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338" r:id="rId2"/>
    <p:sldId id="256" r:id="rId3"/>
    <p:sldId id="261" r:id="rId4"/>
    <p:sldId id="322" r:id="rId5"/>
    <p:sldId id="262" r:id="rId6"/>
    <p:sldId id="331" r:id="rId7"/>
    <p:sldId id="332" r:id="rId8"/>
    <p:sldId id="333" r:id="rId9"/>
    <p:sldId id="334" r:id="rId10"/>
    <p:sldId id="317" r:id="rId11"/>
    <p:sldId id="318" r:id="rId12"/>
    <p:sldId id="335" r:id="rId13"/>
    <p:sldId id="336" r:id="rId14"/>
    <p:sldId id="337" r:id="rId15"/>
    <p:sldId id="321" r:id="rId16"/>
    <p:sldId id="323" r:id="rId17"/>
    <p:sldId id="325" r:id="rId18"/>
    <p:sldId id="327" r:id="rId19"/>
    <p:sldId id="329" r:id="rId20"/>
    <p:sldId id="288" r:id="rId21"/>
    <p:sldId id="268" r:id="rId22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4"/>
      <p:bold r:id="rId25"/>
      <p:italic r:id="rId26"/>
      <p:boldItalic r:id="rId27"/>
    </p:embeddedFont>
    <p:embeddedFont>
      <p:font typeface="Londrina Solid" panose="020B0604020202020204" charset="0"/>
      <p:regular r:id="rId28"/>
    </p:embeddedFont>
    <p:embeddedFont>
      <p:font typeface="Nunito Light" pitchFamily="2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8AE24-BC5D-4380-AA47-7534F1EEB189}">
  <a:tblStyle styleId="{4988AE24-BC5D-4380-AA47-7534F1EEB1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6F8A14-4804-4047-9147-CAEE2CE4B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5604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0676d8e3d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0676d8e3d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11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41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90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9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112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879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64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76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3925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7158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100b10bd4da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100b10bd4da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6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60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490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10039fc95b2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Google Shape;1138;g10039fc95b2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62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361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55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77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18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g100b10bd4da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2" name="Google Shape;2062;g100b10bd4da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25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2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/>
          <p:nvPr/>
        </p:nvSpPr>
        <p:spPr>
          <a:xfrm>
            <a:off x="3394811" y="3575140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1209561" y="384361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4323911" y="4731965"/>
            <a:ext cx="175994" cy="177496"/>
          </a:xfrm>
          <a:custGeom>
            <a:avLst/>
            <a:gdLst/>
            <a:ahLst/>
            <a:cxnLst/>
            <a:rect l="l" t="t" r="r" b="b"/>
            <a:pathLst>
              <a:path w="6209" h="6262" extrusionOk="0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364950" y="2218196"/>
            <a:ext cx="441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86100" y="1263900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1647346" y="3376538"/>
            <a:ext cx="5849400" cy="4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47" name="Google Shape;47;p3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871862" y="15063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03799" y="44976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6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39" name="Google Shape;139;p6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29480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0000" y="1679825"/>
            <a:ext cx="4527900" cy="29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167" name="Google Shape;167;p7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708825" y="892588"/>
            <a:ext cx="4914900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3" name="Google Shape;193;p8"/>
          <p:cNvGrpSpPr/>
          <p:nvPr/>
        </p:nvGrpSpPr>
        <p:grpSpPr>
          <a:xfrm>
            <a:off x="221283" y="253791"/>
            <a:ext cx="8716887" cy="4676750"/>
            <a:chOff x="221283" y="253791"/>
            <a:chExt cx="8716887" cy="4676750"/>
          </a:xfrm>
        </p:grpSpPr>
        <p:sp>
          <p:nvSpPr>
            <p:cNvPr id="194" name="Google Shape;194;p8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7271887" y="5735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218326" y="7725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7290339" y="182752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974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607067" y="43659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74037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4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351" name="Google Shape;351;p1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4"/>
          <p:cNvSpPr txBox="1">
            <a:spLocks noGrp="1"/>
          </p:cNvSpPr>
          <p:nvPr>
            <p:ph type="title"/>
          </p:nvPr>
        </p:nvSpPr>
        <p:spPr>
          <a:xfrm>
            <a:off x="93762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8" name="Google Shape;658;p24"/>
          <p:cNvSpPr txBox="1">
            <a:spLocks noGrp="1"/>
          </p:cNvSpPr>
          <p:nvPr>
            <p:ph type="subTitle" idx="1"/>
          </p:nvPr>
        </p:nvSpPr>
        <p:spPr>
          <a:xfrm>
            <a:off x="93762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4"/>
          <p:cNvSpPr txBox="1">
            <a:spLocks noGrp="1"/>
          </p:cNvSpPr>
          <p:nvPr>
            <p:ph type="title" idx="2"/>
          </p:nvPr>
        </p:nvSpPr>
        <p:spPr>
          <a:xfrm>
            <a:off x="3484345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24"/>
          <p:cNvSpPr txBox="1">
            <a:spLocks noGrp="1"/>
          </p:cNvSpPr>
          <p:nvPr>
            <p:ph type="subTitle" idx="3"/>
          </p:nvPr>
        </p:nvSpPr>
        <p:spPr>
          <a:xfrm>
            <a:off x="3484345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4"/>
          <p:cNvSpPr txBox="1">
            <a:spLocks noGrp="1"/>
          </p:cNvSpPr>
          <p:nvPr>
            <p:ph type="title" idx="4"/>
          </p:nvPr>
        </p:nvSpPr>
        <p:spPr>
          <a:xfrm>
            <a:off x="6031072" y="2664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subTitle" idx="5"/>
          </p:nvPr>
        </p:nvSpPr>
        <p:spPr>
          <a:xfrm>
            <a:off x="6031072" y="3149912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4" name="Google Shape;664;p24"/>
          <p:cNvGrpSpPr/>
          <p:nvPr/>
        </p:nvGrpSpPr>
        <p:grpSpPr>
          <a:xfrm rot="10800000" flipH="1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665" name="Google Shape;665;p24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1241712" y="23077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539782" y="45610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199083" y="101930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14594" y="2120219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2359261" y="4815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176512" y="3802795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20375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706149" y="559953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06836" y="481564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9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839" name="Google Shape;839;p29"/>
            <p:cNvSpPr/>
            <p:nvPr/>
          </p:nvSpPr>
          <p:spPr>
            <a:xfrm>
              <a:off x="332564" y="310088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1004258" y="4804148"/>
              <a:ext cx="46089" cy="46854"/>
            </a:xfrm>
            <a:custGeom>
              <a:avLst/>
              <a:gdLst/>
              <a:ahLst/>
              <a:cxnLst/>
              <a:rect l="l" t="t" r="r" b="b"/>
              <a:pathLst>
                <a:path w="1626" h="1653" extrusionOk="0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1597262" y="263253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04400" y="2421924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2257" y="4288966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221283" y="1257158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01727" y="3071401"/>
              <a:ext cx="64995" cy="63124"/>
            </a:xfrm>
            <a:custGeom>
              <a:avLst/>
              <a:gdLst/>
              <a:ahLst/>
              <a:cxnLst/>
              <a:rect l="l" t="t" r="r" b="b"/>
              <a:pathLst>
                <a:path w="2293" h="2227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2335571" y="4607924"/>
              <a:ext cx="64598" cy="63153"/>
            </a:xfrm>
            <a:custGeom>
              <a:avLst/>
              <a:gdLst/>
              <a:ahLst/>
              <a:cxnLst/>
              <a:rect l="l" t="t" r="r" b="b"/>
              <a:pathLst>
                <a:path w="2279" h="2228" extrusionOk="0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3218326" y="239119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830869" y="2011394"/>
              <a:ext cx="64230" cy="62983"/>
            </a:xfrm>
            <a:custGeom>
              <a:avLst/>
              <a:gdLst/>
              <a:ahLst/>
              <a:cxnLst/>
              <a:rect l="l" t="t" r="r" b="b"/>
              <a:pathLst>
                <a:path w="2266" h="2222" extrusionOk="0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597261" y="4434654"/>
              <a:ext cx="64995" cy="63011"/>
            </a:xfrm>
            <a:custGeom>
              <a:avLst/>
              <a:gdLst/>
              <a:ahLst/>
              <a:cxnLst/>
              <a:rect l="l" t="t" r="r" b="b"/>
              <a:pathLst>
                <a:path w="2293" h="2223" extrusionOk="0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890314" y="2760379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7869361" y="2727790"/>
              <a:ext cx="175994" cy="177496"/>
            </a:xfrm>
            <a:custGeom>
              <a:avLst/>
              <a:gdLst/>
              <a:ahLst/>
              <a:cxnLst/>
              <a:rect l="l" t="t" r="r" b="b"/>
              <a:pathLst>
                <a:path w="6209" h="6262" extrusionOk="0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8716822" y="1469692"/>
              <a:ext cx="175626" cy="177241"/>
            </a:xfrm>
            <a:custGeom>
              <a:avLst/>
              <a:gdLst/>
              <a:ahLst/>
              <a:cxnLst/>
              <a:rect l="l" t="t" r="r" b="b"/>
              <a:pathLst>
                <a:path w="6196" h="6253" extrusionOk="0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1109587" y="361557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8716820" y="2760369"/>
              <a:ext cx="46117" cy="46854"/>
            </a:xfrm>
            <a:custGeom>
              <a:avLst/>
              <a:gdLst/>
              <a:ahLst/>
              <a:cxnLst/>
              <a:rect l="l" t="t" r="r" b="b"/>
              <a:pathLst>
                <a:path w="1627" h="1653" extrusionOk="0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66663" y="294214"/>
              <a:ext cx="45720" cy="47223"/>
            </a:xfrm>
            <a:custGeom>
              <a:avLst/>
              <a:gdLst/>
              <a:ahLst/>
              <a:cxnLst/>
              <a:rect l="l" t="t" r="r" b="b"/>
              <a:pathLst>
                <a:path w="1613" h="1666" extrusionOk="0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6898965" y="391815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207267" y="3680134"/>
              <a:ext cx="64598" cy="63209"/>
            </a:xfrm>
            <a:custGeom>
              <a:avLst/>
              <a:gdLst/>
              <a:ahLst/>
              <a:cxnLst/>
              <a:rect l="l" t="t" r="r" b="b"/>
              <a:pathLst>
                <a:path w="2279" h="2230" extrusionOk="0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8095255" y="1674713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8598814" y="613316"/>
              <a:ext cx="64967" cy="62983"/>
            </a:xfrm>
            <a:custGeom>
              <a:avLst/>
              <a:gdLst/>
              <a:ahLst/>
              <a:cxnLst/>
              <a:rect l="l" t="t" r="r" b="b"/>
              <a:pathLst>
                <a:path w="2292" h="2222" extrusionOk="0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6304691" y="835639"/>
              <a:ext cx="64967" cy="63153"/>
            </a:xfrm>
            <a:custGeom>
              <a:avLst/>
              <a:gdLst/>
              <a:ahLst/>
              <a:cxnLst/>
              <a:rect l="l" t="t" r="r" b="b"/>
              <a:pathLst>
                <a:path w="2292" h="2228" extrusionOk="0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8772339" y="3680177"/>
              <a:ext cx="64598" cy="63124"/>
            </a:xfrm>
            <a:custGeom>
              <a:avLst/>
              <a:gdLst/>
              <a:ahLst/>
              <a:cxnLst/>
              <a:rect l="l" t="t" r="r" b="b"/>
              <a:pathLst>
                <a:path w="2279" h="2227" extrusionOk="0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4628317" y="328848"/>
              <a:ext cx="64995" cy="62983"/>
            </a:xfrm>
            <a:custGeom>
              <a:avLst/>
              <a:gdLst/>
              <a:ahLst/>
              <a:cxnLst/>
              <a:rect l="l" t="t" r="r" b="b"/>
              <a:pathLst>
                <a:path w="2293" h="2222" extrusionOk="0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796049" y="8855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5153499" y="4802478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8892450" y="4862587"/>
              <a:ext cx="45720" cy="46854"/>
            </a:xfrm>
            <a:custGeom>
              <a:avLst/>
              <a:gdLst/>
              <a:ahLst/>
              <a:cxnLst/>
              <a:rect l="l" t="t" r="r" b="b"/>
              <a:pathLst>
                <a:path w="1613" h="1653" extrusionOk="0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8258662" y="4059620"/>
              <a:ext cx="130302" cy="127779"/>
            </a:xfrm>
            <a:custGeom>
              <a:avLst/>
              <a:gdLst/>
              <a:ahLst/>
              <a:cxnLst/>
              <a:rect l="l" t="t" r="r" b="b"/>
              <a:pathLst>
                <a:path w="4597" h="4508" extrusionOk="0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2559964" y="301654"/>
              <a:ext cx="185830" cy="176391"/>
            </a:xfrm>
            <a:custGeom>
              <a:avLst/>
              <a:gdLst/>
              <a:ahLst/>
              <a:cxnLst/>
              <a:rect l="l" t="t" r="r" b="b"/>
              <a:pathLst>
                <a:path w="6556" h="6223" extrusionOk="0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5746049" y="253791"/>
              <a:ext cx="130330" cy="128063"/>
            </a:xfrm>
            <a:custGeom>
              <a:avLst/>
              <a:gdLst/>
              <a:ahLst/>
              <a:cxnLst/>
              <a:rect l="l" t="t" r="r" b="b"/>
              <a:pathLst>
                <a:path w="4598" h="4518" extrusionOk="0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sz="35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8" r:id="rId6"/>
    <p:sldLayoutId id="2147483660" r:id="rId7"/>
    <p:sldLayoutId id="2147483670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9D14E4-6CDF-4F20-8952-A5778A62C36A}"/>
              </a:ext>
            </a:extLst>
          </p:cNvPr>
          <p:cNvSpPr txBox="1"/>
          <p:nvPr/>
        </p:nvSpPr>
        <p:spPr>
          <a:xfrm>
            <a:off x="1670180" y="529496"/>
            <a:ext cx="580364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r>
              <a:rPr lang="en-US" sz="1800" b="1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TIỀU HỌC PHÚC LỢI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5441A-4D4F-472D-883A-2FC2976341CD}"/>
              </a:ext>
            </a:extLst>
          </p:cNvPr>
          <p:cNvSpPr txBox="1"/>
          <p:nvPr/>
        </p:nvSpPr>
        <p:spPr>
          <a:xfrm>
            <a:off x="699311" y="1604040"/>
            <a:ext cx="7745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</a:p>
        </p:txBody>
      </p:sp>
    </p:spTree>
    <p:extLst>
      <p:ext uri="{BB962C8B-B14F-4D97-AF65-F5344CB8AC3E}">
        <p14:creationId xmlns:p14="http://schemas.microsoft.com/office/powerpoint/2010/main" val="22040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893852" y="2156690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</a:t>
            </a:r>
            <a:r>
              <a:rPr lang="en-US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dấu </a:t>
            </a:r>
            <a:r>
              <a:rPr lang="en-US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lời nói trực tiếp</a:t>
            </a:r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của nhân vật</a:t>
            </a:r>
            <a:endParaRPr lang="en-US" sz="2500" b="1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5427520" y="2156691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2291137" y="1306985"/>
            <a:ext cx="2279937" cy="849705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>
            <a:off x="4571074" y="1306985"/>
            <a:ext cx="2303720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dấu ngoặc kép</a:t>
            </a:r>
            <a:endParaRPr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3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Cuộc họp đang đến hồi gay cấn. Bạn nào cũng hăng hái phát biểu để đưa ra ý kiến của mình. Được mệnh danh là Thỏ đế nhưng hôm nay, Tùng cũng nói năng ra trò. Cậu đứng dậy, mắt nhìn về phía lớp trưởng, dõng dạc nói: Theo tôi, tình hình mất trật tự của lớp cần phải được khắc phục ngay. 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81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9499" y="1744224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915" y="1769056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06584" y="166682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691658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1557" y="2114945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53175" y="2139777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464818" y="94026"/>
            <a:ext cx="6131848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thể đặt dấu ngoặc kép vào những chỗ thích hợp để đánh dấu những từ ngữ được dùng với ý nghĩa đặc biệt trong đoạn văn sau:</a:t>
            </a:r>
            <a:br>
              <a:rPr lang="vi-VN" sz="2400" b="1" spc="-10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400" b="1" spc="-10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246698" y="1030875"/>
            <a:ext cx="8569843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gay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6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6" y="-268806"/>
            <a:ext cx="2056509" cy="20565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62364" y="534256"/>
            <a:ext cx="2376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517168" y="889217"/>
            <a:ext cx="39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3193" y="1291601"/>
            <a:ext cx="334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69499" y="1683786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4915" y="1708618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5594" y="2188217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7212" y="2213049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8672" y="308680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7078" y="3671584"/>
            <a:ext cx="520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 dirty="0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lời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trực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tiếp</a:t>
            </a:r>
            <a:r>
              <a:rPr lang="vi-VN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vi-VN" sz="2500" b="1" dirty="0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của nhân vật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vi-VN" sz="2500" b="1" dirty="0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  <a:p>
            <a:pPr lvl="0" algn="ctr"/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Tác dụng của dấu ngoặc kép</a:t>
            </a:r>
            <a:endParaRPr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dấu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ngữ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dùng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nghĩa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biệt</a:t>
            </a:r>
            <a:endParaRPr lang="en-US" sz="25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70646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46698" y="94026"/>
            <a:ext cx="8794559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tác dụng của dấu ngoặc kép trong các trường hợp dưới đây.</a:t>
            </a:r>
            <a:endParaRPr sz="2400" b="1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733" y="3255230"/>
            <a:ext cx="2056509" cy="2056509"/>
          </a:xfrm>
          <a:prstGeom prst="rect">
            <a:avLst/>
          </a:prstGeom>
        </p:spPr>
      </p:pic>
      <p:sp>
        <p:nvSpPr>
          <p:cNvPr id="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92586" y="887037"/>
            <a:ext cx="6976035" cy="395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Cuối buổi học, Hằng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“công chúa” 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 họp tổ. Bạn Hoàng tổ phó ra thông báo: </a:t>
            </a:r>
            <a:r>
              <a:rPr lang="en-US" sz="32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“Tuần này, tổ mình thi đua không ai bị dưới điểm 7 để giữ vững danh hiệu tuần trước”</a:t>
            </a:r>
            <a:r>
              <a:rPr lang="en-US" sz="320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thành viên ai nấy đều gật gù tán thưởng.</a:t>
            </a:r>
            <a:endParaRPr lang="en-US" sz="320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rved Left Arrow 11"/>
          <p:cNvSpPr/>
          <p:nvPr/>
        </p:nvSpPr>
        <p:spPr>
          <a:xfrm rot="16433690">
            <a:off x="6384896" y="-550828"/>
            <a:ext cx="738425" cy="28372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Google Shape;2066;p50"/>
          <p:cNvSpPr/>
          <p:nvPr/>
        </p:nvSpPr>
        <p:spPr>
          <a:xfrm>
            <a:off x="6991901" y="145271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 dấu từ ngữ dùng với ý nghĩa đặc biệt.</a:t>
            </a:r>
            <a:endParaRPr lang="en-US" sz="18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18815898">
            <a:off x="5112897" y="2064352"/>
            <a:ext cx="991144" cy="268280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2066;p50"/>
          <p:cNvSpPr/>
          <p:nvPr/>
        </p:nvSpPr>
        <p:spPr>
          <a:xfrm>
            <a:off x="3726985" y="4081222"/>
            <a:ext cx="2086795" cy="837464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 dấu </a:t>
            </a:r>
            <a:r>
              <a:rPr lang="en-US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lời nói trực tiếp</a:t>
            </a:r>
            <a:r>
              <a:rPr lang="vi-VN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của nhân vật</a:t>
            </a:r>
            <a:r>
              <a:rPr lang="en-US" sz="1800" b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accent3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6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7" grpId="0" build="p"/>
      <p:bldP spid="12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764982" y="2299885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98539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265;p40"/>
          <p:cNvSpPr/>
          <p:nvPr/>
        </p:nvSpPr>
        <p:spPr>
          <a:xfrm>
            <a:off x="8144915" y="792890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1265;p40"/>
          <p:cNvSpPr/>
          <p:nvPr/>
        </p:nvSpPr>
        <p:spPr>
          <a:xfrm>
            <a:off x="399548" y="824245"/>
            <a:ext cx="578281" cy="474026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339047" y="-101180"/>
            <a:ext cx="8702210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Nối tác dụng của dấu ngoặc kép ở cột A với ví dụ tương ứng ở cột B</a:t>
            </a:r>
            <a:endParaRPr lang="vi-VN" sz="2400" b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4627;p73"/>
          <p:cNvSpPr/>
          <p:nvPr/>
        </p:nvSpPr>
        <p:spPr>
          <a:xfrm>
            <a:off x="339046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hợp với dấu hai chấm để dẫn lời nói trực tiếp.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628;p73"/>
          <p:cNvSpPr/>
          <p:nvPr/>
        </p:nvSpPr>
        <p:spPr>
          <a:xfrm>
            <a:off x="5280921" y="1328826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lém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lớp em học giỏi, hát cũng rất hay.</a:t>
            </a:r>
          </a:p>
        </p:txBody>
      </p:sp>
      <p:sp>
        <p:nvSpPr>
          <p:cNvPr id="7" name="Google Shape;4627;p73"/>
          <p:cNvSpPr/>
          <p:nvPr/>
        </p:nvSpPr>
        <p:spPr>
          <a:xfrm>
            <a:off x="308844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endParaRPr lang="en-US" sz="1800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dấu những từ ngữ dùng với ý nghĩa đặc biệt.</a:t>
            </a:r>
          </a:p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4627;p73"/>
          <p:cNvSpPr/>
          <p:nvPr/>
        </p:nvSpPr>
        <p:spPr>
          <a:xfrm>
            <a:off x="339046" y="314829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để trích dẫn đoạn, câu của bài thơ, văn.</a:t>
            </a:r>
          </a:p>
        </p:txBody>
      </p:sp>
      <p:sp>
        <p:nvSpPr>
          <p:cNvPr id="9" name="Google Shape;4627;p73"/>
          <p:cNvSpPr/>
          <p:nvPr/>
        </p:nvSpPr>
        <p:spPr>
          <a:xfrm>
            <a:off x="308844" y="4074444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dấu một đầu bài thơ, bài văn, một tác phẩm.</a:t>
            </a:r>
          </a:p>
        </p:txBody>
      </p:sp>
      <p:sp>
        <p:nvSpPr>
          <p:cNvPr id="11" name="Google Shape;4628;p73"/>
          <p:cNvSpPr/>
          <p:nvPr/>
        </p:nvSpPr>
        <p:spPr>
          <a:xfrm>
            <a:off x="5280921" y="2244032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nói: “Thi đua là yêu nước, yêu nước phải thi đua”.</a:t>
            </a:r>
          </a:p>
        </p:txBody>
      </p:sp>
      <p:sp>
        <p:nvSpPr>
          <p:cNvPr id="12" name="Google Shape;4628;p73"/>
          <p:cNvSpPr/>
          <p:nvPr/>
        </p:nvSpPr>
        <p:spPr>
          <a:xfrm>
            <a:off x="5280921" y="3159238"/>
            <a:ext cx="3600000" cy="720000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rất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thích bài hát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vẫn nhớ trường xưa</a:t>
            </a:r>
            <a:r>
              <a:rPr lang="vi-VN" sz="18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sp>
        <p:nvSpPr>
          <p:cNvPr id="13" name="Google Shape;4628;p73"/>
          <p:cNvSpPr/>
          <p:nvPr/>
        </p:nvSpPr>
        <p:spPr>
          <a:xfrm>
            <a:off x="5280921" y="3971704"/>
            <a:ext cx="3600000" cy="1069056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vi-VN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về mẹ, em lại nhớ câu hát lời </a:t>
            </a:r>
            <a:r>
              <a:rPr lang="en-US" sz="16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1600" b="1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ngày xưa của mẹ: “Bao giờ cho đến tháng mười-Thổi nồi cơm nếp vừa ngồi vừa ăn”.</a:t>
            </a:r>
          </a:p>
        </p:txBody>
      </p:sp>
      <p:grpSp>
        <p:nvGrpSpPr>
          <p:cNvPr id="14" name="Google Shape;3446;p68"/>
          <p:cNvGrpSpPr/>
          <p:nvPr/>
        </p:nvGrpSpPr>
        <p:grpSpPr>
          <a:xfrm>
            <a:off x="468498" y="805442"/>
            <a:ext cx="471425" cy="471675"/>
            <a:chOff x="3161900" y="3347100"/>
            <a:chExt cx="471425" cy="471675"/>
          </a:xfrm>
        </p:grpSpPr>
        <p:sp>
          <p:nvSpPr>
            <p:cNvPr id="15" name="Google Shape;3447;p68"/>
            <p:cNvSpPr/>
            <p:nvPr/>
          </p:nvSpPr>
          <p:spPr>
            <a:xfrm>
              <a:off x="3283425" y="3748950"/>
              <a:ext cx="62925" cy="62925"/>
            </a:xfrm>
            <a:custGeom>
              <a:avLst/>
              <a:gdLst/>
              <a:ahLst/>
              <a:cxnLst/>
              <a:rect l="l" t="t" r="r" b="b"/>
              <a:pathLst>
                <a:path w="2517" h="2517" extrusionOk="0">
                  <a:moveTo>
                    <a:pt x="1258" y="1"/>
                  </a:moveTo>
                  <a:cubicBezTo>
                    <a:pt x="1068" y="1"/>
                    <a:pt x="881" y="73"/>
                    <a:pt x="737" y="215"/>
                  </a:cubicBezTo>
                  <a:lnTo>
                    <a:pt x="215" y="737"/>
                  </a:lnTo>
                  <a:cubicBezTo>
                    <a:pt x="71" y="881"/>
                    <a:pt x="1" y="1070"/>
                    <a:pt x="1" y="1259"/>
                  </a:cubicBezTo>
                  <a:cubicBezTo>
                    <a:pt x="1" y="1449"/>
                    <a:pt x="71" y="1637"/>
                    <a:pt x="215" y="1780"/>
                  </a:cubicBezTo>
                  <a:lnTo>
                    <a:pt x="737" y="2302"/>
                  </a:lnTo>
                  <a:cubicBezTo>
                    <a:pt x="881" y="2446"/>
                    <a:pt x="1068" y="2516"/>
                    <a:pt x="1258" y="2516"/>
                  </a:cubicBezTo>
                  <a:cubicBezTo>
                    <a:pt x="1449" y="2516"/>
                    <a:pt x="1636" y="2446"/>
                    <a:pt x="1780" y="2302"/>
                  </a:cubicBezTo>
                  <a:lnTo>
                    <a:pt x="2301" y="1780"/>
                  </a:lnTo>
                  <a:cubicBezTo>
                    <a:pt x="2446" y="1637"/>
                    <a:pt x="2516" y="1449"/>
                    <a:pt x="2516" y="1259"/>
                  </a:cubicBezTo>
                  <a:cubicBezTo>
                    <a:pt x="2516" y="1070"/>
                    <a:pt x="2446" y="881"/>
                    <a:pt x="2301" y="737"/>
                  </a:cubicBezTo>
                  <a:lnTo>
                    <a:pt x="1780" y="215"/>
                  </a:lnTo>
                  <a:cubicBezTo>
                    <a:pt x="1636" y="73"/>
                    <a:pt x="1449" y="1"/>
                    <a:pt x="1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3448;p68"/>
            <p:cNvSpPr/>
            <p:nvPr/>
          </p:nvSpPr>
          <p:spPr>
            <a:xfrm>
              <a:off x="3453200" y="3742200"/>
              <a:ext cx="69500" cy="69475"/>
            </a:xfrm>
            <a:custGeom>
              <a:avLst/>
              <a:gdLst/>
              <a:ahLst/>
              <a:cxnLst/>
              <a:rect l="l" t="t" r="r" b="b"/>
              <a:pathLst>
                <a:path w="2780" h="2779" extrusionOk="0">
                  <a:moveTo>
                    <a:pt x="927" y="1"/>
                  </a:moveTo>
                  <a:cubicBezTo>
                    <a:pt x="672" y="1"/>
                    <a:pt x="440" y="104"/>
                    <a:pt x="273" y="272"/>
                  </a:cubicBezTo>
                  <a:cubicBezTo>
                    <a:pt x="104" y="443"/>
                    <a:pt x="0" y="673"/>
                    <a:pt x="0" y="927"/>
                  </a:cubicBezTo>
                  <a:lnTo>
                    <a:pt x="0" y="1854"/>
                  </a:lnTo>
                  <a:cubicBezTo>
                    <a:pt x="0" y="2108"/>
                    <a:pt x="104" y="2340"/>
                    <a:pt x="273" y="2507"/>
                  </a:cubicBezTo>
                  <a:cubicBezTo>
                    <a:pt x="442" y="2676"/>
                    <a:pt x="672" y="2779"/>
                    <a:pt x="927" y="2779"/>
                  </a:cubicBezTo>
                  <a:lnTo>
                    <a:pt x="1853" y="2779"/>
                  </a:lnTo>
                  <a:cubicBezTo>
                    <a:pt x="2108" y="2779"/>
                    <a:pt x="2339" y="2676"/>
                    <a:pt x="2507" y="2507"/>
                  </a:cubicBezTo>
                  <a:cubicBezTo>
                    <a:pt x="2674" y="2340"/>
                    <a:pt x="2780" y="2108"/>
                    <a:pt x="2780" y="1854"/>
                  </a:cubicBezTo>
                  <a:lnTo>
                    <a:pt x="2780" y="927"/>
                  </a:lnTo>
                  <a:cubicBezTo>
                    <a:pt x="2780" y="673"/>
                    <a:pt x="2675" y="439"/>
                    <a:pt x="2507" y="272"/>
                  </a:cubicBezTo>
                  <a:cubicBezTo>
                    <a:pt x="2338" y="104"/>
                    <a:pt x="2108" y="1"/>
                    <a:pt x="1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Google Shape;3449;p68"/>
            <p:cNvSpPr/>
            <p:nvPr/>
          </p:nvSpPr>
          <p:spPr>
            <a:xfrm>
              <a:off x="3503925" y="3756550"/>
              <a:ext cx="55325" cy="55325"/>
            </a:xfrm>
            <a:custGeom>
              <a:avLst/>
              <a:gdLst/>
              <a:ahLst/>
              <a:cxnLst/>
              <a:rect l="l" t="t" r="r" b="b"/>
              <a:pathLst>
                <a:path w="2213" h="2213" extrusionOk="0">
                  <a:moveTo>
                    <a:pt x="1106" y="0"/>
                  </a:moveTo>
                  <a:cubicBezTo>
                    <a:pt x="939" y="0"/>
                    <a:pt x="775" y="63"/>
                    <a:pt x="648" y="191"/>
                  </a:cubicBezTo>
                  <a:lnTo>
                    <a:pt x="191" y="648"/>
                  </a:lnTo>
                  <a:cubicBezTo>
                    <a:pt x="63" y="775"/>
                    <a:pt x="1" y="939"/>
                    <a:pt x="1" y="1106"/>
                  </a:cubicBezTo>
                  <a:cubicBezTo>
                    <a:pt x="1" y="1274"/>
                    <a:pt x="63" y="1438"/>
                    <a:pt x="191" y="1565"/>
                  </a:cubicBezTo>
                  <a:lnTo>
                    <a:pt x="648" y="2022"/>
                  </a:lnTo>
                  <a:cubicBezTo>
                    <a:pt x="775" y="2149"/>
                    <a:pt x="939" y="2212"/>
                    <a:pt x="1106" y="2212"/>
                  </a:cubicBezTo>
                  <a:cubicBezTo>
                    <a:pt x="1274" y="2212"/>
                    <a:pt x="1438" y="2149"/>
                    <a:pt x="1565" y="2022"/>
                  </a:cubicBezTo>
                  <a:lnTo>
                    <a:pt x="2024" y="1565"/>
                  </a:lnTo>
                  <a:cubicBezTo>
                    <a:pt x="2150" y="1438"/>
                    <a:pt x="2212" y="1274"/>
                    <a:pt x="2212" y="1106"/>
                  </a:cubicBezTo>
                  <a:cubicBezTo>
                    <a:pt x="2212" y="942"/>
                    <a:pt x="2150" y="775"/>
                    <a:pt x="2024" y="648"/>
                  </a:cubicBezTo>
                  <a:lnTo>
                    <a:pt x="1565" y="191"/>
                  </a:lnTo>
                  <a:cubicBezTo>
                    <a:pt x="1438" y="63"/>
                    <a:pt x="1274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Google Shape;3450;p68"/>
            <p:cNvSpPr/>
            <p:nvPr/>
          </p:nvSpPr>
          <p:spPr>
            <a:xfrm>
              <a:off x="3590050" y="3774850"/>
              <a:ext cx="36850" cy="36825"/>
            </a:xfrm>
            <a:custGeom>
              <a:avLst/>
              <a:gdLst/>
              <a:ahLst/>
              <a:cxnLst/>
              <a:rect l="l" t="t" r="r" b="b"/>
              <a:pathLst>
                <a:path w="1474" h="1473" extrusionOk="0">
                  <a:moveTo>
                    <a:pt x="492" y="0"/>
                  </a:moveTo>
                  <a:cubicBezTo>
                    <a:pt x="355" y="0"/>
                    <a:pt x="232" y="55"/>
                    <a:pt x="145" y="144"/>
                  </a:cubicBezTo>
                  <a:cubicBezTo>
                    <a:pt x="56" y="232"/>
                    <a:pt x="1" y="358"/>
                    <a:pt x="1" y="491"/>
                  </a:cubicBezTo>
                  <a:lnTo>
                    <a:pt x="1" y="982"/>
                  </a:lnTo>
                  <a:cubicBezTo>
                    <a:pt x="1" y="1118"/>
                    <a:pt x="56" y="1241"/>
                    <a:pt x="145" y="1330"/>
                  </a:cubicBezTo>
                  <a:cubicBezTo>
                    <a:pt x="232" y="1417"/>
                    <a:pt x="358" y="1473"/>
                    <a:pt x="492" y="1473"/>
                  </a:cubicBezTo>
                  <a:lnTo>
                    <a:pt x="982" y="1473"/>
                  </a:lnTo>
                  <a:cubicBezTo>
                    <a:pt x="1119" y="1473"/>
                    <a:pt x="1242" y="1417"/>
                    <a:pt x="1329" y="1330"/>
                  </a:cubicBezTo>
                  <a:cubicBezTo>
                    <a:pt x="1420" y="1240"/>
                    <a:pt x="1473" y="1117"/>
                    <a:pt x="1473" y="982"/>
                  </a:cubicBezTo>
                  <a:lnTo>
                    <a:pt x="1473" y="491"/>
                  </a:lnTo>
                  <a:cubicBezTo>
                    <a:pt x="1473" y="354"/>
                    <a:pt x="1418" y="232"/>
                    <a:pt x="1329" y="144"/>
                  </a:cubicBezTo>
                  <a:cubicBezTo>
                    <a:pt x="1242" y="55"/>
                    <a:pt x="1117" y="0"/>
                    <a:pt x="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Google Shape;3451;p68"/>
            <p:cNvSpPr/>
            <p:nvPr/>
          </p:nvSpPr>
          <p:spPr>
            <a:xfrm>
              <a:off x="3288325" y="3597475"/>
              <a:ext cx="218725" cy="214350"/>
            </a:xfrm>
            <a:custGeom>
              <a:avLst/>
              <a:gdLst/>
              <a:ahLst/>
              <a:cxnLst/>
              <a:rect l="l" t="t" r="r" b="b"/>
              <a:pathLst>
                <a:path w="8749" h="8574" extrusionOk="0">
                  <a:moveTo>
                    <a:pt x="4376" y="1"/>
                  </a:moveTo>
                  <a:lnTo>
                    <a:pt x="1" y="4201"/>
                  </a:lnTo>
                  <a:lnTo>
                    <a:pt x="4376" y="8574"/>
                  </a:lnTo>
                  <a:cubicBezTo>
                    <a:pt x="4823" y="8574"/>
                    <a:pt x="5258" y="8506"/>
                    <a:pt x="5666" y="8381"/>
                  </a:cubicBezTo>
                  <a:cubicBezTo>
                    <a:pt x="7451" y="7828"/>
                    <a:pt x="8749" y="6164"/>
                    <a:pt x="8749" y="4201"/>
                  </a:cubicBezTo>
                  <a:cubicBezTo>
                    <a:pt x="8749" y="2409"/>
                    <a:pt x="7661" y="913"/>
                    <a:pt x="6192" y="239"/>
                  </a:cubicBezTo>
                  <a:lnTo>
                    <a:pt x="6008" y="1"/>
                  </a:ln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3452;p68"/>
            <p:cNvSpPr/>
            <p:nvPr/>
          </p:nvSpPr>
          <p:spPr>
            <a:xfrm>
              <a:off x="3288575" y="3597475"/>
              <a:ext cx="119200" cy="214350"/>
            </a:xfrm>
            <a:custGeom>
              <a:avLst/>
              <a:gdLst/>
              <a:ahLst/>
              <a:cxnLst/>
              <a:rect l="l" t="t" r="r" b="b"/>
              <a:pathLst>
                <a:path w="4768" h="8574" extrusionOk="0">
                  <a:moveTo>
                    <a:pt x="2741" y="1"/>
                  </a:moveTo>
                  <a:lnTo>
                    <a:pt x="2557" y="239"/>
                  </a:lnTo>
                  <a:cubicBezTo>
                    <a:pt x="1075" y="918"/>
                    <a:pt x="0" y="2409"/>
                    <a:pt x="0" y="4201"/>
                  </a:cubicBezTo>
                  <a:cubicBezTo>
                    <a:pt x="0" y="6612"/>
                    <a:pt x="1960" y="8574"/>
                    <a:pt x="4373" y="8574"/>
                  </a:cubicBezTo>
                  <a:cubicBezTo>
                    <a:pt x="4062" y="8198"/>
                    <a:pt x="3804" y="7796"/>
                    <a:pt x="3594" y="7376"/>
                  </a:cubicBezTo>
                  <a:cubicBezTo>
                    <a:pt x="2804" y="5782"/>
                    <a:pt x="2747" y="3932"/>
                    <a:pt x="3399" y="2309"/>
                  </a:cubicBezTo>
                  <a:cubicBezTo>
                    <a:pt x="3704" y="1555"/>
                    <a:pt x="4160" y="849"/>
                    <a:pt x="4767" y="239"/>
                  </a:cubicBezTo>
                  <a:lnTo>
                    <a:pt x="4767" y="1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3453;p68"/>
            <p:cNvSpPr/>
            <p:nvPr/>
          </p:nvSpPr>
          <p:spPr>
            <a:xfrm>
              <a:off x="3356050" y="3655700"/>
              <a:ext cx="123425" cy="128550"/>
            </a:xfrm>
            <a:custGeom>
              <a:avLst/>
              <a:gdLst/>
              <a:ahLst/>
              <a:cxnLst/>
              <a:rect l="l" t="t" r="r" b="b"/>
              <a:pathLst>
                <a:path w="4937" h="5142" extrusionOk="0">
                  <a:moveTo>
                    <a:pt x="1" y="0"/>
                  </a:moveTo>
                  <a:lnTo>
                    <a:pt x="1" y="4234"/>
                  </a:lnTo>
                  <a:lnTo>
                    <a:pt x="890" y="5048"/>
                  </a:lnTo>
                  <a:cubicBezTo>
                    <a:pt x="1139" y="5110"/>
                    <a:pt x="1400" y="5142"/>
                    <a:pt x="1668" y="5142"/>
                  </a:cubicBezTo>
                  <a:cubicBezTo>
                    <a:pt x="3472" y="5142"/>
                    <a:pt x="4937" y="3679"/>
                    <a:pt x="4937" y="1873"/>
                  </a:cubicBezTo>
                  <a:cubicBezTo>
                    <a:pt x="4937" y="1315"/>
                    <a:pt x="4797" y="792"/>
                    <a:pt x="4552" y="332"/>
                  </a:cubicBezTo>
                  <a:lnTo>
                    <a:pt x="4552" y="339"/>
                  </a:lnTo>
                  <a:lnTo>
                    <a:pt x="3141" y="339"/>
                  </a:lnTo>
                  <a:lnTo>
                    <a:pt x="1667" y="855"/>
                  </a:lnTo>
                  <a:cubicBezTo>
                    <a:pt x="1424" y="583"/>
                    <a:pt x="1070" y="232"/>
                    <a:pt x="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3454;p68"/>
            <p:cNvSpPr/>
            <p:nvPr/>
          </p:nvSpPr>
          <p:spPr>
            <a:xfrm>
              <a:off x="3316025" y="3647400"/>
              <a:ext cx="62300" cy="134525"/>
            </a:xfrm>
            <a:custGeom>
              <a:avLst/>
              <a:gdLst/>
              <a:ahLst/>
              <a:cxnLst/>
              <a:rect l="l" t="t" r="r" b="b"/>
              <a:pathLst>
                <a:path w="2492" h="5381" extrusionOk="0">
                  <a:moveTo>
                    <a:pt x="1451" y="1"/>
                  </a:moveTo>
                  <a:cubicBezTo>
                    <a:pt x="1031" y="1"/>
                    <a:pt x="628" y="213"/>
                    <a:pt x="385" y="664"/>
                  </a:cubicBezTo>
                  <a:cubicBezTo>
                    <a:pt x="140" y="1122"/>
                    <a:pt x="0" y="1647"/>
                    <a:pt x="0" y="2205"/>
                  </a:cubicBezTo>
                  <a:cubicBezTo>
                    <a:pt x="0" y="3741"/>
                    <a:pt x="1060" y="5032"/>
                    <a:pt x="2491" y="5380"/>
                  </a:cubicBezTo>
                  <a:cubicBezTo>
                    <a:pt x="1698" y="3785"/>
                    <a:pt x="1642" y="1937"/>
                    <a:pt x="2294" y="315"/>
                  </a:cubicBezTo>
                  <a:cubicBezTo>
                    <a:pt x="2013" y="131"/>
                    <a:pt x="1720" y="1"/>
                    <a:pt x="14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Google Shape;3455;p68"/>
            <p:cNvSpPr/>
            <p:nvPr/>
          </p:nvSpPr>
          <p:spPr>
            <a:xfrm>
              <a:off x="3397700" y="3647400"/>
              <a:ext cx="81675" cy="59350"/>
            </a:xfrm>
            <a:custGeom>
              <a:avLst/>
              <a:gdLst/>
              <a:ahLst/>
              <a:cxnLst/>
              <a:rect l="l" t="t" r="r" b="b"/>
              <a:pathLst>
                <a:path w="3267" h="2374" extrusionOk="0">
                  <a:moveTo>
                    <a:pt x="1817" y="1"/>
                  </a:moveTo>
                  <a:cubicBezTo>
                    <a:pt x="1400" y="1"/>
                    <a:pt x="942" y="303"/>
                    <a:pt x="594" y="604"/>
                  </a:cubicBezTo>
                  <a:cubicBezTo>
                    <a:pt x="257" y="898"/>
                    <a:pt x="1" y="1187"/>
                    <a:pt x="1" y="1187"/>
                  </a:cubicBezTo>
                  <a:cubicBezTo>
                    <a:pt x="1" y="1187"/>
                    <a:pt x="1160" y="2374"/>
                    <a:pt x="1817" y="2374"/>
                  </a:cubicBezTo>
                  <a:cubicBezTo>
                    <a:pt x="2700" y="2374"/>
                    <a:pt x="3266" y="1444"/>
                    <a:pt x="2883" y="664"/>
                  </a:cubicBezTo>
                  <a:cubicBezTo>
                    <a:pt x="2640" y="213"/>
                    <a:pt x="2235" y="1"/>
                    <a:pt x="1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Google Shape;3456;p68"/>
            <p:cNvSpPr/>
            <p:nvPr/>
          </p:nvSpPr>
          <p:spPr>
            <a:xfrm>
              <a:off x="3346325" y="3354025"/>
              <a:ext cx="116675" cy="201650"/>
            </a:xfrm>
            <a:custGeom>
              <a:avLst/>
              <a:gdLst/>
              <a:ahLst/>
              <a:cxnLst/>
              <a:rect l="l" t="t" r="r" b="b"/>
              <a:pathLst>
                <a:path w="4667" h="8066" extrusionOk="0">
                  <a:moveTo>
                    <a:pt x="2407" y="1"/>
                  </a:moveTo>
                  <a:cubicBezTo>
                    <a:pt x="2359" y="1"/>
                    <a:pt x="2311" y="2"/>
                    <a:pt x="2261" y="5"/>
                  </a:cubicBezTo>
                  <a:cubicBezTo>
                    <a:pt x="1264" y="95"/>
                    <a:pt x="292" y="896"/>
                    <a:pt x="95" y="2028"/>
                  </a:cubicBezTo>
                  <a:cubicBezTo>
                    <a:pt x="0" y="2466"/>
                    <a:pt x="54" y="3338"/>
                    <a:pt x="670" y="4051"/>
                  </a:cubicBezTo>
                  <a:cubicBezTo>
                    <a:pt x="904" y="4301"/>
                    <a:pt x="1175" y="4531"/>
                    <a:pt x="1533" y="4681"/>
                  </a:cubicBezTo>
                  <a:cubicBezTo>
                    <a:pt x="1737" y="4780"/>
                    <a:pt x="2355" y="4852"/>
                    <a:pt x="2418" y="5494"/>
                  </a:cubicBezTo>
                  <a:cubicBezTo>
                    <a:pt x="2438" y="5708"/>
                    <a:pt x="2373" y="5967"/>
                    <a:pt x="2195" y="6206"/>
                  </a:cubicBezTo>
                  <a:cubicBezTo>
                    <a:pt x="1890" y="6613"/>
                    <a:pt x="1454" y="7105"/>
                    <a:pt x="1454" y="7766"/>
                  </a:cubicBezTo>
                  <a:lnTo>
                    <a:pt x="1997" y="8065"/>
                  </a:lnTo>
                  <a:lnTo>
                    <a:pt x="2493" y="7766"/>
                  </a:lnTo>
                  <a:cubicBezTo>
                    <a:pt x="2493" y="7767"/>
                    <a:pt x="2493" y="7768"/>
                    <a:pt x="2493" y="7768"/>
                  </a:cubicBezTo>
                  <a:cubicBezTo>
                    <a:pt x="2497" y="7768"/>
                    <a:pt x="2581" y="7149"/>
                    <a:pt x="2910" y="6915"/>
                  </a:cubicBezTo>
                  <a:cubicBezTo>
                    <a:pt x="3385" y="6544"/>
                    <a:pt x="3636" y="6116"/>
                    <a:pt x="3720" y="5625"/>
                  </a:cubicBezTo>
                  <a:cubicBezTo>
                    <a:pt x="3781" y="5275"/>
                    <a:pt x="3746" y="4902"/>
                    <a:pt x="3620" y="4560"/>
                  </a:cubicBezTo>
                  <a:cubicBezTo>
                    <a:pt x="3428" y="4037"/>
                    <a:pt x="3031" y="3614"/>
                    <a:pt x="2546" y="3368"/>
                  </a:cubicBezTo>
                  <a:cubicBezTo>
                    <a:pt x="2094" y="3149"/>
                    <a:pt x="1760" y="3020"/>
                    <a:pt x="1724" y="2416"/>
                  </a:cubicBezTo>
                  <a:cubicBezTo>
                    <a:pt x="1704" y="2141"/>
                    <a:pt x="1870" y="1822"/>
                    <a:pt x="2112" y="1623"/>
                  </a:cubicBezTo>
                  <a:cubicBezTo>
                    <a:pt x="2299" y="1470"/>
                    <a:pt x="2530" y="1393"/>
                    <a:pt x="2767" y="1393"/>
                  </a:cubicBezTo>
                  <a:cubicBezTo>
                    <a:pt x="3266" y="1393"/>
                    <a:pt x="3793" y="1733"/>
                    <a:pt x="3999" y="2430"/>
                  </a:cubicBezTo>
                  <a:cubicBezTo>
                    <a:pt x="4033" y="2537"/>
                    <a:pt x="4119" y="2624"/>
                    <a:pt x="4235" y="2649"/>
                  </a:cubicBezTo>
                  <a:cubicBezTo>
                    <a:pt x="4256" y="2653"/>
                    <a:pt x="4277" y="2655"/>
                    <a:pt x="4298" y="2655"/>
                  </a:cubicBezTo>
                  <a:cubicBezTo>
                    <a:pt x="4443" y="2655"/>
                    <a:pt x="4575" y="2554"/>
                    <a:pt x="4605" y="2405"/>
                  </a:cubicBezTo>
                  <a:cubicBezTo>
                    <a:pt x="4666" y="2121"/>
                    <a:pt x="4649" y="1811"/>
                    <a:pt x="4559" y="1514"/>
                  </a:cubicBezTo>
                  <a:cubicBezTo>
                    <a:pt x="4326" y="732"/>
                    <a:pt x="3565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3457;p68"/>
            <p:cNvSpPr/>
            <p:nvPr/>
          </p:nvSpPr>
          <p:spPr>
            <a:xfrm>
              <a:off x="3479200" y="3491725"/>
              <a:ext cx="67275" cy="64550"/>
            </a:xfrm>
            <a:custGeom>
              <a:avLst/>
              <a:gdLst/>
              <a:ahLst/>
              <a:cxnLst/>
              <a:rect l="l" t="t" r="r" b="b"/>
              <a:pathLst>
                <a:path w="2691" h="2582" extrusionOk="0">
                  <a:moveTo>
                    <a:pt x="1345" y="1"/>
                  </a:moveTo>
                  <a:cubicBezTo>
                    <a:pt x="1233" y="1"/>
                    <a:pt x="1121" y="55"/>
                    <a:pt x="1054" y="164"/>
                  </a:cubicBezTo>
                  <a:cubicBezTo>
                    <a:pt x="945" y="344"/>
                    <a:pt x="861" y="542"/>
                    <a:pt x="805" y="752"/>
                  </a:cubicBezTo>
                  <a:cubicBezTo>
                    <a:pt x="597" y="806"/>
                    <a:pt x="399" y="890"/>
                    <a:pt x="218" y="1000"/>
                  </a:cubicBezTo>
                  <a:cubicBezTo>
                    <a:pt x="0" y="1135"/>
                    <a:pt x="0" y="1447"/>
                    <a:pt x="218" y="1582"/>
                  </a:cubicBezTo>
                  <a:cubicBezTo>
                    <a:pt x="399" y="1691"/>
                    <a:pt x="595" y="1776"/>
                    <a:pt x="805" y="1830"/>
                  </a:cubicBezTo>
                  <a:cubicBezTo>
                    <a:pt x="859" y="2040"/>
                    <a:pt x="944" y="2237"/>
                    <a:pt x="1054" y="2418"/>
                  </a:cubicBezTo>
                  <a:cubicBezTo>
                    <a:pt x="1121" y="2527"/>
                    <a:pt x="1233" y="2581"/>
                    <a:pt x="1345" y="2581"/>
                  </a:cubicBezTo>
                  <a:cubicBezTo>
                    <a:pt x="1457" y="2581"/>
                    <a:pt x="1569" y="2527"/>
                    <a:pt x="1635" y="2418"/>
                  </a:cubicBezTo>
                  <a:cubicBezTo>
                    <a:pt x="1744" y="2237"/>
                    <a:pt x="1829" y="2042"/>
                    <a:pt x="1885" y="1830"/>
                  </a:cubicBezTo>
                  <a:cubicBezTo>
                    <a:pt x="2094" y="1776"/>
                    <a:pt x="2292" y="1692"/>
                    <a:pt x="2471" y="1582"/>
                  </a:cubicBezTo>
                  <a:cubicBezTo>
                    <a:pt x="2691" y="1447"/>
                    <a:pt x="2691" y="1132"/>
                    <a:pt x="2471" y="1000"/>
                  </a:cubicBezTo>
                  <a:cubicBezTo>
                    <a:pt x="2292" y="891"/>
                    <a:pt x="2094" y="807"/>
                    <a:pt x="1885" y="752"/>
                  </a:cubicBezTo>
                  <a:cubicBezTo>
                    <a:pt x="1832" y="542"/>
                    <a:pt x="1747" y="345"/>
                    <a:pt x="1635" y="164"/>
                  </a:cubicBezTo>
                  <a:cubicBezTo>
                    <a:pt x="1569" y="55"/>
                    <a:pt x="1457" y="1"/>
                    <a:pt x="1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3458;p68"/>
            <p:cNvSpPr/>
            <p:nvPr/>
          </p:nvSpPr>
          <p:spPr>
            <a:xfrm>
              <a:off x="3239325" y="3399600"/>
              <a:ext cx="86450" cy="82975"/>
            </a:xfrm>
            <a:custGeom>
              <a:avLst/>
              <a:gdLst/>
              <a:ahLst/>
              <a:cxnLst/>
              <a:rect l="l" t="t" r="r" b="b"/>
              <a:pathLst>
                <a:path w="3458" h="3319" extrusionOk="0">
                  <a:moveTo>
                    <a:pt x="1729" y="1"/>
                  </a:moveTo>
                  <a:cubicBezTo>
                    <a:pt x="1585" y="1"/>
                    <a:pt x="1442" y="71"/>
                    <a:pt x="1355" y="212"/>
                  </a:cubicBezTo>
                  <a:cubicBezTo>
                    <a:pt x="1214" y="444"/>
                    <a:pt x="1106" y="697"/>
                    <a:pt x="1036" y="966"/>
                  </a:cubicBezTo>
                  <a:cubicBezTo>
                    <a:pt x="767" y="1035"/>
                    <a:pt x="511" y="1144"/>
                    <a:pt x="281" y="1286"/>
                  </a:cubicBezTo>
                  <a:cubicBezTo>
                    <a:pt x="1" y="1458"/>
                    <a:pt x="1" y="1861"/>
                    <a:pt x="281" y="2033"/>
                  </a:cubicBezTo>
                  <a:cubicBezTo>
                    <a:pt x="514" y="2176"/>
                    <a:pt x="767" y="2285"/>
                    <a:pt x="1036" y="2354"/>
                  </a:cubicBezTo>
                  <a:cubicBezTo>
                    <a:pt x="1105" y="2622"/>
                    <a:pt x="1214" y="2875"/>
                    <a:pt x="1353" y="3107"/>
                  </a:cubicBezTo>
                  <a:cubicBezTo>
                    <a:pt x="1440" y="3248"/>
                    <a:pt x="1584" y="3319"/>
                    <a:pt x="1728" y="3319"/>
                  </a:cubicBezTo>
                  <a:cubicBezTo>
                    <a:pt x="1872" y="3319"/>
                    <a:pt x="2015" y="3248"/>
                    <a:pt x="2102" y="3107"/>
                  </a:cubicBezTo>
                  <a:cubicBezTo>
                    <a:pt x="2243" y="2875"/>
                    <a:pt x="2350" y="2624"/>
                    <a:pt x="2419" y="2354"/>
                  </a:cubicBezTo>
                  <a:cubicBezTo>
                    <a:pt x="2688" y="2285"/>
                    <a:pt x="2944" y="2176"/>
                    <a:pt x="3174" y="2033"/>
                  </a:cubicBezTo>
                  <a:cubicBezTo>
                    <a:pt x="3458" y="1861"/>
                    <a:pt x="3458" y="1458"/>
                    <a:pt x="3177" y="1286"/>
                  </a:cubicBezTo>
                  <a:cubicBezTo>
                    <a:pt x="2946" y="1144"/>
                    <a:pt x="2693" y="1036"/>
                    <a:pt x="2424" y="966"/>
                  </a:cubicBezTo>
                  <a:cubicBezTo>
                    <a:pt x="2355" y="697"/>
                    <a:pt x="2245" y="443"/>
                    <a:pt x="2104" y="212"/>
                  </a:cubicBezTo>
                  <a:cubicBezTo>
                    <a:pt x="2017" y="71"/>
                    <a:pt x="1873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3459;p68"/>
            <p:cNvSpPr/>
            <p:nvPr/>
          </p:nvSpPr>
          <p:spPr>
            <a:xfrm>
              <a:off x="3323700" y="3547900"/>
              <a:ext cx="85000" cy="55325"/>
            </a:xfrm>
            <a:custGeom>
              <a:avLst/>
              <a:gdLst/>
              <a:ahLst/>
              <a:cxnLst/>
              <a:rect l="l" t="t" r="r" b="b"/>
              <a:pathLst>
                <a:path w="3400" h="2213" extrusionOk="0">
                  <a:moveTo>
                    <a:pt x="1143" y="0"/>
                  </a:moveTo>
                  <a:cubicBezTo>
                    <a:pt x="508" y="0"/>
                    <a:pt x="0" y="533"/>
                    <a:pt x="38" y="1175"/>
                  </a:cubicBezTo>
                  <a:cubicBezTo>
                    <a:pt x="72" y="1746"/>
                    <a:pt x="591" y="2212"/>
                    <a:pt x="1161" y="2212"/>
                  </a:cubicBezTo>
                  <a:lnTo>
                    <a:pt x="3355" y="2212"/>
                  </a:lnTo>
                  <a:lnTo>
                    <a:pt x="3399" y="0"/>
                  </a:lnTo>
                  <a:close/>
                </a:path>
              </a:pathLst>
            </a:custGeom>
            <a:solidFill>
              <a:srgbClr val="7C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Google Shape;3460;p68"/>
            <p:cNvSpPr/>
            <p:nvPr/>
          </p:nvSpPr>
          <p:spPr>
            <a:xfrm>
              <a:off x="3379000" y="3547900"/>
              <a:ext cx="91775" cy="55325"/>
            </a:xfrm>
            <a:custGeom>
              <a:avLst/>
              <a:gdLst/>
              <a:ahLst/>
              <a:cxnLst/>
              <a:rect l="l" t="t" r="r" b="b"/>
              <a:pathLst>
                <a:path w="3671" h="2213" extrusionOk="0">
                  <a:moveTo>
                    <a:pt x="1163" y="0"/>
                  </a:moveTo>
                  <a:cubicBezTo>
                    <a:pt x="589" y="0"/>
                    <a:pt x="74" y="465"/>
                    <a:pt x="38" y="1037"/>
                  </a:cubicBezTo>
                  <a:cubicBezTo>
                    <a:pt x="0" y="1680"/>
                    <a:pt x="509" y="2212"/>
                    <a:pt x="1143" y="2212"/>
                  </a:cubicBezTo>
                  <a:lnTo>
                    <a:pt x="2566" y="2212"/>
                  </a:lnTo>
                  <a:cubicBezTo>
                    <a:pt x="3175" y="2212"/>
                    <a:pt x="3671" y="1718"/>
                    <a:pt x="3671" y="1106"/>
                  </a:cubicBezTo>
                  <a:cubicBezTo>
                    <a:pt x="3671" y="494"/>
                    <a:pt x="3175" y="0"/>
                    <a:pt x="2565" y="0"/>
                  </a:cubicBezTo>
                  <a:close/>
                </a:path>
              </a:pathLst>
            </a:custGeom>
            <a:solidFill>
              <a:srgbClr val="B9F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Google Shape;3461;p68"/>
            <p:cNvSpPr/>
            <p:nvPr/>
          </p:nvSpPr>
          <p:spPr>
            <a:xfrm>
              <a:off x="3222675" y="3750675"/>
              <a:ext cx="61050" cy="61000"/>
            </a:xfrm>
            <a:custGeom>
              <a:avLst/>
              <a:gdLst/>
              <a:ahLst/>
              <a:cxnLst/>
              <a:rect l="l" t="t" r="r" b="b"/>
              <a:pathLst>
                <a:path w="2442" h="2440" extrusionOk="0">
                  <a:moveTo>
                    <a:pt x="737" y="1"/>
                  </a:moveTo>
                  <a:cubicBezTo>
                    <a:pt x="332" y="1"/>
                    <a:pt x="1" y="334"/>
                    <a:pt x="1" y="737"/>
                  </a:cubicBezTo>
                  <a:lnTo>
                    <a:pt x="1" y="1703"/>
                  </a:lnTo>
                  <a:cubicBezTo>
                    <a:pt x="1" y="2108"/>
                    <a:pt x="332" y="2440"/>
                    <a:pt x="737" y="2440"/>
                  </a:cubicBezTo>
                  <a:lnTo>
                    <a:pt x="1703" y="2440"/>
                  </a:lnTo>
                  <a:cubicBezTo>
                    <a:pt x="2110" y="2440"/>
                    <a:pt x="2441" y="2108"/>
                    <a:pt x="2440" y="1703"/>
                  </a:cubicBezTo>
                  <a:lnTo>
                    <a:pt x="2440" y="737"/>
                  </a:lnTo>
                  <a:cubicBezTo>
                    <a:pt x="2440" y="334"/>
                    <a:pt x="2108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Google Shape;3462;p68"/>
            <p:cNvSpPr/>
            <p:nvPr/>
          </p:nvSpPr>
          <p:spPr>
            <a:xfrm>
              <a:off x="3244000" y="3700625"/>
              <a:ext cx="78950" cy="78950"/>
            </a:xfrm>
            <a:custGeom>
              <a:avLst/>
              <a:gdLst/>
              <a:ahLst/>
              <a:cxnLst/>
              <a:rect l="l" t="t" r="r" b="b"/>
              <a:pathLst>
                <a:path w="3158" h="3158" extrusionOk="0">
                  <a:moveTo>
                    <a:pt x="1579" y="1"/>
                  </a:moveTo>
                  <a:cubicBezTo>
                    <a:pt x="1341" y="1"/>
                    <a:pt x="1105" y="91"/>
                    <a:pt x="926" y="272"/>
                  </a:cubicBezTo>
                  <a:lnTo>
                    <a:pt x="271" y="926"/>
                  </a:lnTo>
                  <a:cubicBezTo>
                    <a:pt x="91" y="1105"/>
                    <a:pt x="1" y="1342"/>
                    <a:pt x="1" y="1579"/>
                  </a:cubicBezTo>
                  <a:cubicBezTo>
                    <a:pt x="1" y="1817"/>
                    <a:pt x="91" y="2053"/>
                    <a:pt x="271" y="2233"/>
                  </a:cubicBezTo>
                  <a:lnTo>
                    <a:pt x="926" y="2888"/>
                  </a:lnTo>
                  <a:cubicBezTo>
                    <a:pt x="1105" y="3067"/>
                    <a:pt x="1341" y="3158"/>
                    <a:pt x="1579" y="3158"/>
                  </a:cubicBezTo>
                  <a:cubicBezTo>
                    <a:pt x="1817" y="3158"/>
                    <a:pt x="2053" y="3067"/>
                    <a:pt x="2232" y="2888"/>
                  </a:cubicBezTo>
                  <a:lnTo>
                    <a:pt x="2887" y="2233"/>
                  </a:lnTo>
                  <a:cubicBezTo>
                    <a:pt x="3067" y="2053"/>
                    <a:pt x="3157" y="1817"/>
                    <a:pt x="3157" y="1579"/>
                  </a:cubicBezTo>
                  <a:cubicBezTo>
                    <a:pt x="3157" y="1342"/>
                    <a:pt x="3067" y="1104"/>
                    <a:pt x="2887" y="926"/>
                  </a:cubicBezTo>
                  <a:lnTo>
                    <a:pt x="2232" y="272"/>
                  </a:lnTo>
                  <a:cubicBezTo>
                    <a:pt x="2053" y="91"/>
                    <a:pt x="1817" y="1"/>
                    <a:pt x="1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Google Shape;3463;p68"/>
            <p:cNvSpPr/>
            <p:nvPr/>
          </p:nvSpPr>
          <p:spPr>
            <a:xfrm>
              <a:off x="3168800" y="3784225"/>
              <a:ext cx="27650" cy="27650"/>
            </a:xfrm>
            <a:custGeom>
              <a:avLst/>
              <a:gdLst/>
              <a:ahLst/>
              <a:cxnLst/>
              <a:rect l="l" t="t" r="r" b="b"/>
              <a:pathLst>
                <a:path w="1106" h="1106" extrusionOk="0">
                  <a:moveTo>
                    <a:pt x="553" y="1"/>
                  </a:moveTo>
                  <a:cubicBezTo>
                    <a:pt x="248" y="1"/>
                    <a:pt x="1" y="248"/>
                    <a:pt x="1" y="553"/>
                  </a:cubicBezTo>
                  <a:cubicBezTo>
                    <a:pt x="1" y="858"/>
                    <a:pt x="248" y="1105"/>
                    <a:pt x="553" y="1105"/>
                  </a:cubicBezTo>
                  <a:cubicBezTo>
                    <a:pt x="858" y="1105"/>
                    <a:pt x="1105" y="858"/>
                    <a:pt x="1105" y="553"/>
                  </a:cubicBezTo>
                  <a:cubicBezTo>
                    <a:pt x="1105" y="248"/>
                    <a:pt x="858" y="1"/>
                    <a:pt x="5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Google Shape;3464;p68"/>
            <p:cNvSpPr/>
            <p:nvPr/>
          </p:nvSpPr>
          <p:spPr>
            <a:xfrm>
              <a:off x="3215625" y="3347100"/>
              <a:ext cx="352750" cy="471625"/>
            </a:xfrm>
            <a:custGeom>
              <a:avLst/>
              <a:gdLst/>
              <a:ahLst/>
              <a:cxnLst/>
              <a:rect l="l" t="t" r="r" b="b"/>
              <a:pathLst>
                <a:path w="14110" h="18865" extrusionOk="0">
                  <a:moveTo>
                    <a:pt x="9100" y="12289"/>
                  </a:moveTo>
                  <a:cubicBezTo>
                    <a:pt x="9449" y="12289"/>
                    <a:pt x="9739" y="12470"/>
                    <a:pt x="9920" y="12800"/>
                  </a:cubicBezTo>
                  <a:cubicBezTo>
                    <a:pt x="10212" y="13401"/>
                    <a:pt x="9772" y="14108"/>
                    <a:pt x="9100" y="14108"/>
                  </a:cubicBezTo>
                  <a:cubicBezTo>
                    <a:pt x="8778" y="14108"/>
                    <a:pt x="8129" y="13619"/>
                    <a:pt x="7670" y="13189"/>
                  </a:cubicBezTo>
                  <a:cubicBezTo>
                    <a:pt x="8006" y="12849"/>
                    <a:pt x="8617" y="12289"/>
                    <a:pt x="9100" y="12289"/>
                  </a:cubicBezTo>
                  <a:close/>
                  <a:moveTo>
                    <a:pt x="2714" y="14420"/>
                  </a:moveTo>
                  <a:cubicBezTo>
                    <a:pt x="2881" y="14420"/>
                    <a:pt x="3048" y="14484"/>
                    <a:pt x="3173" y="14608"/>
                  </a:cubicBezTo>
                  <a:lnTo>
                    <a:pt x="3826" y="15262"/>
                  </a:lnTo>
                  <a:cubicBezTo>
                    <a:pt x="4079" y="15515"/>
                    <a:pt x="4079" y="15926"/>
                    <a:pt x="3826" y="16179"/>
                  </a:cubicBezTo>
                  <a:lnTo>
                    <a:pt x="3173" y="16832"/>
                  </a:lnTo>
                  <a:cubicBezTo>
                    <a:pt x="3046" y="16959"/>
                    <a:pt x="2880" y="17022"/>
                    <a:pt x="2714" y="17022"/>
                  </a:cubicBezTo>
                  <a:cubicBezTo>
                    <a:pt x="2548" y="17022"/>
                    <a:pt x="2382" y="16959"/>
                    <a:pt x="2255" y="16832"/>
                  </a:cubicBezTo>
                  <a:lnTo>
                    <a:pt x="1602" y="16179"/>
                  </a:lnTo>
                  <a:cubicBezTo>
                    <a:pt x="1481" y="16058"/>
                    <a:pt x="1415" y="15895"/>
                    <a:pt x="1415" y="15720"/>
                  </a:cubicBezTo>
                  <a:cubicBezTo>
                    <a:pt x="1415" y="15546"/>
                    <a:pt x="1479" y="15383"/>
                    <a:pt x="1602" y="15262"/>
                  </a:cubicBezTo>
                  <a:lnTo>
                    <a:pt x="2255" y="14608"/>
                  </a:lnTo>
                  <a:cubicBezTo>
                    <a:pt x="2383" y="14481"/>
                    <a:pt x="2549" y="14420"/>
                    <a:pt x="2714" y="14420"/>
                  </a:cubicBezTo>
                  <a:close/>
                  <a:moveTo>
                    <a:pt x="5467" y="12289"/>
                  </a:moveTo>
                  <a:cubicBezTo>
                    <a:pt x="5940" y="12289"/>
                    <a:pt x="6609" y="12853"/>
                    <a:pt x="7077" y="13381"/>
                  </a:cubicBezTo>
                  <a:cubicBezTo>
                    <a:pt x="7077" y="13383"/>
                    <a:pt x="7078" y="13383"/>
                    <a:pt x="7078" y="13386"/>
                  </a:cubicBezTo>
                  <a:lnTo>
                    <a:pt x="7080" y="13387"/>
                  </a:lnTo>
                  <a:lnTo>
                    <a:pt x="7086" y="13393"/>
                  </a:lnTo>
                  <a:cubicBezTo>
                    <a:pt x="7293" y="13605"/>
                    <a:pt x="8365" y="14662"/>
                    <a:pt x="9100" y="14662"/>
                  </a:cubicBezTo>
                  <a:cubicBezTo>
                    <a:pt x="9568" y="14662"/>
                    <a:pt x="9999" y="14444"/>
                    <a:pt x="10275" y="14070"/>
                  </a:cubicBezTo>
                  <a:lnTo>
                    <a:pt x="10275" y="14070"/>
                  </a:lnTo>
                  <a:cubicBezTo>
                    <a:pt x="10353" y="15697"/>
                    <a:pt x="9066" y="17208"/>
                    <a:pt x="7284" y="17208"/>
                  </a:cubicBezTo>
                  <a:cubicBezTo>
                    <a:pt x="5023" y="17208"/>
                    <a:pt x="3581" y="14791"/>
                    <a:pt x="4645" y="12806"/>
                  </a:cubicBezTo>
                  <a:cubicBezTo>
                    <a:pt x="4823" y="12473"/>
                    <a:pt x="5116" y="12289"/>
                    <a:pt x="5467" y="12289"/>
                  </a:cubicBezTo>
                  <a:close/>
                  <a:moveTo>
                    <a:pt x="12642" y="16655"/>
                  </a:moveTo>
                  <a:cubicBezTo>
                    <a:pt x="12738" y="16655"/>
                    <a:pt x="12833" y="16691"/>
                    <a:pt x="12905" y="16763"/>
                  </a:cubicBezTo>
                  <a:lnTo>
                    <a:pt x="13364" y="17222"/>
                  </a:lnTo>
                  <a:cubicBezTo>
                    <a:pt x="13510" y="17368"/>
                    <a:pt x="13510" y="17604"/>
                    <a:pt x="13364" y="17747"/>
                  </a:cubicBezTo>
                  <a:lnTo>
                    <a:pt x="12905" y="18205"/>
                  </a:lnTo>
                  <a:cubicBezTo>
                    <a:pt x="12833" y="18277"/>
                    <a:pt x="12738" y="18313"/>
                    <a:pt x="12642" y="18313"/>
                  </a:cubicBezTo>
                  <a:cubicBezTo>
                    <a:pt x="12547" y="18313"/>
                    <a:pt x="12451" y="18277"/>
                    <a:pt x="12379" y="18205"/>
                  </a:cubicBezTo>
                  <a:lnTo>
                    <a:pt x="11922" y="17747"/>
                  </a:lnTo>
                  <a:cubicBezTo>
                    <a:pt x="11776" y="17601"/>
                    <a:pt x="11776" y="17366"/>
                    <a:pt x="11922" y="17222"/>
                  </a:cubicBezTo>
                  <a:lnTo>
                    <a:pt x="12379" y="16763"/>
                  </a:lnTo>
                  <a:cubicBezTo>
                    <a:pt x="12451" y="16691"/>
                    <a:pt x="12547" y="16655"/>
                    <a:pt x="12642" y="16655"/>
                  </a:cubicBezTo>
                  <a:close/>
                  <a:moveTo>
                    <a:pt x="3659" y="17129"/>
                  </a:moveTo>
                  <a:cubicBezTo>
                    <a:pt x="3912" y="17443"/>
                    <a:pt x="4203" y="17721"/>
                    <a:pt x="4523" y="17957"/>
                  </a:cubicBezTo>
                  <a:lnTo>
                    <a:pt x="4297" y="18181"/>
                  </a:lnTo>
                  <a:cubicBezTo>
                    <a:pt x="4208" y="18270"/>
                    <a:pt x="4090" y="18314"/>
                    <a:pt x="3972" y="18314"/>
                  </a:cubicBezTo>
                  <a:cubicBezTo>
                    <a:pt x="3854" y="18314"/>
                    <a:pt x="3736" y="18270"/>
                    <a:pt x="3645" y="18181"/>
                  </a:cubicBezTo>
                  <a:lnTo>
                    <a:pt x="3125" y="17659"/>
                  </a:lnTo>
                  <a:cubicBezTo>
                    <a:pt x="3087" y="17621"/>
                    <a:pt x="3058" y="17576"/>
                    <a:pt x="3035" y="17530"/>
                  </a:cubicBezTo>
                  <a:cubicBezTo>
                    <a:pt x="3367" y="17438"/>
                    <a:pt x="3536" y="17251"/>
                    <a:pt x="3659" y="17129"/>
                  </a:cubicBezTo>
                  <a:close/>
                  <a:moveTo>
                    <a:pt x="1099" y="16440"/>
                  </a:moveTo>
                  <a:cubicBezTo>
                    <a:pt x="1174" y="16543"/>
                    <a:pt x="1160" y="16523"/>
                    <a:pt x="1873" y="17236"/>
                  </a:cubicBezTo>
                  <a:cubicBezTo>
                    <a:pt x="2035" y="17398"/>
                    <a:pt x="2232" y="17506"/>
                    <a:pt x="2441" y="17553"/>
                  </a:cubicBezTo>
                  <a:lnTo>
                    <a:pt x="2441" y="17866"/>
                  </a:lnTo>
                  <a:cubicBezTo>
                    <a:pt x="2439" y="18121"/>
                    <a:pt x="2235" y="18328"/>
                    <a:pt x="1984" y="18328"/>
                  </a:cubicBezTo>
                  <a:lnTo>
                    <a:pt x="1028" y="18328"/>
                  </a:lnTo>
                  <a:cubicBezTo>
                    <a:pt x="774" y="18328"/>
                    <a:pt x="568" y="18121"/>
                    <a:pt x="568" y="17868"/>
                  </a:cubicBezTo>
                  <a:lnTo>
                    <a:pt x="568" y="16914"/>
                  </a:lnTo>
                  <a:cubicBezTo>
                    <a:pt x="568" y="16662"/>
                    <a:pt x="769" y="16449"/>
                    <a:pt x="1020" y="16449"/>
                  </a:cubicBezTo>
                  <a:cubicBezTo>
                    <a:pt x="1022" y="16449"/>
                    <a:pt x="1023" y="16449"/>
                    <a:pt x="1025" y="16449"/>
                  </a:cubicBezTo>
                  <a:cubicBezTo>
                    <a:pt x="1050" y="16449"/>
                    <a:pt x="1074" y="16446"/>
                    <a:pt x="1099" y="16440"/>
                  </a:cubicBezTo>
                  <a:close/>
                  <a:moveTo>
                    <a:pt x="11526" y="16131"/>
                  </a:moveTo>
                  <a:cubicBezTo>
                    <a:pt x="11692" y="16176"/>
                    <a:pt x="11838" y="16286"/>
                    <a:pt x="11925" y="16447"/>
                  </a:cubicBezTo>
                  <a:lnTo>
                    <a:pt x="11526" y="16843"/>
                  </a:lnTo>
                  <a:cubicBezTo>
                    <a:pt x="11166" y="17205"/>
                    <a:pt x="11166" y="17791"/>
                    <a:pt x="11526" y="18152"/>
                  </a:cubicBezTo>
                  <a:lnTo>
                    <a:pt x="11635" y="18261"/>
                  </a:lnTo>
                  <a:cubicBezTo>
                    <a:pt x="11549" y="18303"/>
                    <a:pt x="11454" y="18326"/>
                    <a:pt x="11355" y="18326"/>
                  </a:cubicBezTo>
                  <a:lnTo>
                    <a:pt x="10431" y="18326"/>
                  </a:lnTo>
                  <a:lnTo>
                    <a:pt x="10431" y="18328"/>
                  </a:lnTo>
                  <a:cubicBezTo>
                    <a:pt x="10224" y="18328"/>
                    <a:pt x="10035" y="18230"/>
                    <a:pt x="9913" y="18064"/>
                  </a:cubicBezTo>
                  <a:cubicBezTo>
                    <a:pt x="10612" y="17583"/>
                    <a:pt x="11175" y="16914"/>
                    <a:pt x="11526" y="16131"/>
                  </a:cubicBezTo>
                  <a:close/>
                  <a:moveTo>
                    <a:pt x="7638" y="1"/>
                  </a:moveTo>
                  <a:cubicBezTo>
                    <a:pt x="7052" y="1"/>
                    <a:pt x="6412" y="249"/>
                    <a:pt x="5909" y="709"/>
                  </a:cubicBezTo>
                  <a:cubicBezTo>
                    <a:pt x="5796" y="812"/>
                    <a:pt x="5788" y="987"/>
                    <a:pt x="5891" y="1101"/>
                  </a:cubicBezTo>
                  <a:cubicBezTo>
                    <a:pt x="5946" y="1160"/>
                    <a:pt x="6021" y="1190"/>
                    <a:pt x="6096" y="1190"/>
                  </a:cubicBezTo>
                  <a:cubicBezTo>
                    <a:pt x="6162" y="1190"/>
                    <a:pt x="6229" y="1166"/>
                    <a:pt x="6282" y="1118"/>
                  </a:cubicBezTo>
                  <a:cubicBezTo>
                    <a:pt x="6650" y="782"/>
                    <a:pt x="7147" y="553"/>
                    <a:pt x="7639" y="553"/>
                  </a:cubicBezTo>
                  <a:cubicBezTo>
                    <a:pt x="9035" y="553"/>
                    <a:pt x="9755" y="1730"/>
                    <a:pt x="9569" y="2627"/>
                  </a:cubicBezTo>
                  <a:cubicBezTo>
                    <a:pt x="9565" y="2646"/>
                    <a:pt x="9549" y="2656"/>
                    <a:pt x="9533" y="2656"/>
                  </a:cubicBezTo>
                  <a:cubicBezTo>
                    <a:pt x="9518" y="2656"/>
                    <a:pt x="9503" y="2647"/>
                    <a:pt x="9499" y="2628"/>
                  </a:cubicBezTo>
                  <a:cubicBezTo>
                    <a:pt x="9276" y="1878"/>
                    <a:pt x="8689" y="1395"/>
                    <a:pt x="8000" y="1395"/>
                  </a:cubicBezTo>
                  <a:cubicBezTo>
                    <a:pt x="7156" y="1395"/>
                    <a:pt x="6641" y="2154"/>
                    <a:pt x="6681" y="2711"/>
                  </a:cubicBezTo>
                  <a:cubicBezTo>
                    <a:pt x="6727" y="3478"/>
                    <a:pt x="7202" y="3673"/>
                    <a:pt x="7658" y="3892"/>
                  </a:cubicBezTo>
                  <a:cubicBezTo>
                    <a:pt x="8790" y="4468"/>
                    <a:pt x="9164" y="6038"/>
                    <a:pt x="7977" y="6969"/>
                  </a:cubicBezTo>
                  <a:cubicBezTo>
                    <a:pt x="7767" y="7123"/>
                    <a:pt x="7607" y="7396"/>
                    <a:pt x="7506" y="7775"/>
                  </a:cubicBezTo>
                  <a:lnTo>
                    <a:pt x="6995" y="7775"/>
                  </a:lnTo>
                  <a:cubicBezTo>
                    <a:pt x="7187" y="6928"/>
                    <a:pt x="8005" y="6610"/>
                    <a:pt x="7926" y="5744"/>
                  </a:cubicBezTo>
                  <a:cubicBezTo>
                    <a:pt x="7847" y="4937"/>
                    <a:pt x="7107" y="4800"/>
                    <a:pt x="6871" y="4704"/>
                  </a:cubicBezTo>
                  <a:cubicBezTo>
                    <a:pt x="5874" y="4287"/>
                    <a:pt x="5266" y="3043"/>
                    <a:pt x="5725" y="1914"/>
                  </a:cubicBezTo>
                  <a:cubicBezTo>
                    <a:pt x="5782" y="1771"/>
                    <a:pt x="5714" y="1610"/>
                    <a:pt x="5573" y="1553"/>
                  </a:cubicBezTo>
                  <a:cubicBezTo>
                    <a:pt x="5539" y="1539"/>
                    <a:pt x="5503" y="1532"/>
                    <a:pt x="5467" y="1532"/>
                  </a:cubicBezTo>
                  <a:cubicBezTo>
                    <a:pt x="5358" y="1532"/>
                    <a:pt x="5256" y="1597"/>
                    <a:pt x="5213" y="1705"/>
                  </a:cubicBezTo>
                  <a:cubicBezTo>
                    <a:pt x="4608" y="3190"/>
                    <a:pt x="5466" y="4820"/>
                    <a:pt x="6817" y="5271"/>
                  </a:cubicBezTo>
                  <a:cubicBezTo>
                    <a:pt x="7100" y="5365"/>
                    <a:pt x="7377" y="5475"/>
                    <a:pt x="7377" y="5847"/>
                  </a:cubicBezTo>
                  <a:cubicBezTo>
                    <a:pt x="7377" y="6118"/>
                    <a:pt x="7216" y="6307"/>
                    <a:pt x="7110" y="6442"/>
                  </a:cubicBezTo>
                  <a:cubicBezTo>
                    <a:pt x="6842" y="6793"/>
                    <a:pt x="6518" y="7216"/>
                    <a:pt x="6434" y="7746"/>
                  </a:cubicBezTo>
                  <a:lnTo>
                    <a:pt x="5472" y="7746"/>
                  </a:lnTo>
                  <a:cubicBezTo>
                    <a:pt x="4710" y="7765"/>
                    <a:pt x="4088" y="8387"/>
                    <a:pt x="4088" y="9148"/>
                  </a:cubicBezTo>
                  <a:cubicBezTo>
                    <a:pt x="4088" y="9648"/>
                    <a:pt x="4357" y="10089"/>
                    <a:pt x="4756" y="10330"/>
                  </a:cubicBezTo>
                  <a:cubicBezTo>
                    <a:pt x="3562" y="11103"/>
                    <a:pt x="2760" y="12390"/>
                    <a:pt x="2651" y="13866"/>
                  </a:cubicBezTo>
                  <a:cubicBezTo>
                    <a:pt x="2366" y="13881"/>
                    <a:pt x="2085" y="13999"/>
                    <a:pt x="1869" y="14216"/>
                  </a:cubicBezTo>
                  <a:lnTo>
                    <a:pt x="1214" y="14869"/>
                  </a:lnTo>
                  <a:cubicBezTo>
                    <a:pt x="988" y="15096"/>
                    <a:pt x="864" y="15398"/>
                    <a:pt x="864" y="15720"/>
                  </a:cubicBezTo>
                  <a:cubicBezTo>
                    <a:pt x="864" y="15779"/>
                    <a:pt x="867" y="15835"/>
                    <a:pt x="875" y="15891"/>
                  </a:cubicBezTo>
                  <a:cubicBezTo>
                    <a:pt x="386" y="15961"/>
                    <a:pt x="1" y="16894"/>
                    <a:pt x="1" y="16894"/>
                  </a:cubicBezTo>
                  <a:lnTo>
                    <a:pt x="1" y="17853"/>
                  </a:lnTo>
                  <a:cubicBezTo>
                    <a:pt x="1" y="18412"/>
                    <a:pt x="455" y="18865"/>
                    <a:pt x="1013" y="18865"/>
                  </a:cubicBezTo>
                  <a:lnTo>
                    <a:pt x="1972" y="18865"/>
                  </a:lnTo>
                  <a:cubicBezTo>
                    <a:pt x="2398" y="18865"/>
                    <a:pt x="2762" y="18603"/>
                    <a:pt x="2912" y="18230"/>
                  </a:cubicBezTo>
                  <a:lnTo>
                    <a:pt x="3249" y="18567"/>
                  </a:lnTo>
                  <a:cubicBezTo>
                    <a:pt x="3441" y="18759"/>
                    <a:pt x="3694" y="18863"/>
                    <a:pt x="3966" y="18863"/>
                  </a:cubicBezTo>
                  <a:cubicBezTo>
                    <a:pt x="4239" y="18863"/>
                    <a:pt x="4492" y="18758"/>
                    <a:pt x="4684" y="18567"/>
                  </a:cubicBezTo>
                  <a:lnTo>
                    <a:pt x="4992" y="18259"/>
                  </a:lnTo>
                  <a:cubicBezTo>
                    <a:pt x="5681" y="18650"/>
                    <a:pt x="6466" y="18863"/>
                    <a:pt x="7279" y="18863"/>
                  </a:cubicBezTo>
                  <a:cubicBezTo>
                    <a:pt x="8057" y="18863"/>
                    <a:pt x="8790" y="18672"/>
                    <a:pt x="9434" y="18333"/>
                  </a:cubicBezTo>
                  <a:cubicBezTo>
                    <a:pt x="9653" y="18656"/>
                    <a:pt x="10017" y="18863"/>
                    <a:pt x="10430" y="18863"/>
                  </a:cubicBezTo>
                  <a:lnTo>
                    <a:pt x="11353" y="18863"/>
                  </a:lnTo>
                  <a:cubicBezTo>
                    <a:pt x="11603" y="18863"/>
                    <a:pt x="11841" y="18787"/>
                    <a:pt x="12040" y="18646"/>
                  </a:cubicBezTo>
                  <a:cubicBezTo>
                    <a:pt x="12207" y="18787"/>
                    <a:pt x="12416" y="18863"/>
                    <a:pt x="12637" y="18863"/>
                  </a:cubicBezTo>
                  <a:cubicBezTo>
                    <a:pt x="12884" y="18863"/>
                    <a:pt x="13116" y="18767"/>
                    <a:pt x="13290" y="18592"/>
                  </a:cubicBezTo>
                  <a:lnTo>
                    <a:pt x="13749" y="18135"/>
                  </a:lnTo>
                  <a:cubicBezTo>
                    <a:pt x="14110" y="17774"/>
                    <a:pt x="14110" y="17187"/>
                    <a:pt x="13749" y="16826"/>
                  </a:cubicBezTo>
                  <a:lnTo>
                    <a:pt x="13292" y="16372"/>
                  </a:lnTo>
                  <a:cubicBezTo>
                    <a:pt x="13111" y="16191"/>
                    <a:pt x="12876" y="16102"/>
                    <a:pt x="12641" y="16102"/>
                  </a:cubicBezTo>
                  <a:cubicBezTo>
                    <a:pt x="12557" y="16102"/>
                    <a:pt x="12473" y="16113"/>
                    <a:pt x="12392" y="16136"/>
                  </a:cubicBezTo>
                  <a:cubicBezTo>
                    <a:pt x="12240" y="15878"/>
                    <a:pt x="12000" y="15688"/>
                    <a:pt x="11723" y="15598"/>
                  </a:cubicBezTo>
                  <a:cubicBezTo>
                    <a:pt x="12011" y="14670"/>
                    <a:pt x="12003" y="13651"/>
                    <a:pt x="11681" y="12714"/>
                  </a:cubicBezTo>
                  <a:cubicBezTo>
                    <a:pt x="11642" y="12600"/>
                    <a:pt x="11536" y="12528"/>
                    <a:pt x="11422" y="12528"/>
                  </a:cubicBezTo>
                  <a:cubicBezTo>
                    <a:pt x="11392" y="12528"/>
                    <a:pt x="11361" y="12533"/>
                    <a:pt x="11332" y="12544"/>
                  </a:cubicBezTo>
                  <a:cubicBezTo>
                    <a:pt x="11187" y="12593"/>
                    <a:pt x="11111" y="12751"/>
                    <a:pt x="11160" y="12895"/>
                  </a:cubicBezTo>
                  <a:cubicBezTo>
                    <a:pt x="12071" y="15529"/>
                    <a:pt x="10094" y="18314"/>
                    <a:pt x="7282" y="18314"/>
                  </a:cubicBezTo>
                  <a:cubicBezTo>
                    <a:pt x="6018" y="18314"/>
                    <a:pt x="4825" y="17728"/>
                    <a:pt x="4049" y="16733"/>
                  </a:cubicBezTo>
                  <a:lnTo>
                    <a:pt x="4214" y="16569"/>
                  </a:lnTo>
                  <a:cubicBezTo>
                    <a:pt x="4294" y="16487"/>
                    <a:pt x="4361" y="16395"/>
                    <a:pt x="4415" y="16300"/>
                  </a:cubicBezTo>
                  <a:cubicBezTo>
                    <a:pt x="5081" y="17221"/>
                    <a:pt x="6129" y="17760"/>
                    <a:pt x="7282" y="17760"/>
                  </a:cubicBezTo>
                  <a:cubicBezTo>
                    <a:pt x="9968" y="17760"/>
                    <a:pt x="11666" y="14887"/>
                    <a:pt x="10408" y="12542"/>
                  </a:cubicBezTo>
                  <a:cubicBezTo>
                    <a:pt x="10132" y="12028"/>
                    <a:pt x="9655" y="11732"/>
                    <a:pt x="9100" y="11732"/>
                  </a:cubicBezTo>
                  <a:cubicBezTo>
                    <a:pt x="8434" y="11732"/>
                    <a:pt x="7753" y="12317"/>
                    <a:pt x="7284" y="12792"/>
                  </a:cubicBezTo>
                  <a:cubicBezTo>
                    <a:pt x="6865" y="12363"/>
                    <a:pt x="6139" y="11732"/>
                    <a:pt x="5464" y="11732"/>
                  </a:cubicBezTo>
                  <a:cubicBezTo>
                    <a:pt x="4116" y="11732"/>
                    <a:pt x="3685" y="13381"/>
                    <a:pt x="3736" y="14390"/>
                  </a:cubicBezTo>
                  <a:lnTo>
                    <a:pt x="3559" y="14214"/>
                  </a:lnTo>
                  <a:cubicBezTo>
                    <a:pt x="3450" y="14104"/>
                    <a:pt x="3325" y="14019"/>
                    <a:pt x="3191" y="13963"/>
                  </a:cubicBezTo>
                  <a:cubicBezTo>
                    <a:pt x="3282" y="12475"/>
                    <a:pt x="4161" y="11174"/>
                    <a:pt x="5527" y="10527"/>
                  </a:cubicBezTo>
                  <a:lnTo>
                    <a:pt x="6348" y="10527"/>
                  </a:lnTo>
                  <a:cubicBezTo>
                    <a:pt x="6471" y="10527"/>
                    <a:pt x="6581" y="10450"/>
                    <a:pt x="6618" y="10333"/>
                  </a:cubicBezTo>
                  <a:cubicBezTo>
                    <a:pt x="6678" y="10137"/>
                    <a:pt x="6533" y="9959"/>
                    <a:pt x="6348" y="9959"/>
                  </a:cubicBezTo>
                  <a:lnTo>
                    <a:pt x="5500" y="9959"/>
                  </a:lnTo>
                  <a:cubicBezTo>
                    <a:pt x="5052" y="9959"/>
                    <a:pt x="4671" y="9608"/>
                    <a:pt x="4659" y="9160"/>
                  </a:cubicBezTo>
                  <a:cubicBezTo>
                    <a:pt x="4645" y="8695"/>
                    <a:pt x="5020" y="8313"/>
                    <a:pt x="5481" y="8313"/>
                  </a:cubicBezTo>
                  <a:lnTo>
                    <a:pt x="9066" y="8313"/>
                  </a:lnTo>
                  <a:cubicBezTo>
                    <a:pt x="9515" y="8313"/>
                    <a:pt x="9894" y="8664"/>
                    <a:pt x="9908" y="9114"/>
                  </a:cubicBezTo>
                  <a:cubicBezTo>
                    <a:pt x="9922" y="9577"/>
                    <a:pt x="9548" y="9959"/>
                    <a:pt x="9086" y="9959"/>
                  </a:cubicBezTo>
                  <a:lnTo>
                    <a:pt x="8199" y="9959"/>
                  </a:lnTo>
                  <a:cubicBezTo>
                    <a:pt x="8077" y="9959"/>
                    <a:pt x="7966" y="10036"/>
                    <a:pt x="7929" y="10152"/>
                  </a:cubicBezTo>
                  <a:cubicBezTo>
                    <a:pt x="7870" y="10349"/>
                    <a:pt x="8014" y="10527"/>
                    <a:pt x="8199" y="10527"/>
                  </a:cubicBezTo>
                  <a:lnTo>
                    <a:pt x="9032" y="10527"/>
                  </a:lnTo>
                  <a:cubicBezTo>
                    <a:pt x="9709" y="10849"/>
                    <a:pt x="10289" y="11349"/>
                    <a:pt x="10706" y="11976"/>
                  </a:cubicBezTo>
                  <a:cubicBezTo>
                    <a:pt x="10759" y="12057"/>
                    <a:pt x="10847" y="12100"/>
                    <a:pt x="10937" y="12100"/>
                  </a:cubicBezTo>
                  <a:cubicBezTo>
                    <a:pt x="11009" y="12100"/>
                    <a:pt x="11082" y="12072"/>
                    <a:pt x="11140" y="12013"/>
                  </a:cubicBezTo>
                  <a:cubicBezTo>
                    <a:pt x="11229" y="11918"/>
                    <a:pt x="11236" y="11771"/>
                    <a:pt x="11164" y="11663"/>
                  </a:cubicBezTo>
                  <a:cubicBezTo>
                    <a:pt x="10805" y="11128"/>
                    <a:pt x="10345" y="10674"/>
                    <a:pt x="9810" y="10327"/>
                  </a:cubicBezTo>
                  <a:cubicBezTo>
                    <a:pt x="10273" y="10046"/>
                    <a:pt x="10560" y="9506"/>
                    <a:pt x="10465" y="8911"/>
                  </a:cubicBezTo>
                  <a:cubicBezTo>
                    <a:pt x="10358" y="8236"/>
                    <a:pt x="9762" y="7749"/>
                    <a:pt x="9080" y="7749"/>
                  </a:cubicBezTo>
                  <a:lnTo>
                    <a:pt x="8081" y="7749"/>
                  </a:lnTo>
                  <a:cubicBezTo>
                    <a:pt x="8081" y="7749"/>
                    <a:pt x="8238" y="7466"/>
                    <a:pt x="8310" y="7411"/>
                  </a:cubicBezTo>
                  <a:cubicBezTo>
                    <a:pt x="9816" y="6232"/>
                    <a:pt x="9426" y="4132"/>
                    <a:pt x="7828" y="3365"/>
                  </a:cubicBezTo>
                  <a:cubicBezTo>
                    <a:pt x="7460" y="3188"/>
                    <a:pt x="7228" y="3089"/>
                    <a:pt x="7228" y="2650"/>
                  </a:cubicBezTo>
                  <a:cubicBezTo>
                    <a:pt x="7228" y="2398"/>
                    <a:pt x="7494" y="1950"/>
                    <a:pt x="7997" y="1950"/>
                  </a:cubicBezTo>
                  <a:cubicBezTo>
                    <a:pt x="8328" y="1950"/>
                    <a:pt x="8781" y="2168"/>
                    <a:pt x="8965" y="2788"/>
                  </a:cubicBezTo>
                  <a:cubicBezTo>
                    <a:pt x="9049" y="3071"/>
                    <a:pt x="9289" y="3209"/>
                    <a:pt x="9529" y="3209"/>
                  </a:cubicBezTo>
                  <a:cubicBezTo>
                    <a:pt x="9786" y="3209"/>
                    <a:pt x="10043" y="3050"/>
                    <a:pt x="10108" y="2740"/>
                  </a:cubicBezTo>
                  <a:cubicBezTo>
                    <a:pt x="10370" y="1472"/>
                    <a:pt x="9347" y="1"/>
                    <a:pt x="7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Google Shape;3465;p68"/>
            <p:cNvSpPr/>
            <p:nvPr/>
          </p:nvSpPr>
          <p:spPr>
            <a:xfrm>
              <a:off x="3582925" y="3768425"/>
              <a:ext cx="50400" cy="50350"/>
            </a:xfrm>
            <a:custGeom>
              <a:avLst/>
              <a:gdLst/>
              <a:ahLst/>
              <a:cxnLst/>
              <a:rect l="l" t="t" r="r" b="b"/>
              <a:pathLst>
                <a:path w="2016" h="2014" extrusionOk="0">
                  <a:moveTo>
                    <a:pt x="1260" y="539"/>
                  </a:moveTo>
                  <a:cubicBezTo>
                    <a:pt x="1379" y="539"/>
                    <a:pt x="1474" y="636"/>
                    <a:pt x="1474" y="754"/>
                  </a:cubicBezTo>
                  <a:lnTo>
                    <a:pt x="1474" y="1231"/>
                  </a:lnTo>
                  <a:cubicBezTo>
                    <a:pt x="1474" y="1351"/>
                    <a:pt x="1379" y="1446"/>
                    <a:pt x="1260" y="1446"/>
                  </a:cubicBezTo>
                  <a:lnTo>
                    <a:pt x="783" y="1446"/>
                  </a:lnTo>
                  <a:cubicBezTo>
                    <a:pt x="663" y="1446"/>
                    <a:pt x="568" y="1351"/>
                    <a:pt x="568" y="1231"/>
                  </a:cubicBezTo>
                  <a:lnTo>
                    <a:pt x="568" y="754"/>
                  </a:lnTo>
                  <a:cubicBezTo>
                    <a:pt x="568" y="636"/>
                    <a:pt x="663" y="539"/>
                    <a:pt x="783" y="539"/>
                  </a:cubicBezTo>
                  <a:close/>
                  <a:moveTo>
                    <a:pt x="767" y="1"/>
                  </a:moveTo>
                  <a:cubicBezTo>
                    <a:pt x="344" y="1"/>
                    <a:pt x="0" y="345"/>
                    <a:pt x="0" y="768"/>
                  </a:cubicBezTo>
                  <a:lnTo>
                    <a:pt x="0" y="1246"/>
                  </a:lnTo>
                  <a:cubicBezTo>
                    <a:pt x="0" y="1671"/>
                    <a:pt x="344" y="2013"/>
                    <a:pt x="767" y="2013"/>
                  </a:cubicBezTo>
                  <a:lnTo>
                    <a:pt x="1246" y="2013"/>
                  </a:lnTo>
                  <a:cubicBezTo>
                    <a:pt x="1671" y="2013"/>
                    <a:pt x="2013" y="1671"/>
                    <a:pt x="2013" y="1246"/>
                  </a:cubicBezTo>
                  <a:lnTo>
                    <a:pt x="2013" y="768"/>
                  </a:lnTo>
                  <a:cubicBezTo>
                    <a:pt x="2016" y="345"/>
                    <a:pt x="1671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3466;p68"/>
            <p:cNvSpPr/>
            <p:nvPr/>
          </p:nvSpPr>
          <p:spPr>
            <a:xfrm>
              <a:off x="3471225" y="3484825"/>
              <a:ext cx="83300" cy="78350"/>
            </a:xfrm>
            <a:custGeom>
              <a:avLst/>
              <a:gdLst/>
              <a:ahLst/>
              <a:cxnLst/>
              <a:rect l="l" t="t" r="r" b="b"/>
              <a:pathLst>
                <a:path w="3332" h="3134" extrusionOk="0">
                  <a:moveTo>
                    <a:pt x="1677" y="553"/>
                  </a:moveTo>
                  <a:cubicBezTo>
                    <a:pt x="1699" y="553"/>
                    <a:pt x="1720" y="564"/>
                    <a:pt x="1732" y="585"/>
                  </a:cubicBezTo>
                  <a:cubicBezTo>
                    <a:pt x="1830" y="744"/>
                    <a:pt x="1902" y="916"/>
                    <a:pt x="1948" y="1094"/>
                  </a:cubicBezTo>
                  <a:cubicBezTo>
                    <a:pt x="1974" y="1192"/>
                    <a:pt x="2051" y="1269"/>
                    <a:pt x="2148" y="1293"/>
                  </a:cubicBezTo>
                  <a:cubicBezTo>
                    <a:pt x="2329" y="1339"/>
                    <a:pt x="2499" y="1413"/>
                    <a:pt x="2658" y="1511"/>
                  </a:cubicBezTo>
                  <a:cubicBezTo>
                    <a:pt x="2698" y="1536"/>
                    <a:pt x="2698" y="1594"/>
                    <a:pt x="2658" y="1620"/>
                  </a:cubicBezTo>
                  <a:cubicBezTo>
                    <a:pt x="2499" y="1718"/>
                    <a:pt x="2327" y="1790"/>
                    <a:pt x="2146" y="1836"/>
                  </a:cubicBezTo>
                  <a:cubicBezTo>
                    <a:pt x="2048" y="1861"/>
                    <a:pt x="1971" y="1937"/>
                    <a:pt x="1947" y="2036"/>
                  </a:cubicBezTo>
                  <a:cubicBezTo>
                    <a:pt x="1901" y="2215"/>
                    <a:pt x="1829" y="2387"/>
                    <a:pt x="1730" y="2546"/>
                  </a:cubicBezTo>
                  <a:cubicBezTo>
                    <a:pt x="1716" y="2567"/>
                    <a:pt x="1695" y="2578"/>
                    <a:pt x="1674" y="2578"/>
                  </a:cubicBezTo>
                  <a:cubicBezTo>
                    <a:pt x="1654" y="2578"/>
                    <a:pt x="1634" y="2568"/>
                    <a:pt x="1621" y="2546"/>
                  </a:cubicBezTo>
                  <a:cubicBezTo>
                    <a:pt x="1523" y="2387"/>
                    <a:pt x="1450" y="2214"/>
                    <a:pt x="1404" y="2036"/>
                  </a:cubicBezTo>
                  <a:cubicBezTo>
                    <a:pt x="1379" y="1937"/>
                    <a:pt x="1302" y="1861"/>
                    <a:pt x="1204" y="1836"/>
                  </a:cubicBezTo>
                  <a:cubicBezTo>
                    <a:pt x="1025" y="1790"/>
                    <a:pt x="854" y="1718"/>
                    <a:pt x="693" y="1620"/>
                  </a:cubicBezTo>
                  <a:cubicBezTo>
                    <a:pt x="652" y="1595"/>
                    <a:pt x="652" y="1537"/>
                    <a:pt x="696" y="1511"/>
                  </a:cubicBezTo>
                  <a:cubicBezTo>
                    <a:pt x="856" y="1413"/>
                    <a:pt x="1028" y="1339"/>
                    <a:pt x="1209" y="1293"/>
                  </a:cubicBezTo>
                  <a:cubicBezTo>
                    <a:pt x="1307" y="1269"/>
                    <a:pt x="1381" y="1192"/>
                    <a:pt x="1407" y="1094"/>
                  </a:cubicBezTo>
                  <a:cubicBezTo>
                    <a:pt x="1453" y="914"/>
                    <a:pt x="1525" y="741"/>
                    <a:pt x="1623" y="585"/>
                  </a:cubicBezTo>
                  <a:cubicBezTo>
                    <a:pt x="1635" y="564"/>
                    <a:pt x="1656" y="553"/>
                    <a:pt x="1677" y="553"/>
                  </a:cubicBezTo>
                  <a:close/>
                  <a:moveTo>
                    <a:pt x="1666" y="0"/>
                  </a:moveTo>
                  <a:cubicBezTo>
                    <a:pt x="1463" y="0"/>
                    <a:pt x="1260" y="99"/>
                    <a:pt x="1140" y="296"/>
                  </a:cubicBezTo>
                  <a:cubicBezTo>
                    <a:pt x="1042" y="456"/>
                    <a:pt x="963" y="626"/>
                    <a:pt x="904" y="805"/>
                  </a:cubicBezTo>
                  <a:cubicBezTo>
                    <a:pt x="726" y="862"/>
                    <a:pt x="557" y="943"/>
                    <a:pt x="396" y="1040"/>
                  </a:cubicBezTo>
                  <a:cubicBezTo>
                    <a:pt x="0" y="1282"/>
                    <a:pt x="0" y="1852"/>
                    <a:pt x="396" y="2094"/>
                  </a:cubicBezTo>
                  <a:cubicBezTo>
                    <a:pt x="557" y="2191"/>
                    <a:pt x="727" y="2270"/>
                    <a:pt x="904" y="2329"/>
                  </a:cubicBezTo>
                  <a:cubicBezTo>
                    <a:pt x="962" y="2505"/>
                    <a:pt x="1042" y="2677"/>
                    <a:pt x="1140" y="2838"/>
                  </a:cubicBezTo>
                  <a:cubicBezTo>
                    <a:pt x="1260" y="3035"/>
                    <a:pt x="1463" y="3134"/>
                    <a:pt x="1666" y="3134"/>
                  </a:cubicBezTo>
                  <a:cubicBezTo>
                    <a:pt x="1869" y="3134"/>
                    <a:pt x="2072" y="3035"/>
                    <a:pt x="2192" y="2838"/>
                  </a:cubicBezTo>
                  <a:cubicBezTo>
                    <a:pt x="2290" y="2677"/>
                    <a:pt x="2368" y="2508"/>
                    <a:pt x="2428" y="2329"/>
                  </a:cubicBezTo>
                  <a:cubicBezTo>
                    <a:pt x="2605" y="2272"/>
                    <a:pt x="2775" y="2191"/>
                    <a:pt x="2936" y="2094"/>
                  </a:cubicBezTo>
                  <a:cubicBezTo>
                    <a:pt x="3332" y="1852"/>
                    <a:pt x="3332" y="1282"/>
                    <a:pt x="2936" y="1040"/>
                  </a:cubicBezTo>
                  <a:cubicBezTo>
                    <a:pt x="2775" y="943"/>
                    <a:pt x="2606" y="864"/>
                    <a:pt x="2428" y="805"/>
                  </a:cubicBezTo>
                  <a:cubicBezTo>
                    <a:pt x="2370" y="626"/>
                    <a:pt x="2290" y="457"/>
                    <a:pt x="2192" y="296"/>
                  </a:cubicBezTo>
                  <a:cubicBezTo>
                    <a:pt x="2072" y="99"/>
                    <a:pt x="1869" y="0"/>
                    <a:pt x="1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3467;p68"/>
            <p:cNvSpPr/>
            <p:nvPr/>
          </p:nvSpPr>
          <p:spPr>
            <a:xfrm>
              <a:off x="3231300" y="3392725"/>
              <a:ext cx="102500" cy="96750"/>
            </a:xfrm>
            <a:custGeom>
              <a:avLst/>
              <a:gdLst/>
              <a:ahLst/>
              <a:cxnLst/>
              <a:rect l="l" t="t" r="r" b="b"/>
              <a:pathLst>
                <a:path w="4100" h="3870" extrusionOk="0">
                  <a:moveTo>
                    <a:pt x="2051" y="552"/>
                  </a:moveTo>
                  <a:cubicBezTo>
                    <a:pt x="2104" y="552"/>
                    <a:pt x="2156" y="579"/>
                    <a:pt x="2188" y="632"/>
                  </a:cubicBezTo>
                  <a:cubicBezTo>
                    <a:pt x="2317" y="842"/>
                    <a:pt x="2415" y="1070"/>
                    <a:pt x="2477" y="1310"/>
                  </a:cubicBezTo>
                  <a:cubicBezTo>
                    <a:pt x="2501" y="1408"/>
                    <a:pt x="2578" y="1484"/>
                    <a:pt x="2676" y="1509"/>
                  </a:cubicBezTo>
                  <a:cubicBezTo>
                    <a:pt x="2915" y="1570"/>
                    <a:pt x="3144" y="1667"/>
                    <a:pt x="3354" y="1797"/>
                  </a:cubicBezTo>
                  <a:cubicBezTo>
                    <a:pt x="3460" y="1862"/>
                    <a:pt x="3460" y="2008"/>
                    <a:pt x="3354" y="2073"/>
                  </a:cubicBezTo>
                  <a:cubicBezTo>
                    <a:pt x="3141" y="2204"/>
                    <a:pt x="2914" y="2299"/>
                    <a:pt x="2676" y="2360"/>
                  </a:cubicBezTo>
                  <a:cubicBezTo>
                    <a:pt x="2578" y="2385"/>
                    <a:pt x="2501" y="2462"/>
                    <a:pt x="2477" y="2560"/>
                  </a:cubicBezTo>
                  <a:cubicBezTo>
                    <a:pt x="2415" y="2799"/>
                    <a:pt x="2319" y="3026"/>
                    <a:pt x="2188" y="3238"/>
                  </a:cubicBezTo>
                  <a:cubicBezTo>
                    <a:pt x="2156" y="3291"/>
                    <a:pt x="2103" y="3317"/>
                    <a:pt x="2050" y="3317"/>
                  </a:cubicBezTo>
                  <a:cubicBezTo>
                    <a:pt x="1997" y="3317"/>
                    <a:pt x="1944" y="3291"/>
                    <a:pt x="1912" y="3238"/>
                  </a:cubicBezTo>
                  <a:cubicBezTo>
                    <a:pt x="1783" y="3028"/>
                    <a:pt x="1687" y="2799"/>
                    <a:pt x="1625" y="2560"/>
                  </a:cubicBezTo>
                  <a:cubicBezTo>
                    <a:pt x="1599" y="2462"/>
                    <a:pt x="1523" y="2385"/>
                    <a:pt x="1426" y="2360"/>
                  </a:cubicBezTo>
                  <a:cubicBezTo>
                    <a:pt x="1188" y="2299"/>
                    <a:pt x="960" y="2201"/>
                    <a:pt x="746" y="2073"/>
                  </a:cubicBezTo>
                  <a:cubicBezTo>
                    <a:pt x="641" y="2008"/>
                    <a:pt x="641" y="1860"/>
                    <a:pt x="746" y="1797"/>
                  </a:cubicBezTo>
                  <a:cubicBezTo>
                    <a:pt x="958" y="1669"/>
                    <a:pt x="1185" y="1570"/>
                    <a:pt x="1426" y="1509"/>
                  </a:cubicBezTo>
                  <a:cubicBezTo>
                    <a:pt x="1523" y="1484"/>
                    <a:pt x="1599" y="1408"/>
                    <a:pt x="1625" y="1310"/>
                  </a:cubicBezTo>
                  <a:cubicBezTo>
                    <a:pt x="1687" y="1070"/>
                    <a:pt x="1783" y="842"/>
                    <a:pt x="1912" y="632"/>
                  </a:cubicBezTo>
                  <a:cubicBezTo>
                    <a:pt x="1945" y="579"/>
                    <a:pt x="1998" y="552"/>
                    <a:pt x="2051" y="552"/>
                  </a:cubicBezTo>
                  <a:close/>
                  <a:moveTo>
                    <a:pt x="2052" y="0"/>
                  </a:moveTo>
                  <a:cubicBezTo>
                    <a:pt x="1816" y="0"/>
                    <a:pt x="1581" y="115"/>
                    <a:pt x="1441" y="343"/>
                  </a:cubicBezTo>
                  <a:cubicBezTo>
                    <a:pt x="1311" y="556"/>
                    <a:pt x="1208" y="782"/>
                    <a:pt x="1134" y="1018"/>
                  </a:cubicBezTo>
                  <a:cubicBezTo>
                    <a:pt x="898" y="1093"/>
                    <a:pt x="671" y="1195"/>
                    <a:pt x="460" y="1325"/>
                  </a:cubicBezTo>
                  <a:cubicBezTo>
                    <a:pt x="1" y="1606"/>
                    <a:pt x="2" y="2265"/>
                    <a:pt x="460" y="2544"/>
                  </a:cubicBezTo>
                  <a:cubicBezTo>
                    <a:pt x="673" y="2675"/>
                    <a:pt x="898" y="2779"/>
                    <a:pt x="1134" y="2851"/>
                  </a:cubicBezTo>
                  <a:cubicBezTo>
                    <a:pt x="1208" y="3087"/>
                    <a:pt x="1311" y="3313"/>
                    <a:pt x="1441" y="3526"/>
                  </a:cubicBezTo>
                  <a:cubicBezTo>
                    <a:pt x="1581" y="3755"/>
                    <a:pt x="1815" y="3870"/>
                    <a:pt x="2050" y="3870"/>
                  </a:cubicBezTo>
                  <a:cubicBezTo>
                    <a:pt x="2285" y="3870"/>
                    <a:pt x="2520" y="3755"/>
                    <a:pt x="2661" y="3526"/>
                  </a:cubicBezTo>
                  <a:cubicBezTo>
                    <a:pt x="2791" y="3313"/>
                    <a:pt x="2892" y="3087"/>
                    <a:pt x="2968" y="2851"/>
                  </a:cubicBezTo>
                  <a:cubicBezTo>
                    <a:pt x="3204" y="2776"/>
                    <a:pt x="3429" y="2673"/>
                    <a:pt x="3642" y="2544"/>
                  </a:cubicBezTo>
                  <a:cubicBezTo>
                    <a:pt x="4100" y="2265"/>
                    <a:pt x="4098" y="1606"/>
                    <a:pt x="3642" y="1325"/>
                  </a:cubicBezTo>
                  <a:cubicBezTo>
                    <a:pt x="3429" y="1195"/>
                    <a:pt x="3204" y="1093"/>
                    <a:pt x="2968" y="1018"/>
                  </a:cubicBezTo>
                  <a:cubicBezTo>
                    <a:pt x="2892" y="782"/>
                    <a:pt x="2791" y="556"/>
                    <a:pt x="2661" y="343"/>
                  </a:cubicBezTo>
                  <a:cubicBezTo>
                    <a:pt x="2521" y="114"/>
                    <a:pt x="2286" y="0"/>
                    <a:pt x="20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Google Shape;3468;p68"/>
            <p:cNvSpPr/>
            <p:nvPr/>
          </p:nvSpPr>
          <p:spPr>
            <a:xfrm>
              <a:off x="3161900" y="3777300"/>
              <a:ext cx="41450" cy="41425"/>
            </a:xfrm>
            <a:custGeom>
              <a:avLst/>
              <a:gdLst/>
              <a:ahLst/>
              <a:cxnLst/>
              <a:rect l="l" t="t" r="r" b="b"/>
              <a:pathLst>
                <a:path w="1658" h="1657" extrusionOk="0">
                  <a:moveTo>
                    <a:pt x="829" y="554"/>
                  </a:moveTo>
                  <a:cubicBezTo>
                    <a:pt x="981" y="554"/>
                    <a:pt x="1105" y="680"/>
                    <a:pt x="1105" y="830"/>
                  </a:cubicBezTo>
                  <a:cubicBezTo>
                    <a:pt x="1105" y="982"/>
                    <a:pt x="981" y="1106"/>
                    <a:pt x="829" y="1106"/>
                  </a:cubicBezTo>
                  <a:cubicBezTo>
                    <a:pt x="677" y="1106"/>
                    <a:pt x="553" y="982"/>
                    <a:pt x="553" y="830"/>
                  </a:cubicBezTo>
                  <a:cubicBezTo>
                    <a:pt x="553" y="680"/>
                    <a:pt x="677" y="554"/>
                    <a:pt x="829" y="554"/>
                  </a:cubicBezTo>
                  <a:close/>
                  <a:moveTo>
                    <a:pt x="829" y="0"/>
                  </a:moveTo>
                  <a:cubicBezTo>
                    <a:pt x="372" y="0"/>
                    <a:pt x="1" y="373"/>
                    <a:pt x="1" y="829"/>
                  </a:cubicBezTo>
                  <a:cubicBezTo>
                    <a:pt x="1" y="1286"/>
                    <a:pt x="372" y="1657"/>
                    <a:pt x="829" y="1657"/>
                  </a:cubicBezTo>
                  <a:cubicBezTo>
                    <a:pt x="1286" y="1657"/>
                    <a:pt x="1657" y="1286"/>
                    <a:pt x="1657" y="829"/>
                  </a:cubicBezTo>
                  <a:cubicBezTo>
                    <a:pt x="1657" y="373"/>
                    <a:pt x="1286" y="0"/>
                    <a:pt x="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Google Shape;3469;p68"/>
            <p:cNvSpPr/>
            <p:nvPr/>
          </p:nvSpPr>
          <p:spPr>
            <a:xfrm>
              <a:off x="3347500" y="3718525"/>
              <a:ext cx="13500" cy="24250"/>
            </a:xfrm>
            <a:custGeom>
              <a:avLst/>
              <a:gdLst/>
              <a:ahLst/>
              <a:cxnLst/>
              <a:rect l="l" t="t" r="r" b="b"/>
              <a:pathLst>
                <a:path w="540" h="970" extrusionOk="0">
                  <a:moveTo>
                    <a:pt x="267" y="1"/>
                  </a:moveTo>
                  <a:cubicBezTo>
                    <a:pt x="119" y="1"/>
                    <a:pt x="1" y="122"/>
                    <a:pt x="1" y="270"/>
                  </a:cubicBezTo>
                  <a:lnTo>
                    <a:pt x="1" y="701"/>
                  </a:lnTo>
                  <a:cubicBezTo>
                    <a:pt x="1" y="849"/>
                    <a:pt x="122" y="970"/>
                    <a:pt x="270" y="970"/>
                  </a:cubicBezTo>
                  <a:cubicBezTo>
                    <a:pt x="275" y="970"/>
                    <a:pt x="281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80" y="1"/>
                    <a:pt x="27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Google Shape;3470;p68"/>
            <p:cNvSpPr/>
            <p:nvPr/>
          </p:nvSpPr>
          <p:spPr>
            <a:xfrm>
              <a:off x="3434750" y="3718525"/>
              <a:ext cx="13475" cy="24250"/>
            </a:xfrm>
            <a:custGeom>
              <a:avLst/>
              <a:gdLst/>
              <a:ahLst/>
              <a:cxnLst/>
              <a:rect l="l" t="t" r="r" b="b"/>
              <a:pathLst>
                <a:path w="539" h="970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701"/>
                  </a:lnTo>
                  <a:cubicBezTo>
                    <a:pt x="0" y="850"/>
                    <a:pt x="122" y="970"/>
                    <a:pt x="269" y="970"/>
                  </a:cubicBezTo>
                  <a:cubicBezTo>
                    <a:pt x="275" y="970"/>
                    <a:pt x="280" y="970"/>
                    <a:pt x="286" y="969"/>
                  </a:cubicBezTo>
                  <a:cubicBezTo>
                    <a:pt x="430" y="962"/>
                    <a:pt x="539" y="834"/>
                    <a:pt x="539" y="692"/>
                  </a:cubicBezTo>
                  <a:lnTo>
                    <a:pt x="539" y="280"/>
                  </a:lnTo>
                  <a:cubicBezTo>
                    <a:pt x="539" y="136"/>
                    <a:pt x="430" y="11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3471;p68"/>
            <p:cNvSpPr/>
            <p:nvPr/>
          </p:nvSpPr>
          <p:spPr>
            <a:xfrm>
              <a:off x="3374875" y="3728950"/>
              <a:ext cx="45700" cy="20750"/>
            </a:xfrm>
            <a:custGeom>
              <a:avLst/>
              <a:gdLst/>
              <a:ahLst/>
              <a:cxnLst/>
              <a:rect l="l" t="t" r="r" b="b"/>
              <a:pathLst>
                <a:path w="1828" h="830" extrusionOk="0">
                  <a:moveTo>
                    <a:pt x="309" y="1"/>
                  </a:moveTo>
                  <a:cubicBezTo>
                    <a:pt x="244" y="1"/>
                    <a:pt x="179" y="23"/>
                    <a:pt x="127" y="69"/>
                  </a:cubicBezTo>
                  <a:cubicBezTo>
                    <a:pt x="12" y="169"/>
                    <a:pt x="1" y="344"/>
                    <a:pt x="101" y="459"/>
                  </a:cubicBezTo>
                  <a:cubicBezTo>
                    <a:pt x="315" y="706"/>
                    <a:pt x="614" y="829"/>
                    <a:pt x="914" y="829"/>
                  </a:cubicBezTo>
                  <a:cubicBezTo>
                    <a:pt x="1213" y="829"/>
                    <a:pt x="1513" y="706"/>
                    <a:pt x="1728" y="459"/>
                  </a:cubicBezTo>
                  <a:cubicBezTo>
                    <a:pt x="1828" y="344"/>
                    <a:pt x="1817" y="169"/>
                    <a:pt x="1702" y="69"/>
                  </a:cubicBezTo>
                  <a:cubicBezTo>
                    <a:pt x="1649" y="23"/>
                    <a:pt x="1584" y="1"/>
                    <a:pt x="1520" y="1"/>
                  </a:cubicBezTo>
                  <a:cubicBezTo>
                    <a:pt x="1443" y="1"/>
                    <a:pt x="1367" y="33"/>
                    <a:pt x="1312" y="95"/>
                  </a:cubicBezTo>
                  <a:cubicBezTo>
                    <a:pt x="1207" y="216"/>
                    <a:pt x="1060" y="277"/>
                    <a:pt x="913" y="277"/>
                  </a:cubicBezTo>
                  <a:cubicBezTo>
                    <a:pt x="767" y="277"/>
                    <a:pt x="621" y="216"/>
                    <a:pt x="516" y="95"/>
                  </a:cubicBezTo>
                  <a:cubicBezTo>
                    <a:pt x="462" y="33"/>
                    <a:pt x="38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oogle Shape;3624;p68"/>
          <p:cNvGrpSpPr/>
          <p:nvPr/>
        </p:nvGrpSpPr>
        <p:grpSpPr>
          <a:xfrm>
            <a:off x="8214941" y="811042"/>
            <a:ext cx="465900" cy="466025"/>
            <a:chOff x="7328975" y="2580875"/>
            <a:chExt cx="465900" cy="466025"/>
          </a:xfrm>
        </p:grpSpPr>
        <p:sp>
          <p:nvSpPr>
            <p:cNvPr id="41" name="Google Shape;3625;p68"/>
            <p:cNvSpPr/>
            <p:nvPr/>
          </p:nvSpPr>
          <p:spPr>
            <a:xfrm>
              <a:off x="7439325" y="2587725"/>
              <a:ext cx="165000" cy="452300"/>
            </a:xfrm>
            <a:custGeom>
              <a:avLst/>
              <a:gdLst/>
              <a:ahLst/>
              <a:cxnLst/>
              <a:rect l="l" t="t" r="r" b="b"/>
              <a:pathLst>
                <a:path w="6600" h="18092" extrusionOk="0">
                  <a:moveTo>
                    <a:pt x="4912" y="0"/>
                  </a:moveTo>
                  <a:cubicBezTo>
                    <a:pt x="4508" y="0"/>
                    <a:pt x="4104" y="217"/>
                    <a:pt x="3913" y="650"/>
                  </a:cubicBezTo>
                  <a:lnTo>
                    <a:pt x="3227" y="2201"/>
                  </a:lnTo>
                  <a:lnTo>
                    <a:pt x="1538" y="2018"/>
                  </a:lnTo>
                  <a:cubicBezTo>
                    <a:pt x="1496" y="2014"/>
                    <a:pt x="1454" y="2012"/>
                    <a:pt x="1413" y="2012"/>
                  </a:cubicBezTo>
                  <a:cubicBezTo>
                    <a:pt x="541" y="2012"/>
                    <a:pt x="3" y="3016"/>
                    <a:pt x="536" y="3746"/>
                  </a:cubicBezTo>
                  <a:lnTo>
                    <a:pt x="1540" y="5114"/>
                  </a:lnTo>
                  <a:lnTo>
                    <a:pt x="536" y="6480"/>
                  </a:lnTo>
                  <a:cubicBezTo>
                    <a:pt x="1" y="7211"/>
                    <a:pt x="539" y="8215"/>
                    <a:pt x="1410" y="8215"/>
                  </a:cubicBezTo>
                  <a:cubicBezTo>
                    <a:pt x="1452" y="8215"/>
                    <a:pt x="1495" y="8212"/>
                    <a:pt x="1538" y="8208"/>
                  </a:cubicBezTo>
                  <a:lnTo>
                    <a:pt x="3227" y="8025"/>
                  </a:lnTo>
                  <a:lnTo>
                    <a:pt x="4209" y="17443"/>
                  </a:lnTo>
                  <a:cubicBezTo>
                    <a:pt x="4244" y="17778"/>
                    <a:pt x="4503" y="18054"/>
                    <a:pt x="4837" y="18088"/>
                  </a:cubicBezTo>
                  <a:cubicBezTo>
                    <a:pt x="4863" y="18090"/>
                    <a:pt x="4888" y="18092"/>
                    <a:pt x="4913" y="18092"/>
                  </a:cubicBezTo>
                  <a:cubicBezTo>
                    <a:pt x="5276" y="18092"/>
                    <a:pt x="5579" y="17817"/>
                    <a:pt x="5617" y="17459"/>
                  </a:cubicBezTo>
                  <a:lnTo>
                    <a:pt x="6600" y="8025"/>
                  </a:lnTo>
                  <a:lnTo>
                    <a:pt x="6600" y="2201"/>
                  </a:lnTo>
                  <a:lnTo>
                    <a:pt x="6597" y="2201"/>
                  </a:lnTo>
                  <a:lnTo>
                    <a:pt x="5911" y="650"/>
                  </a:lnTo>
                  <a:cubicBezTo>
                    <a:pt x="5719" y="217"/>
                    <a:pt x="5316" y="0"/>
                    <a:pt x="4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Google Shape;3626;p68"/>
            <p:cNvSpPr/>
            <p:nvPr/>
          </p:nvSpPr>
          <p:spPr>
            <a:xfrm>
              <a:off x="7547325" y="2638000"/>
              <a:ext cx="137300" cy="155100"/>
            </a:xfrm>
            <a:custGeom>
              <a:avLst/>
              <a:gdLst/>
              <a:ahLst/>
              <a:cxnLst/>
              <a:rect l="l" t="t" r="r" b="b"/>
              <a:pathLst>
                <a:path w="5492" h="6204" extrusionOk="0">
                  <a:moveTo>
                    <a:pt x="4080" y="0"/>
                  </a:moveTo>
                  <a:cubicBezTo>
                    <a:pt x="4038" y="0"/>
                    <a:pt x="3996" y="3"/>
                    <a:pt x="3953" y="7"/>
                  </a:cubicBezTo>
                  <a:lnTo>
                    <a:pt x="2265" y="190"/>
                  </a:lnTo>
                  <a:cubicBezTo>
                    <a:pt x="818" y="346"/>
                    <a:pt x="1" y="1925"/>
                    <a:pt x="703" y="3198"/>
                  </a:cubicBezTo>
                  <a:lnTo>
                    <a:pt x="2265" y="6014"/>
                  </a:lnTo>
                  <a:lnTo>
                    <a:pt x="3953" y="6197"/>
                  </a:lnTo>
                  <a:cubicBezTo>
                    <a:pt x="3996" y="6201"/>
                    <a:pt x="4037" y="6203"/>
                    <a:pt x="4078" y="6203"/>
                  </a:cubicBezTo>
                  <a:cubicBezTo>
                    <a:pt x="4951" y="6203"/>
                    <a:pt x="5490" y="5201"/>
                    <a:pt x="4955" y="4469"/>
                  </a:cubicBezTo>
                  <a:lnTo>
                    <a:pt x="3952" y="3103"/>
                  </a:lnTo>
                  <a:lnTo>
                    <a:pt x="4955" y="1735"/>
                  </a:lnTo>
                  <a:cubicBezTo>
                    <a:pt x="5491" y="1005"/>
                    <a:pt x="4953" y="0"/>
                    <a:pt x="4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Google Shape;3627;p68"/>
            <p:cNvSpPr/>
            <p:nvPr/>
          </p:nvSpPr>
          <p:spPr>
            <a:xfrm>
              <a:off x="7657375" y="2862375"/>
              <a:ext cx="83675" cy="81975"/>
            </a:xfrm>
            <a:custGeom>
              <a:avLst/>
              <a:gdLst/>
              <a:ahLst/>
              <a:cxnLst/>
              <a:rect l="l" t="t" r="r" b="b"/>
              <a:pathLst>
                <a:path w="3347" h="3279" extrusionOk="0">
                  <a:moveTo>
                    <a:pt x="1638" y="0"/>
                  </a:moveTo>
                  <a:cubicBezTo>
                    <a:pt x="1496" y="0"/>
                    <a:pt x="1354" y="70"/>
                    <a:pt x="1269" y="210"/>
                  </a:cubicBezTo>
                  <a:cubicBezTo>
                    <a:pt x="1130" y="437"/>
                    <a:pt x="1022" y="688"/>
                    <a:pt x="953" y="954"/>
                  </a:cubicBezTo>
                  <a:cubicBezTo>
                    <a:pt x="687" y="1023"/>
                    <a:pt x="438" y="1130"/>
                    <a:pt x="210" y="1270"/>
                  </a:cubicBezTo>
                  <a:cubicBezTo>
                    <a:pt x="71" y="1354"/>
                    <a:pt x="1" y="1498"/>
                    <a:pt x="1" y="1639"/>
                  </a:cubicBezTo>
                  <a:cubicBezTo>
                    <a:pt x="1" y="1782"/>
                    <a:pt x="70" y="1923"/>
                    <a:pt x="210" y="2009"/>
                  </a:cubicBezTo>
                  <a:cubicBezTo>
                    <a:pt x="438" y="2150"/>
                    <a:pt x="690" y="2258"/>
                    <a:pt x="953" y="2327"/>
                  </a:cubicBezTo>
                  <a:cubicBezTo>
                    <a:pt x="1022" y="2592"/>
                    <a:pt x="1130" y="2842"/>
                    <a:pt x="1268" y="3070"/>
                  </a:cubicBezTo>
                  <a:cubicBezTo>
                    <a:pt x="1353" y="3209"/>
                    <a:pt x="1495" y="3279"/>
                    <a:pt x="1637" y="3279"/>
                  </a:cubicBezTo>
                  <a:cubicBezTo>
                    <a:pt x="1779" y="3279"/>
                    <a:pt x="1921" y="3209"/>
                    <a:pt x="2006" y="3070"/>
                  </a:cubicBezTo>
                  <a:cubicBezTo>
                    <a:pt x="2147" y="2842"/>
                    <a:pt x="2254" y="2592"/>
                    <a:pt x="2320" y="2327"/>
                  </a:cubicBezTo>
                  <a:cubicBezTo>
                    <a:pt x="2587" y="2258"/>
                    <a:pt x="2837" y="2150"/>
                    <a:pt x="3064" y="2009"/>
                  </a:cubicBezTo>
                  <a:cubicBezTo>
                    <a:pt x="3346" y="1839"/>
                    <a:pt x="3346" y="1440"/>
                    <a:pt x="3069" y="1270"/>
                  </a:cubicBezTo>
                  <a:cubicBezTo>
                    <a:pt x="2840" y="1130"/>
                    <a:pt x="2589" y="1023"/>
                    <a:pt x="2325" y="954"/>
                  </a:cubicBezTo>
                  <a:cubicBezTo>
                    <a:pt x="2256" y="687"/>
                    <a:pt x="2148" y="437"/>
                    <a:pt x="2009" y="210"/>
                  </a:cubicBezTo>
                  <a:cubicBezTo>
                    <a:pt x="1923" y="70"/>
                    <a:pt x="1780" y="0"/>
                    <a:pt x="1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Google Shape;3628;p68"/>
            <p:cNvSpPr/>
            <p:nvPr/>
          </p:nvSpPr>
          <p:spPr>
            <a:xfrm>
              <a:off x="7335600" y="2777525"/>
              <a:ext cx="120900" cy="118325"/>
            </a:xfrm>
            <a:custGeom>
              <a:avLst/>
              <a:gdLst/>
              <a:ahLst/>
              <a:cxnLst/>
              <a:rect l="l" t="t" r="r" b="b"/>
              <a:pathLst>
                <a:path w="4836" h="4733" extrusionOk="0">
                  <a:moveTo>
                    <a:pt x="2368" y="1"/>
                  </a:moveTo>
                  <a:cubicBezTo>
                    <a:pt x="2163" y="1"/>
                    <a:pt x="1957" y="101"/>
                    <a:pt x="1834" y="301"/>
                  </a:cubicBezTo>
                  <a:cubicBezTo>
                    <a:pt x="1631" y="631"/>
                    <a:pt x="1476" y="993"/>
                    <a:pt x="1377" y="1376"/>
                  </a:cubicBezTo>
                  <a:cubicBezTo>
                    <a:pt x="993" y="1476"/>
                    <a:pt x="631" y="1630"/>
                    <a:pt x="301" y="1834"/>
                  </a:cubicBezTo>
                  <a:cubicBezTo>
                    <a:pt x="101" y="1956"/>
                    <a:pt x="1" y="2162"/>
                    <a:pt x="1" y="2366"/>
                  </a:cubicBezTo>
                  <a:cubicBezTo>
                    <a:pt x="1" y="2571"/>
                    <a:pt x="101" y="2777"/>
                    <a:pt x="301" y="2900"/>
                  </a:cubicBezTo>
                  <a:cubicBezTo>
                    <a:pt x="631" y="3101"/>
                    <a:pt x="993" y="3256"/>
                    <a:pt x="1377" y="3355"/>
                  </a:cubicBezTo>
                  <a:cubicBezTo>
                    <a:pt x="1476" y="3739"/>
                    <a:pt x="1630" y="4102"/>
                    <a:pt x="1834" y="4432"/>
                  </a:cubicBezTo>
                  <a:cubicBezTo>
                    <a:pt x="1956" y="4632"/>
                    <a:pt x="2161" y="4732"/>
                    <a:pt x="2366" y="4732"/>
                  </a:cubicBezTo>
                  <a:cubicBezTo>
                    <a:pt x="2571" y="4732"/>
                    <a:pt x="2777" y="4632"/>
                    <a:pt x="2901" y="4432"/>
                  </a:cubicBezTo>
                  <a:cubicBezTo>
                    <a:pt x="3102" y="4102"/>
                    <a:pt x="3257" y="3742"/>
                    <a:pt x="3357" y="3355"/>
                  </a:cubicBezTo>
                  <a:cubicBezTo>
                    <a:pt x="3740" y="3256"/>
                    <a:pt x="4104" y="3101"/>
                    <a:pt x="4434" y="2900"/>
                  </a:cubicBezTo>
                  <a:cubicBezTo>
                    <a:pt x="4836" y="2654"/>
                    <a:pt x="4836" y="2079"/>
                    <a:pt x="4434" y="1834"/>
                  </a:cubicBezTo>
                  <a:cubicBezTo>
                    <a:pt x="4104" y="1633"/>
                    <a:pt x="3740" y="1476"/>
                    <a:pt x="3357" y="1376"/>
                  </a:cubicBezTo>
                  <a:cubicBezTo>
                    <a:pt x="3257" y="993"/>
                    <a:pt x="3104" y="631"/>
                    <a:pt x="2901" y="301"/>
                  </a:cubicBezTo>
                  <a:cubicBezTo>
                    <a:pt x="2779" y="101"/>
                    <a:pt x="2574" y="1"/>
                    <a:pt x="2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3629;p68"/>
            <p:cNvSpPr/>
            <p:nvPr/>
          </p:nvSpPr>
          <p:spPr>
            <a:xfrm>
              <a:off x="7478725" y="2668800"/>
              <a:ext cx="49175" cy="39225"/>
            </a:xfrm>
            <a:custGeom>
              <a:avLst/>
              <a:gdLst/>
              <a:ahLst/>
              <a:cxnLst/>
              <a:rect l="l" t="t" r="r" b="b"/>
              <a:pathLst>
                <a:path w="1967" h="1569" extrusionOk="0">
                  <a:moveTo>
                    <a:pt x="984" y="1"/>
                  </a:moveTo>
                  <a:cubicBezTo>
                    <a:pt x="441" y="1"/>
                    <a:pt x="0" y="352"/>
                    <a:pt x="0" y="785"/>
                  </a:cubicBezTo>
                  <a:cubicBezTo>
                    <a:pt x="0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3630;p68"/>
            <p:cNvSpPr/>
            <p:nvPr/>
          </p:nvSpPr>
          <p:spPr>
            <a:xfrm>
              <a:off x="7595675" y="2668800"/>
              <a:ext cx="49200" cy="39225"/>
            </a:xfrm>
            <a:custGeom>
              <a:avLst/>
              <a:gdLst/>
              <a:ahLst/>
              <a:cxnLst/>
              <a:rect l="l" t="t" r="r" b="b"/>
              <a:pathLst>
                <a:path w="1968" h="1569" extrusionOk="0">
                  <a:moveTo>
                    <a:pt x="984" y="1"/>
                  </a:moveTo>
                  <a:cubicBezTo>
                    <a:pt x="441" y="1"/>
                    <a:pt x="1" y="352"/>
                    <a:pt x="1" y="785"/>
                  </a:cubicBezTo>
                  <a:cubicBezTo>
                    <a:pt x="1" y="1217"/>
                    <a:pt x="441" y="1569"/>
                    <a:pt x="984" y="1569"/>
                  </a:cubicBezTo>
                  <a:cubicBezTo>
                    <a:pt x="1527" y="1569"/>
                    <a:pt x="1967" y="1217"/>
                    <a:pt x="1967" y="785"/>
                  </a:cubicBezTo>
                  <a:cubicBezTo>
                    <a:pt x="1967" y="352"/>
                    <a:pt x="1527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Google Shape;3631;p68"/>
            <p:cNvSpPr/>
            <p:nvPr/>
          </p:nvSpPr>
          <p:spPr>
            <a:xfrm>
              <a:off x="7430375" y="2580875"/>
              <a:ext cx="263050" cy="466025"/>
            </a:xfrm>
            <a:custGeom>
              <a:avLst/>
              <a:gdLst/>
              <a:ahLst/>
              <a:cxnLst/>
              <a:rect l="l" t="t" r="r" b="b"/>
              <a:pathLst>
                <a:path w="10522" h="18641" extrusionOk="0">
                  <a:moveTo>
                    <a:pt x="5258" y="1"/>
                  </a:moveTo>
                  <a:cubicBezTo>
                    <a:pt x="4709" y="1"/>
                    <a:pt x="4231" y="312"/>
                    <a:pt x="4008" y="814"/>
                  </a:cubicBezTo>
                  <a:lnTo>
                    <a:pt x="3405" y="2182"/>
                  </a:lnTo>
                  <a:lnTo>
                    <a:pt x="1914" y="2021"/>
                  </a:lnTo>
                  <a:cubicBezTo>
                    <a:pt x="1861" y="2015"/>
                    <a:pt x="1808" y="2012"/>
                    <a:pt x="1756" y="2012"/>
                  </a:cubicBezTo>
                  <a:cubicBezTo>
                    <a:pt x="659" y="2012"/>
                    <a:pt x="1" y="3274"/>
                    <a:pt x="664" y="4181"/>
                  </a:cubicBezTo>
                  <a:lnTo>
                    <a:pt x="1549" y="5388"/>
                  </a:lnTo>
                  <a:lnTo>
                    <a:pt x="664" y="6593"/>
                  </a:lnTo>
                  <a:cubicBezTo>
                    <a:pt x="1" y="7496"/>
                    <a:pt x="655" y="8762"/>
                    <a:pt x="1753" y="8762"/>
                  </a:cubicBezTo>
                  <a:cubicBezTo>
                    <a:pt x="1806" y="8762"/>
                    <a:pt x="1860" y="8759"/>
                    <a:pt x="1914" y="8753"/>
                  </a:cubicBezTo>
                  <a:lnTo>
                    <a:pt x="3332" y="8600"/>
                  </a:lnTo>
                  <a:lnTo>
                    <a:pt x="4287" y="17762"/>
                  </a:lnTo>
                  <a:cubicBezTo>
                    <a:pt x="4338" y="18262"/>
                    <a:pt x="4758" y="18641"/>
                    <a:pt x="5261" y="18641"/>
                  </a:cubicBezTo>
                  <a:cubicBezTo>
                    <a:pt x="5763" y="18641"/>
                    <a:pt x="6183" y="18262"/>
                    <a:pt x="6235" y="17762"/>
                  </a:cubicBezTo>
                  <a:lnTo>
                    <a:pt x="6355" y="16605"/>
                  </a:lnTo>
                  <a:cubicBezTo>
                    <a:pt x="6370" y="16456"/>
                    <a:pt x="6262" y="16322"/>
                    <a:pt x="6113" y="16306"/>
                  </a:cubicBezTo>
                  <a:cubicBezTo>
                    <a:pt x="6103" y="16305"/>
                    <a:pt x="6094" y="16305"/>
                    <a:pt x="6085" y="16305"/>
                  </a:cubicBezTo>
                  <a:cubicBezTo>
                    <a:pt x="5946" y="16305"/>
                    <a:pt x="5828" y="16409"/>
                    <a:pt x="5814" y="16550"/>
                  </a:cubicBezTo>
                  <a:lnTo>
                    <a:pt x="5692" y="17707"/>
                  </a:lnTo>
                  <a:cubicBezTo>
                    <a:pt x="5669" y="17926"/>
                    <a:pt x="5484" y="18093"/>
                    <a:pt x="5261" y="18093"/>
                  </a:cubicBezTo>
                  <a:cubicBezTo>
                    <a:pt x="5039" y="18093"/>
                    <a:pt x="4852" y="17926"/>
                    <a:pt x="4829" y="17707"/>
                  </a:cubicBezTo>
                  <a:lnTo>
                    <a:pt x="3855" y="8360"/>
                  </a:lnTo>
                  <a:cubicBezTo>
                    <a:pt x="4010" y="8092"/>
                    <a:pt x="3832" y="7902"/>
                    <a:pt x="3646" y="7902"/>
                  </a:cubicBezTo>
                  <a:cubicBezTo>
                    <a:pt x="3557" y="7902"/>
                    <a:pt x="3466" y="7945"/>
                    <a:pt x="3408" y="8045"/>
                  </a:cubicBezTo>
                  <a:lnTo>
                    <a:pt x="1858" y="8213"/>
                  </a:lnTo>
                  <a:cubicBezTo>
                    <a:pt x="1826" y="8217"/>
                    <a:pt x="1794" y="8218"/>
                    <a:pt x="1763" y="8218"/>
                  </a:cubicBezTo>
                  <a:cubicBezTo>
                    <a:pt x="1105" y="8218"/>
                    <a:pt x="705" y="7465"/>
                    <a:pt x="1106" y="6919"/>
                  </a:cubicBezTo>
                  <a:lnTo>
                    <a:pt x="2028" y="5670"/>
                  </a:lnTo>
                  <a:lnTo>
                    <a:pt x="2155" y="5670"/>
                  </a:lnTo>
                  <a:cubicBezTo>
                    <a:pt x="2298" y="5670"/>
                    <a:pt x="2425" y="5561"/>
                    <a:pt x="2434" y="5417"/>
                  </a:cubicBezTo>
                  <a:cubicBezTo>
                    <a:pt x="2444" y="5260"/>
                    <a:pt x="2319" y="5132"/>
                    <a:pt x="2166" y="5132"/>
                  </a:cubicBezTo>
                  <a:lnTo>
                    <a:pt x="2029" y="5132"/>
                  </a:lnTo>
                  <a:lnTo>
                    <a:pt x="1108" y="3860"/>
                  </a:lnTo>
                  <a:cubicBezTo>
                    <a:pt x="707" y="3315"/>
                    <a:pt x="1106" y="2561"/>
                    <a:pt x="1761" y="2561"/>
                  </a:cubicBezTo>
                  <a:cubicBezTo>
                    <a:pt x="1793" y="2561"/>
                    <a:pt x="1826" y="2563"/>
                    <a:pt x="1859" y="2567"/>
                  </a:cubicBezTo>
                  <a:lnTo>
                    <a:pt x="3410" y="2736"/>
                  </a:lnTo>
                  <a:lnTo>
                    <a:pt x="3415" y="2742"/>
                  </a:lnTo>
                  <a:cubicBezTo>
                    <a:pt x="3465" y="2829"/>
                    <a:pt x="3557" y="2877"/>
                    <a:pt x="3651" y="2877"/>
                  </a:cubicBezTo>
                  <a:cubicBezTo>
                    <a:pt x="3698" y="2877"/>
                    <a:pt x="3746" y="2865"/>
                    <a:pt x="3789" y="2840"/>
                  </a:cubicBezTo>
                  <a:cubicBezTo>
                    <a:pt x="3919" y="2766"/>
                    <a:pt x="3962" y="2598"/>
                    <a:pt x="3889" y="2467"/>
                  </a:cubicBezTo>
                  <a:lnTo>
                    <a:pt x="3884" y="2461"/>
                  </a:lnTo>
                  <a:lnTo>
                    <a:pt x="4513" y="1038"/>
                  </a:lnTo>
                  <a:cubicBezTo>
                    <a:pt x="4672" y="677"/>
                    <a:pt x="5005" y="551"/>
                    <a:pt x="5263" y="551"/>
                  </a:cubicBezTo>
                  <a:cubicBezTo>
                    <a:pt x="5522" y="551"/>
                    <a:pt x="5855" y="680"/>
                    <a:pt x="6013" y="1038"/>
                  </a:cubicBezTo>
                  <a:lnTo>
                    <a:pt x="6642" y="2461"/>
                  </a:lnTo>
                  <a:lnTo>
                    <a:pt x="6637" y="2467"/>
                  </a:lnTo>
                  <a:cubicBezTo>
                    <a:pt x="6562" y="2598"/>
                    <a:pt x="6607" y="2763"/>
                    <a:pt x="6737" y="2840"/>
                  </a:cubicBezTo>
                  <a:cubicBezTo>
                    <a:pt x="6780" y="2865"/>
                    <a:pt x="6827" y="2877"/>
                    <a:pt x="6874" y="2877"/>
                  </a:cubicBezTo>
                  <a:cubicBezTo>
                    <a:pt x="6968" y="2877"/>
                    <a:pt x="7060" y="2828"/>
                    <a:pt x="7111" y="2742"/>
                  </a:cubicBezTo>
                  <a:lnTo>
                    <a:pt x="7114" y="2736"/>
                  </a:lnTo>
                  <a:lnTo>
                    <a:pt x="8667" y="2567"/>
                  </a:lnTo>
                  <a:cubicBezTo>
                    <a:pt x="8699" y="2563"/>
                    <a:pt x="8731" y="2562"/>
                    <a:pt x="8762" y="2562"/>
                  </a:cubicBezTo>
                  <a:cubicBezTo>
                    <a:pt x="9421" y="2562"/>
                    <a:pt x="9817" y="3317"/>
                    <a:pt x="9418" y="3860"/>
                  </a:cubicBezTo>
                  <a:lnTo>
                    <a:pt x="8495" y="5132"/>
                  </a:lnTo>
                  <a:lnTo>
                    <a:pt x="8369" y="5132"/>
                  </a:lnTo>
                  <a:cubicBezTo>
                    <a:pt x="8225" y="5132"/>
                    <a:pt x="8099" y="5241"/>
                    <a:pt x="8088" y="5385"/>
                  </a:cubicBezTo>
                  <a:cubicBezTo>
                    <a:pt x="8079" y="5543"/>
                    <a:pt x="8203" y="5670"/>
                    <a:pt x="8357" y="5670"/>
                  </a:cubicBezTo>
                  <a:lnTo>
                    <a:pt x="8493" y="5670"/>
                  </a:lnTo>
                  <a:lnTo>
                    <a:pt x="9415" y="6919"/>
                  </a:lnTo>
                  <a:cubicBezTo>
                    <a:pt x="9816" y="7465"/>
                    <a:pt x="9420" y="8219"/>
                    <a:pt x="8760" y="8219"/>
                  </a:cubicBezTo>
                  <a:cubicBezTo>
                    <a:pt x="8729" y="8219"/>
                    <a:pt x="8696" y="8217"/>
                    <a:pt x="8664" y="8213"/>
                  </a:cubicBezTo>
                  <a:lnTo>
                    <a:pt x="7113" y="8045"/>
                  </a:lnTo>
                  <a:cubicBezTo>
                    <a:pt x="7056" y="7946"/>
                    <a:pt x="6965" y="7902"/>
                    <a:pt x="6875" y="7902"/>
                  </a:cubicBezTo>
                  <a:cubicBezTo>
                    <a:pt x="6689" y="7902"/>
                    <a:pt x="6510" y="8090"/>
                    <a:pt x="6667" y="8360"/>
                  </a:cubicBezTo>
                  <a:lnTo>
                    <a:pt x="5926" y="15463"/>
                  </a:lnTo>
                  <a:cubicBezTo>
                    <a:pt x="5910" y="15613"/>
                    <a:pt x="6021" y="15746"/>
                    <a:pt x="6170" y="15762"/>
                  </a:cubicBezTo>
                  <a:cubicBezTo>
                    <a:pt x="6179" y="15763"/>
                    <a:pt x="6188" y="15763"/>
                    <a:pt x="6198" y="15763"/>
                  </a:cubicBezTo>
                  <a:cubicBezTo>
                    <a:pt x="6336" y="15763"/>
                    <a:pt x="6454" y="15659"/>
                    <a:pt x="6469" y="15519"/>
                  </a:cubicBezTo>
                  <a:lnTo>
                    <a:pt x="7190" y="8600"/>
                  </a:lnTo>
                  <a:lnTo>
                    <a:pt x="8607" y="8753"/>
                  </a:lnTo>
                  <a:cubicBezTo>
                    <a:pt x="8660" y="8759"/>
                    <a:pt x="8713" y="8762"/>
                    <a:pt x="8765" y="8762"/>
                  </a:cubicBezTo>
                  <a:cubicBezTo>
                    <a:pt x="9853" y="8762"/>
                    <a:pt x="10522" y="7504"/>
                    <a:pt x="9854" y="6593"/>
                  </a:cubicBezTo>
                  <a:lnTo>
                    <a:pt x="8969" y="5388"/>
                  </a:lnTo>
                  <a:lnTo>
                    <a:pt x="9854" y="4181"/>
                  </a:lnTo>
                  <a:cubicBezTo>
                    <a:pt x="10522" y="3270"/>
                    <a:pt x="9853" y="2012"/>
                    <a:pt x="8761" y="2012"/>
                  </a:cubicBezTo>
                  <a:cubicBezTo>
                    <a:pt x="8709" y="2012"/>
                    <a:pt x="8656" y="2015"/>
                    <a:pt x="8602" y="2021"/>
                  </a:cubicBezTo>
                  <a:lnTo>
                    <a:pt x="7113" y="2182"/>
                  </a:lnTo>
                  <a:lnTo>
                    <a:pt x="6509" y="814"/>
                  </a:lnTo>
                  <a:cubicBezTo>
                    <a:pt x="6286" y="312"/>
                    <a:pt x="5809" y="1"/>
                    <a:pt x="5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Google Shape;3632;p68"/>
            <p:cNvSpPr/>
            <p:nvPr/>
          </p:nvSpPr>
          <p:spPr>
            <a:xfrm>
              <a:off x="7647675" y="2855550"/>
              <a:ext cx="101275" cy="95575"/>
            </a:xfrm>
            <a:custGeom>
              <a:avLst/>
              <a:gdLst/>
              <a:ahLst/>
              <a:cxnLst/>
              <a:rect l="l" t="t" r="r" b="b"/>
              <a:pathLst>
                <a:path w="4051" h="3823" extrusionOk="0">
                  <a:moveTo>
                    <a:pt x="2023" y="544"/>
                  </a:moveTo>
                  <a:cubicBezTo>
                    <a:pt x="2076" y="544"/>
                    <a:pt x="2128" y="570"/>
                    <a:pt x="2161" y="622"/>
                  </a:cubicBezTo>
                  <a:cubicBezTo>
                    <a:pt x="2289" y="831"/>
                    <a:pt x="2383" y="1055"/>
                    <a:pt x="2444" y="1293"/>
                  </a:cubicBezTo>
                  <a:cubicBezTo>
                    <a:pt x="2469" y="1389"/>
                    <a:pt x="2544" y="1464"/>
                    <a:pt x="2639" y="1489"/>
                  </a:cubicBezTo>
                  <a:cubicBezTo>
                    <a:pt x="2875" y="1550"/>
                    <a:pt x="3102" y="1645"/>
                    <a:pt x="3311" y="1773"/>
                  </a:cubicBezTo>
                  <a:cubicBezTo>
                    <a:pt x="3418" y="1836"/>
                    <a:pt x="3418" y="1981"/>
                    <a:pt x="3313" y="2044"/>
                  </a:cubicBezTo>
                  <a:cubicBezTo>
                    <a:pt x="3104" y="2173"/>
                    <a:pt x="2877" y="2270"/>
                    <a:pt x="2642" y="2328"/>
                  </a:cubicBezTo>
                  <a:cubicBezTo>
                    <a:pt x="2546" y="2354"/>
                    <a:pt x="2470" y="2428"/>
                    <a:pt x="2446" y="2524"/>
                  </a:cubicBezTo>
                  <a:cubicBezTo>
                    <a:pt x="2385" y="2761"/>
                    <a:pt x="2288" y="2986"/>
                    <a:pt x="2162" y="3193"/>
                  </a:cubicBezTo>
                  <a:cubicBezTo>
                    <a:pt x="2131" y="3245"/>
                    <a:pt x="2079" y="3270"/>
                    <a:pt x="2026" y="3270"/>
                  </a:cubicBezTo>
                  <a:cubicBezTo>
                    <a:pt x="1974" y="3270"/>
                    <a:pt x="1922" y="3245"/>
                    <a:pt x="1891" y="3193"/>
                  </a:cubicBezTo>
                  <a:cubicBezTo>
                    <a:pt x="1762" y="2985"/>
                    <a:pt x="1668" y="2759"/>
                    <a:pt x="1607" y="2524"/>
                  </a:cubicBezTo>
                  <a:cubicBezTo>
                    <a:pt x="1581" y="2428"/>
                    <a:pt x="1507" y="2354"/>
                    <a:pt x="1410" y="2328"/>
                  </a:cubicBezTo>
                  <a:cubicBezTo>
                    <a:pt x="1174" y="2267"/>
                    <a:pt x="950" y="2172"/>
                    <a:pt x="740" y="2044"/>
                  </a:cubicBezTo>
                  <a:cubicBezTo>
                    <a:pt x="637" y="1981"/>
                    <a:pt x="637" y="1834"/>
                    <a:pt x="740" y="1773"/>
                  </a:cubicBezTo>
                  <a:cubicBezTo>
                    <a:pt x="949" y="1644"/>
                    <a:pt x="1174" y="1549"/>
                    <a:pt x="1410" y="1489"/>
                  </a:cubicBezTo>
                  <a:cubicBezTo>
                    <a:pt x="1507" y="1464"/>
                    <a:pt x="1581" y="1389"/>
                    <a:pt x="1604" y="1293"/>
                  </a:cubicBezTo>
                  <a:cubicBezTo>
                    <a:pt x="1665" y="1058"/>
                    <a:pt x="1762" y="831"/>
                    <a:pt x="1888" y="622"/>
                  </a:cubicBezTo>
                  <a:cubicBezTo>
                    <a:pt x="1919" y="570"/>
                    <a:pt x="1971" y="544"/>
                    <a:pt x="2023" y="544"/>
                  </a:cubicBezTo>
                  <a:close/>
                  <a:moveTo>
                    <a:pt x="2026" y="1"/>
                  </a:moveTo>
                  <a:cubicBezTo>
                    <a:pt x="1794" y="1"/>
                    <a:pt x="1562" y="114"/>
                    <a:pt x="1424" y="340"/>
                  </a:cubicBezTo>
                  <a:cubicBezTo>
                    <a:pt x="1295" y="549"/>
                    <a:pt x="1194" y="774"/>
                    <a:pt x="1121" y="1007"/>
                  </a:cubicBezTo>
                  <a:cubicBezTo>
                    <a:pt x="887" y="1081"/>
                    <a:pt x="665" y="1182"/>
                    <a:pt x="453" y="1311"/>
                  </a:cubicBezTo>
                  <a:cubicBezTo>
                    <a:pt x="1" y="1586"/>
                    <a:pt x="1" y="2238"/>
                    <a:pt x="453" y="2515"/>
                  </a:cubicBezTo>
                  <a:cubicBezTo>
                    <a:pt x="665" y="2642"/>
                    <a:pt x="887" y="2745"/>
                    <a:pt x="1121" y="2817"/>
                  </a:cubicBezTo>
                  <a:cubicBezTo>
                    <a:pt x="1194" y="3052"/>
                    <a:pt x="1295" y="3274"/>
                    <a:pt x="1424" y="3483"/>
                  </a:cubicBezTo>
                  <a:cubicBezTo>
                    <a:pt x="1562" y="3709"/>
                    <a:pt x="1794" y="3822"/>
                    <a:pt x="2026" y="3822"/>
                  </a:cubicBezTo>
                  <a:cubicBezTo>
                    <a:pt x="2258" y="3822"/>
                    <a:pt x="2490" y="3709"/>
                    <a:pt x="2628" y="3483"/>
                  </a:cubicBezTo>
                  <a:cubicBezTo>
                    <a:pt x="2757" y="3274"/>
                    <a:pt x="2858" y="3049"/>
                    <a:pt x="2931" y="2817"/>
                  </a:cubicBezTo>
                  <a:cubicBezTo>
                    <a:pt x="3164" y="2745"/>
                    <a:pt x="3388" y="2642"/>
                    <a:pt x="3598" y="2515"/>
                  </a:cubicBezTo>
                  <a:cubicBezTo>
                    <a:pt x="4050" y="2236"/>
                    <a:pt x="4049" y="1587"/>
                    <a:pt x="3598" y="1311"/>
                  </a:cubicBezTo>
                  <a:cubicBezTo>
                    <a:pt x="3389" y="1182"/>
                    <a:pt x="3165" y="1081"/>
                    <a:pt x="2931" y="1007"/>
                  </a:cubicBezTo>
                  <a:cubicBezTo>
                    <a:pt x="2858" y="774"/>
                    <a:pt x="2757" y="550"/>
                    <a:pt x="2628" y="340"/>
                  </a:cubicBezTo>
                  <a:cubicBezTo>
                    <a:pt x="2490" y="114"/>
                    <a:pt x="2258" y="1"/>
                    <a:pt x="2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Google Shape;3633;p68"/>
            <p:cNvSpPr/>
            <p:nvPr/>
          </p:nvSpPr>
          <p:spPr>
            <a:xfrm>
              <a:off x="7328975" y="2770650"/>
              <a:ext cx="135425" cy="131875"/>
            </a:xfrm>
            <a:custGeom>
              <a:avLst/>
              <a:gdLst/>
              <a:ahLst/>
              <a:cxnLst/>
              <a:rect l="l" t="t" r="r" b="b"/>
              <a:pathLst>
                <a:path w="5417" h="5275" extrusionOk="0">
                  <a:moveTo>
                    <a:pt x="2634" y="0"/>
                  </a:moveTo>
                  <a:cubicBezTo>
                    <a:pt x="2339" y="0"/>
                    <a:pt x="2044" y="144"/>
                    <a:pt x="1869" y="432"/>
                  </a:cubicBezTo>
                  <a:cubicBezTo>
                    <a:pt x="1826" y="504"/>
                    <a:pt x="1784" y="576"/>
                    <a:pt x="1746" y="647"/>
                  </a:cubicBezTo>
                  <a:cubicBezTo>
                    <a:pt x="1674" y="780"/>
                    <a:pt x="1725" y="946"/>
                    <a:pt x="1858" y="1018"/>
                  </a:cubicBezTo>
                  <a:cubicBezTo>
                    <a:pt x="1899" y="1040"/>
                    <a:pt x="1943" y="1050"/>
                    <a:pt x="1986" y="1050"/>
                  </a:cubicBezTo>
                  <a:cubicBezTo>
                    <a:pt x="2084" y="1050"/>
                    <a:pt x="2179" y="997"/>
                    <a:pt x="2228" y="904"/>
                  </a:cubicBezTo>
                  <a:cubicBezTo>
                    <a:pt x="2263" y="842"/>
                    <a:pt x="2298" y="777"/>
                    <a:pt x="2337" y="716"/>
                  </a:cubicBezTo>
                  <a:cubicBezTo>
                    <a:pt x="2406" y="602"/>
                    <a:pt x="2522" y="546"/>
                    <a:pt x="2637" y="546"/>
                  </a:cubicBezTo>
                  <a:cubicBezTo>
                    <a:pt x="2753" y="546"/>
                    <a:pt x="2868" y="602"/>
                    <a:pt x="2938" y="716"/>
                  </a:cubicBezTo>
                  <a:cubicBezTo>
                    <a:pt x="3128" y="1027"/>
                    <a:pt x="3271" y="1365"/>
                    <a:pt x="3361" y="1717"/>
                  </a:cubicBezTo>
                  <a:cubicBezTo>
                    <a:pt x="3386" y="1813"/>
                    <a:pt x="3461" y="1888"/>
                    <a:pt x="3558" y="1912"/>
                  </a:cubicBezTo>
                  <a:cubicBezTo>
                    <a:pt x="3910" y="2003"/>
                    <a:pt x="4248" y="2147"/>
                    <a:pt x="4558" y="2337"/>
                  </a:cubicBezTo>
                  <a:cubicBezTo>
                    <a:pt x="4786" y="2477"/>
                    <a:pt x="4786" y="2799"/>
                    <a:pt x="4558" y="2938"/>
                  </a:cubicBezTo>
                  <a:cubicBezTo>
                    <a:pt x="4246" y="3130"/>
                    <a:pt x="3909" y="3271"/>
                    <a:pt x="3558" y="3365"/>
                  </a:cubicBezTo>
                  <a:cubicBezTo>
                    <a:pt x="3461" y="3389"/>
                    <a:pt x="3387" y="3463"/>
                    <a:pt x="3361" y="3560"/>
                  </a:cubicBezTo>
                  <a:cubicBezTo>
                    <a:pt x="3271" y="3912"/>
                    <a:pt x="3128" y="4248"/>
                    <a:pt x="2938" y="4560"/>
                  </a:cubicBezTo>
                  <a:cubicBezTo>
                    <a:pt x="2868" y="4674"/>
                    <a:pt x="2753" y="4731"/>
                    <a:pt x="2637" y="4731"/>
                  </a:cubicBezTo>
                  <a:cubicBezTo>
                    <a:pt x="2522" y="4731"/>
                    <a:pt x="2406" y="4674"/>
                    <a:pt x="2337" y="4560"/>
                  </a:cubicBezTo>
                  <a:cubicBezTo>
                    <a:pt x="2146" y="4250"/>
                    <a:pt x="2002" y="3912"/>
                    <a:pt x="1912" y="3560"/>
                  </a:cubicBezTo>
                  <a:cubicBezTo>
                    <a:pt x="1887" y="3463"/>
                    <a:pt x="1812" y="3389"/>
                    <a:pt x="1717" y="3365"/>
                  </a:cubicBezTo>
                  <a:cubicBezTo>
                    <a:pt x="1366" y="3274"/>
                    <a:pt x="1028" y="3130"/>
                    <a:pt x="715" y="2938"/>
                  </a:cubicBezTo>
                  <a:cubicBezTo>
                    <a:pt x="487" y="2799"/>
                    <a:pt x="487" y="2477"/>
                    <a:pt x="715" y="2337"/>
                  </a:cubicBezTo>
                  <a:cubicBezTo>
                    <a:pt x="985" y="2171"/>
                    <a:pt x="1277" y="2041"/>
                    <a:pt x="1580" y="1949"/>
                  </a:cubicBezTo>
                  <a:cubicBezTo>
                    <a:pt x="1725" y="1905"/>
                    <a:pt x="1806" y="1754"/>
                    <a:pt x="1764" y="1610"/>
                  </a:cubicBezTo>
                  <a:cubicBezTo>
                    <a:pt x="1728" y="1492"/>
                    <a:pt x="1619" y="1415"/>
                    <a:pt x="1502" y="1415"/>
                  </a:cubicBezTo>
                  <a:cubicBezTo>
                    <a:pt x="1477" y="1415"/>
                    <a:pt x="1451" y="1418"/>
                    <a:pt x="1425" y="1426"/>
                  </a:cubicBezTo>
                  <a:cubicBezTo>
                    <a:pt x="1076" y="1529"/>
                    <a:pt x="743" y="1679"/>
                    <a:pt x="431" y="1869"/>
                  </a:cubicBezTo>
                  <a:cubicBezTo>
                    <a:pt x="162" y="2033"/>
                    <a:pt x="0" y="2322"/>
                    <a:pt x="0" y="2636"/>
                  </a:cubicBezTo>
                  <a:cubicBezTo>
                    <a:pt x="0" y="2951"/>
                    <a:pt x="162" y="3236"/>
                    <a:pt x="431" y="3403"/>
                  </a:cubicBezTo>
                  <a:cubicBezTo>
                    <a:pt x="744" y="3595"/>
                    <a:pt x="1080" y="3744"/>
                    <a:pt x="1429" y="3848"/>
                  </a:cubicBezTo>
                  <a:cubicBezTo>
                    <a:pt x="1533" y="4196"/>
                    <a:pt x="1682" y="4531"/>
                    <a:pt x="1873" y="4842"/>
                  </a:cubicBezTo>
                  <a:cubicBezTo>
                    <a:pt x="2050" y="5131"/>
                    <a:pt x="2344" y="5275"/>
                    <a:pt x="2639" y="5275"/>
                  </a:cubicBezTo>
                  <a:cubicBezTo>
                    <a:pt x="2934" y="5275"/>
                    <a:pt x="3230" y="5130"/>
                    <a:pt x="3406" y="4842"/>
                  </a:cubicBezTo>
                  <a:cubicBezTo>
                    <a:pt x="3597" y="4531"/>
                    <a:pt x="3745" y="4196"/>
                    <a:pt x="3851" y="3848"/>
                  </a:cubicBezTo>
                  <a:cubicBezTo>
                    <a:pt x="4200" y="3744"/>
                    <a:pt x="4533" y="3595"/>
                    <a:pt x="4848" y="3403"/>
                  </a:cubicBezTo>
                  <a:cubicBezTo>
                    <a:pt x="5417" y="3055"/>
                    <a:pt x="5417" y="2227"/>
                    <a:pt x="4841" y="1874"/>
                  </a:cubicBezTo>
                  <a:cubicBezTo>
                    <a:pt x="4530" y="1682"/>
                    <a:pt x="4196" y="1533"/>
                    <a:pt x="3844" y="1429"/>
                  </a:cubicBezTo>
                  <a:cubicBezTo>
                    <a:pt x="3742" y="1081"/>
                    <a:pt x="3591" y="745"/>
                    <a:pt x="3400" y="432"/>
                  </a:cubicBezTo>
                  <a:cubicBezTo>
                    <a:pt x="3223" y="144"/>
                    <a:pt x="2928" y="0"/>
                    <a:pt x="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Google Shape;3634;p68"/>
            <p:cNvSpPr/>
            <p:nvPr/>
          </p:nvSpPr>
          <p:spPr>
            <a:xfrm>
              <a:off x="77755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1" y="1"/>
                  </a:moveTo>
                  <a:cubicBezTo>
                    <a:pt x="147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5" y="286"/>
                  </a:cubicBezTo>
                  <a:cubicBezTo>
                    <a:pt x="774" y="131"/>
                    <a:pt x="65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Google Shape;3635;p68"/>
            <p:cNvSpPr/>
            <p:nvPr/>
          </p:nvSpPr>
          <p:spPr>
            <a:xfrm>
              <a:off x="7744625" y="2739600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89" y="1"/>
                  </a:moveTo>
                  <a:cubicBezTo>
                    <a:pt x="146" y="1"/>
                    <a:pt x="19" y="109"/>
                    <a:pt x="10" y="254"/>
                  </a:cubicBezTo>
                  <a:cubicBezTo>
                    <a:pt x="1" y="410"/>
                    <a:pt x="125" y="539"/>
                    <a:pt x="278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31"/>
                    <a:pt x="648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Google Shape;3636;p68"/>
            <p:cNvSpPr/>
            <p:nvPr/>
          </p:nvSpPr>
          <p:spPr>
            <a:xfrm>
              <a:off x="7763075" y="27526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264" y="1"/>
                    <a:pt x="259" y="1"/>
                    <a:pt x="253" y="1"/>
                  </a:cubicBezTo>
                  <a:cubicBezTo>
                    <a:pt x="109" y="7"/>
                    <a:pt x="0" y="133"/>
                    <a:pt x="0" y="279"/>
                  </a:cubicBezTo>
                  <a:lnTo>
                    <a:pt x="0" y="474"/>
                  </a:lnTo>
                  <a:cubicBezTo>
                    <a:pt x="0" y="616"/>
                    <a:pt x="109" y="743"/>
                    <a:pt x="253" y="753"/>
                  </a:cubicBezTo>
                  <a:cubicBezTo>
                    <a:pt x="259" y="753"/>
                    <a:pt x="264" y="753"/>
                    <a:pt x="270" y="753"/>
                  </a:cubicBezTo>
                  <a:cubicBezTo>
                    <a:pt x="420" y="753"/>
                    <a:pt x="539" y="632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7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Google Shape;3637;p68"/>
            <p:cNvSpPr/>
            <p:nvPr/>
          </p:nvSpPr>
          <p:spPr>
            <a:xfrm>
              <a:off x="7763075" y="27216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67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4"/>
                  </a:lnTo>
                  <a:cubicBezTo>
                    <a:pt x="0" y="632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5"/>
                    <a:pt x="539" y="618"/>
                    <a:pt x="539" y="474"/>
                  </a:cubicBezTo>
                  <a:lnTo>
                    <a:pt x="539" y="280"/>
                  </a:lnTo>
                  <a:cubicBezTo>
                    <a:pt x="539" y="136"/>
                    <a:pt x="430" y="10"/>
                    <a:pt x="286" y="1"/>
                  </a:cubicBezTo>
                  <a:cubicBezTo>
                    <a:pt x="279" y="1"/>
                    <a:pt x="273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Google Shape;3638;p68"/>
            <p:cNvSpPr/>
            <p:nvPr/>
          </p:nvSpPr>
          <p:spPr>
            <a:xfrm>
              <a:off x="7394775" y="2630425"/>
              <a:ext cx="19400" cy="13475"/>
            </a:xfrm>
            <a:custGeom>
              <a:avLst/>
              <a:gdLst/>
              <a:ahLst/>
              <a:cxnLst/>
              <a:rect l="l" t="t" r="r" b="b"/>
              <a:pathLst>
                <a:path w="776" h="539" extrusionOk="0">
                  <a:moveTo>
                    <a:pt x="292" y="0"/>
                  </a:moveTo>
                  <a:cubicBezTo>
                    <a:pt x="149" y="0"/>
                    <a:pt x="22" y="109"/>
                    <a:pt x="13" y="254"/>
                  </a:cubicBezTo>
                  <a:cubicBezTo>
                    <a:pt x="1" y="408"/>
                    <a:pt x="126" y="539"/>
                    <a:pt x="281" y="539"/>
                  </a:cubicBezTo>
                  <a:lnTo>
                    <a:pt x="487" y="539"/>
                  </a:lnTo>
                  <a:cubicBezTo>
                    <a:pt x="630" y="539"/>
                    <a:pt x="757" y="430"/>
                    <a:pt x="766" y="286"/>
                  </a:cubicBezTo>
                  <a:cubicBezTo>
                    <a:pt x="775" y="128"/>
                    <a:pt x="651" y="0"/>
                    <a:pt x="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Google Shape;3639;p68"/>
            <p:cNvSpPr/>
            <p:nvPr/>
          </p:nvSpPr>
          <p:spPr>
            <a:xfrm>
              <a:off x="7363875" y="2630425"/>
              <a:ext cx="19350" cy="13475"/>
            </a:xfrm>
            <a:custGeom>
              <a:avLst/>
              <a:gdLst/>
              <a:ahLst/>
              <a:cxnLst/>
              <a:rect l="l" t="t" r="r" b="b"/>
              <a:pathLst>
                <a:path w="774" h="539" extrusionOk="0">
                  <a:moveTo>
                    <a:pt x="290" y="0"/>
                  </a:moveTo>
                  <a:cubicBezTo>
                    <a:pt x="146" y="0"/>
                    <a:pt x="20" y="109"/>
                    <a:pt x="10" y="254"/>
                  </a:cubicBezTo>
                  <a:cubicBezTo>
                    <a:pt x="0" y="408"/>
                    <a:pt x="125" y="539"/>
                    <a:pt x="278" y="539"/>
                  </a:cubicBezTo>
                  <a:lnTo>
                    <a:pt x="483" y="539"/>
                  </a:lnTo>
                  <a:cubicBezTo>
                    <a:pt x="628" y="539"/>
                    <a:pt x="753" y="430"/>
                    <a:pt x="764" y="286"/>
                  </a:cubicBezTo>
                  <a:cubicBezTo>
                    <a:pt x="773" y="128"/>
                    <a:pt x="64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Google Shape;3640;p68"/>
            <p:cNvSpPr/>
            <p:nvPr/>
          </p:nvSpPr>
          <p:spPr>
            <a:xfrm>
              <a:off x="7382275" y="264337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0"/>
                  </a:moveTo>
                  <a:cubicBezTo>
                    <a:pt x="264" y="0"/>
                    <a:pt x="259" y="1"/>
                    <a:pt x="254" y="1"/>
                  </a:cubicBezTo>
                  <a:cubicBezTo>
                    <a:pt x="109" y="9"/>
                    <a:pt x="1" y="136"/>
                    <a:pt x="1" y="280"/>
                  </a:cubicBezTo>
                  <a:lnTo>
                    <a:pt x="1" y="473"/>
                  </a:lnTo>
                  <a:cubicBezTo>
                    <a:pt x="1" y="618"/>
                    <a:pt x="109" y="743"/>
                    <a:pt x="254" y="753"/>
                  </a:cubicBezTo>
                  <a:cubicBezTo>
                    <a:pt x="260" y="753"/>
                    <a:pt x="266" y="753"/>
                    <a:pt x="272" y="753"/>
                  </a:cubicBezTo>
                  <a:cubicBezTo>
                    <a:pt x="422" y="753"/>
                    <a:pt x="539" y="631"/>
                    <a:pt x="539" y="484"/>
                  </a:cubicBezTo>
                  <a:lnTo>
                    <a:pt x="539" y="269"/>
                  </a:lnTo>
                  <a:cubicBezTo>
                    <a:pt x="539" y="121"/>
                    <a:pt x="418" y="0"/>
                    <a:pt x="2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Google Shape;3641;p68"/>
            <p:cNvSpPr/>
            <p:nvPr/>
          </p:nvSpPr>
          <p:spPr>
            <a:xfrm>
              <a:off x="7382275" y="2612425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0" y="1"/>
                  </a:moveTo>
                  <a:cubicBezTo>
                    <a:pt x="121" y="1"/>
                    <a:pt x="1" y="121"/>
                    <a:pt x="1" y="270"/>
                  </a:cubicBezTo>
                  <a:lnTo>
                    <a:pt x="1" y="484"/>
                  </a:lnTo>
                  <a:cubicBezTo>
                    <a:pt x="1" y="634"/>
                    <a:pt x="122" y="753"/>
                    <a:pt x="270" y="753"/>
                  </a:cubicBezTo>
                  <a:cubicBezTo>
                    <a:pt x="275" y="753"/>
                    <a:pt x="280" y="753"/>
                    <a:pt x="286" y="753"/>
                  </a:cubicBezTo>
                  <a:cubicBezTo>
                    <a:pt x="430" y="747"/>
                    <a:pt x="539" y="621"/>
                    <a:pt x="539" y="475"/>
                  </a:cubicBezTo>
                  <a:lnTo>
                    <a:pt x="539" y="280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Google Shape;3642;p68"/>
            <p:cNvSpPr/>
            <p:nvPr/>
          </p:nvSpPr>
          <p:spPr>
            <a:xfrm>
              <a:off x="7493725" y="2662400"/>
              <a:ext cx="40625" cy="19450"/>
            </a:xfrm>
            <a:custGeom>
              <a:avLst/>
              <a:gdLst/>
              <a:ahLst/>
              <a:cxnLst/>
              <a:rect l="l" t="t" r="r" b="b"/>
              <a:pathLst>
                <a:path w="1625" h="778" extrusionOk="0">
                  <a:moveTo>
                    <a:pt x="303" y="0"/>
                  </a:moveTo>
                  <a:cubicBezTo>
                    <a:pt x="240" y="0"/>
                    <a:pt x="177" y="22"/>
                    <a:pt x="126" y="67"/>
                  </a:cubicBezTo>
                  <a:cubicBezTo>
                    <a:pt x="12" y="166"/>
                    <a:pt x="0" y="340"/>
                    <a:pt x="98" y="452"/>
                  </a:cubicBezTo>
                  <a:cubicBezTo>
                    <a:pt x="287" y="669"/>
                    <a:pt x="550" y="777"/>
                    <a:pt x="812" y="777"/>
                  </a:cubicBezTo>
                  <a:cubicBezTo>
                    <a:pt x="1075" y="777"/>
                    <a:pt x="1337" y="669"/>
                    <a:pt x="1525" y="452"/>
                  </a:cubicBezTo>
                  <a:cubicBezTo>
                    <a:pt x="1625" y="340"/>
                    <a:pt x="1611" y="166"/>
                    <a:pt x="1499" y="67"/>
                  </a:cubicBezTo>
                  <a:cubicBezTo>
                    <a:pt x="1448" y="22"/>
                    <a:pt x="1385" y="0"/>
                    <a:pt x="1322" y="0"/>
                  </a:cubicBezTo>
                  <a:cubicBezTo>
                    <a:pt x="1246" y="0"/>
                    <a:pt x="1170" y="32"/>
                    <a:pt x="1115" y="94"/>
                  </a:cubicBezTo>
                  <a:cubicBezTo>
                    <a:pt x="1036" y="186"/>
                    <a:pt x="924" y="232"/>
                    <a:pt x="813" y="232"/>
                  </a:cubicBezTo>
                  <a:cubicBezTo>
                    <a:pt x="702" y="232"/>
                    <a:pt x="591" y="186"/>
                    <a:pt x="511" y="94"/>
                  </a:cubicBezTo>
                  <a:cubicBezTo>
                    <a:pt x="456" y="32"/>
                    <a:pt x="380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Google Shape;3643;p68"/>
            <p:cNvSpPr/>
            <p:nvPr/>
          </p:nvSpPr>
          <p:spPr>
            <a:xfrm>
              <a:off x="7589275" y="2662375"/>
              <a:ext cx="40675" cy="19475"/>
            </a:xfrm>
            <a:custGeom>
              <a:avLst/>
              <a:gdLst/>
              <a:ahLst/>
              <a:cxnLst/>
              <a:rect l="l" t="t" r="r" b="b"/>
              <a:pathLst>
                <a:path w="1627" h="779" extrusionOk="0">
                  <a:moveTo>
                    <a:pt x="1321" y="0"/>
                  </a:moveTo>
                  <a:cubicBezTo>
                    <a:pt x="1245" y="0"/>
                    <a:pt x="1169" y="32"/>
                    <a:pt x="1114" y="95"/>
                  </a:cubicBezTo>
                  <a:cubicBezTo>
                    <a:pt x="1035" y="187"/>
                    <a:pt x="923" y="233"/>
                    <a:pt x="812" y="233"/>
                  </a:cubicBezTo>
                  <a:cubicBezTo>
                    <a:pt x="701" y="233"/>
                    <a:pt x="590" y="187"/>
                    <a:pt x="510" y="95"/>
                  </a:cubicBezTo>
                  <a:cubicBezTo>
                    <a:pt x="455" y="33"/>
                    <a:pt x="379" y="1"/>
                    <a:pt x="303" y="1"/>
                  </a:cubicBezTo>
                  <a:cubicBezTo>
                    <a:pt x="240" y="1"/>
                    <a:pt x="176" y="23"/>
                    <a:pt x="125" y="68"/>
                  </a:cubicBezTo>
                  <a:cubicBezTo>
                    <a:pt x="11" y="167"/>
                    <a:pt x="1" y="341"/>
                    <a:pt x="97" y="453"/>
                  </a:cubicBezTo>
                  <a:cubicBezTo>
                    <a:pt x="288" y="670"/>
                    <a:pt x="550" y="778"/>
                    <a:pt x="813" y="778"/>
                  </a:cubicBezTo>
                  <a:cubicBezTo>
                    <a:pt x="1075" y="778"/>
                    <a:pt x="1337" y="670"/>
                    <a:pt x="1527" y="453"/>
                  </a:cubicBezTo>
                  <a:cubicBezTo>
                    <a:pt x="1627" y="341"/>
                    <a:pt x="1613" y="167"/>
                    <a:pt x="1499" y="68"/>
                  </a:cubicBezTo>
                  <a:cubicBezTo>
                    <a:pt x="1448" y="22"/>
                    <a:pt x="1384" y="0"/>
                    <a:pt x="13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Google Shape;3644;p68"/>
            <p:cNvSpPr/>
            <p:nvPr/>
          </p:nvSpPr>
          <p:spPr>
            <a:xfrm>
              <a:off x="7542775" y="2670825"/>
              <a:ext cx="37975" cy="18850"/>
            </a:xfrm>
            <a:custGeom>
              <a:avLst/>
              <a:gdLst/>
              <a:ahLst/>
              <a:cxnLst/>
              <a:rect l="l" t="t" r="r" b="b"/>
              <a:pathLst>
                <a:path w="1519" h="754" extrusionOk="0">
                  <a:moveTo>
                    <a:pt x="1217" y="0"/>
                  </a:moveTo>
                  <a:cubicBezTo>
                    <a:pt x="1140" y="0"/>
                    <a:pt x="1064" y="33"/>
                    <a:pt x="1009" y="95"/>
                  </a:cubicBezTo>
                  <a:cubicBezTo>
                    <a:pt x="943" y="170"/>
                    <a:pt x="851" y="208"/>
                    <a:pt x="760" y="208"/>
                  </a:cubicBezTo>
                  <a:cubicBezTo>
                    <a:pt x="668" y="208"/>
                    <a:pt x="577" y="170"/>
                    <a:pt x="511" y="95"/>
                  </a:cubicBezTo>
                  <a:cubicBezTo>
                    <a:pt x="456" y="33"/>
                    <a:pt x="380" y="1"/>
                    <a:pt x="303" y="1"/>
                  </a:cubicBezTo>
                  <a:cubicBezTo>
                    <a:pt x="239" y="1"/>
                    <a:pt x="176" y="23"/>
                    <a:pt x="124" y="67"/>
                  </a:cubicBezTo>
                  <a:cubicBezTo>
                    <a:pt x="12" y="167"/>
                    <a:pt x="0" y="340"/>
                    <a:pt x="98" y="452"/>
                  </a:cubicBezTo>
                  <a:cubicBezTo>
                    <a:pt x="272" y="653"/>
                    <a:pt x="515" y="754"/>
                    <a:pt x="759" y="754"/>
                  </a:cubicBezTo>
                  <a:cubicBezTo>
                    <a:pt x="1002" y="754"/>
                    <a:pt x="1245" y="653"/>
                    <a:pt x="1419" y="452"/>
                  </a:cubicBezTo>
                  <a:cubicBezTo>
                    <a:pt x="1519" y="340"/>
                    <a:pt x="1508" y="167"/>
                    <a:pt x="1394" y="67"/>
                  </a:cubicBezTo>
                  <a:cubicBezTo>
                    <a:pt x="1343" y="22"/>
                    <a:pt x="1280" y="0"/>
                    <a:pt x="1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Google Shape;3645;p68"/>
            <p:cNvSpPr/>
            <p:nvPr/>
          </p:nvSpPr>
          <p:spPr>
            <a:xfrm>
              <a:off x="746840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6" y="1"/>
                    <a:pt x="21" y="110"/>
                    <a:pt x="11" y="254"/>
                  </a:cubicBezTo>
                  <a:cubicBezTo>
                    <a:pt x="1" y="411"/>
                    <a:pt x="127" y="539"/>
                    <a:pt x="280" y="539"/>
                  </a:cubicBezTo>
                  <a:lnTo>
                    <a:pt x="484" y="539"/>
                  </a:lnTo>
                  <a:cubicBezTo>
                    <a:pt x="628" y="539"/>
                    <a:pt x="755" y="430"/>
                    <a:pt x="765" y="286"/>
                  </a:cubicBezTo>
                  <a:cubicBezTo>
                    <a:pt x="774" y="128"/>
                    <a:pt x="650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Google Shape;3646;p68"/>
            <p:cNvSpPr/>
            <p:nvPr/>
          </p:nvSpPr>
          <p:spPr>
            <a:xfrm>
              <a:off x="7437450" y="2956600"/>
              <a:ext cx="19350" cy="13500"/>
            </a:xfrm>
            <a:custGeom>
              <a:avLst/>
              <a:gdLst/>
              <a:ahLst/>
              <a:cxnLst/>
              <a:rect l="l" t="t" r="r" b="b"/>
              <a:pathLst>
                <a:path w="774" h="540" extrusionOk="0">
                  <a:moveTo>
                    <a:pt x="291" y="1"/>
                  </a:moveTo>
                  <a:cubicBezTo>
                    <a:pt x="147" y="1"/>
                    <a:pt x="19" y="110"/>
                    <a:pt x="10" y="254"/>
                  </a:cubicBezTo>
                  <a:cubicBezTo>
                    <a:pt x="1" y="411"/>
                    <a:pt x="125" y="539"/>
                    <a:pt x="279" y="539"/>
                  </a:cubicBezTo>
                  <a:lnTo>
                    <a:pt x="484" y="539"/>
                  </a:lnTo>
                  <a:cubicBezTo>
                    <a:pt x="628" y="539"/>
                    <a:pt x="754" y="430"/>
                    <a:pt x="763" y="286"/>
                  </a:cubicBezTo>
                  <a:cubicBezTo>
                    <a:pt x="774" y="128"/>
                    <a:pt x="651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Google Shape;3647;p68"/>
            <p:cNvSpPr/>
            <p:nvPr/>
          </p:nvSpPr>
          <p:spPr>
            <a:xfrm>
              <a:off x="7456025" y="2969200"/>
              <a:ext cx="13475" cy="18850"/>
            </a:xfrm>
            <a:custGeom>
              <a:avLst/>
              <a:gdLst/>
              <a:ahLst/>
              <a:cxnLst/>
              <a:rect l="l" t="t" r="r" b="b"/>
              <a:pathLst>
                <a:path w="539" h="754" extrusionOk="0">
                  <a:moveTo>
                    <a:pt x="272" y="1"/>
                  </a:moveTo>
                  <a:cubicBezTo>
                    <a:pt x="266" y="1"/>
                    <a:pt x="260" y="1"/>
                    <a:pt x="253" y="2"/>
                  </a:cubicBezTo>
                  <a:cubicBezTo>
                    <a:pt x="109" y="8"/>
                    <a:pt x="0" y="135"/>
                    <a:pt x="0" y="279"/>
                  </a:cubicBezTo>
                  <a:lnTo>
                    <a:pt x="0" y="473"/>
                  </a:lnTo>
                  <a:cubicBezTo>
                    <a:pt x="0" y="617"/>
                    <a:pt x="109" y="742"/>
                    <a:pt x="253" y="753"/>
                  </a:cubicBezTo>
                  <a:cubicBezTo>
                    <a:pt x="259" y="754"/>
                    <a:pt x="264" y="754"/>
                    <a:pt x="270" y="754"/>
                  </a:cubicBezTo>
                  <a:cubicBezTo>
                    <a:pt x="419" y="754"/>
                    <a:pt x="539" y="633"/>
                    <a:pt x="539" y="485"/>
                  </a:cubicBezTo>
                  <a:lnTo>
                    <a:pt x="539" y="270"/>
                  </a:lnTo>
                  <a:cubicBezTo>
                    <a:pt x="539" y="120"/>
                    <a:pt x="419" y="1"/>
                    <a:pt x="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Google Shape;3648;p68"/>
            <p:cNvSpPr/>
            <p:nvPr/>
          </p:nvSpPr>
          <p:spPr>
            <a:xfrm>
              <a:off x="7456025" y="2938225"/>
              <a:ext cx="13475" cy="18900"/>
            </a:xfrm>
            <a:custGeom>
              <a:avLst/>
              <a:gdLst/>
              <a:ahLst/>
              <a:cxnLst/>
              <a:rect l="l" t="t" r="r" b="b"/>
              <a:pathLst>
                <a:path w="539" h="756" extrusionOk="0">
                  <a:moveTo>
                    <a:pt x="269" y="1"/>
                  </a:moveTo>
                  <a:cubicBezTo>
                    <a:pt x="119" y="1"/>
                    <a:pt x="0" y="122"/>
                    <a:pt x="0" y="270"/>
                  </a:cubicBezTo>
                  <a:lnTo>
                    <a:pt x="0" y="486"/>
                  </a:lnTo>
                  <a:cubicBezTo>
                    <a:pt x="0" y="636"/>
                    <a:pt x="120" y="755"/>
                    <a:pt x="267" y="755"/>
                  </a:cubicBezTo>
                  <a:cubicBezTo>
                    <a:pt x="273" y="755"/>
                    <a:pt x="279" y="755"/>
                    <a:pt x="286" y="754"/>
                  </a:cubicBezTo>
                  <a:cubicBezTo>
                    <a:pt x="430" y="745"/>
                    <a:pt x="539" y="618"/>
                    <a:pt x="539" y="475"/>
                  </a:cubicBezTo>
                  <a:lnTo>
                    <a:pt x="539" y="282"/>
                  </a:lnTo>
                  <a:cubicBezTo>
                    <a:pt x="539" y="138"/>
                    <a:pt x="430" y="10"/>
                    <a:pt x="286" y="1"/>
                  </a:cubicBezTo>
                  <a:cubicBezTo>
                    <a:pt x="280" y="1"/>
                    <a:pt x="275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Google Shape;4627;p73"/>
          <p:cNvSpPr/>
          <p:nvPr/>
        </p:nvSpPr>
        <p:spPr>
          <a:xfrm>
            <a:off x="2774331" y="751819"/>
            <a:ext cx="464270" cy="463073"/>
          </a:xfrm>
          <a:prstGeom prst="roundRect">
            <a:avLst>
              <a:gd name="adj" fmla="val 16667"/>
            </a:avLst>
          </a:prstGeom>
          <a:solidFill>
            <a:srgbClr val="FF806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Google Shape;4628;p73"/>
          <p:cNvSpPr/>
          <p:nvPr/>
        </p:nvSpPr>
        <p:spPr>
          <a:xfrm>
            <a:off x="5396517" y="764782"/>
            <a:ext cx="422040" cy="423443"/>
          </a:xfrm>
          <a:prstGeom prst="roundRect">
            <a:avLst>
              <a:gd name="adj" fmla="val 16667"/>
            </a:avLst>
          </a:prstGeom>
          <a:solidFill>
            <a:srgbClr val="A39F4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sz="280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Google Shape;2381;p50"/>
          <p:cNvCxnSpPr/>
          <p:nvPr/>
        </p:nvCxnSpPr>
        <p:spPr>
          <a:xfrm>
            <a:off x="3878026" y="1636167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" name="Google Shape;2381;p50"/>
          <p:cNvCxnSpPr>
            <a:endCxn id="6" idx="1"/>
          </p:cNvCxnSpPr>
          <p:nvPr/>
        </p:nvCxnSpPr>
        <p:spPr>
          <a:xfrm flipV="1">
            <a:off x="3893435" y="1688826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" name="Google Shape;2381;p50"/>
          <p:cNvCxnSpPr/>
          <p:nvPr/>
        </p:nvCxnSpPr>
        <p:spPr>
          <a:xfrm>
            <a:off x="3923637" y="3428771"/>
            <a:ext cx="1372693" cy="110703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" name="Google Shape;2381;p50"/>
          <p:cNvCxnSpPr/>
          <p:nvPr/>
        </p:nvCxnSpPr>
        <p:spPr>
          <a:xfrm flipV="1">
            <a:off x="3893435" y="3494460"/>
            <a:ext cx="1387486" cy="927839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9256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50"/>
          <p:cNvSpPr/>
          <p:nvPr/>
        </p:nvSpPr>
        <p:spPr>
          <a:xfrm>
            <a:off x="92468" y="2156691"/>
            <a:ext cx="2794570" cy="1270501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ý nghĩ của nhân vật</a:t>
            </a:r>
            <a:r>
              <a:rPr lang="en-US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.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sp>
        <p:nvSpPr>
          <p:cNvPr id="2066" name="Google Shape;2066;p50"/>
          <p:cNvSpPr/>
          <p:nvPr/>
        </p:nvSpPr>
        <p:spPr>
          <a:xfrm>
            <a:off x="3030413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500" b="1">
                <a:solidFill>
                  <a:schemeClr val="accent3"/>
                </a:solidFill>
                <a:latin typeface="+mj-lt"/>
                <a:ea typeface="Londrina Solid"/>
                <a:cs typeface="Londrina Solid"/>
              </a:rPr>
              <a:t>Đánh dấu ý nghĩ của nhân vật</a:t>
            </a:r>
            <a:endParaRPr lang="en-US" sz="2500" b="1" dirty="0">
              <a:solidFill>
                <a:schemeClr val="accent3"/>
              </a:solidFill>
              <a:latin typeface="+mj-lt"/>
              <a:ea typeface="Londrina Solid"/>
              <a:cs typeface="Londrina Solid"/>
            </a:endParaRPr>
          </a:p>
        </p:txBody>
      </p:sp>
      <p:cxnSp>
        <p:nvCxnSpPr>
          <p:cNvPr id="322" name="Google Shape;2381;p50"/>
          <p:cNvCxnSpPr>
            <a:stCxn id="338" idx="2"/>
            <a:endCxn id="2065" idx="0"/>
          </p:cNvCxnSpPr>
          <p:nvPr/>
        </p:nvCxnSpPr>
        <p:spPr>
          <a:xfrm flipH="1">
            <a:off x="1489753" y="1306985"/>
            <a:ext cx="3081321" cy="849706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4" name="Google Shape;2381;p50"/>
          <p:cNvCxnSpPr>
            <a:stCxn id="338" idx="2"/>
            <a:endCxn id="2066" idx="0"/>
          </p:cNvCxnSpPr>
          <p:nvPr/>
        </p:nvCxnSpPr>
        <p:spPr>
          <a:xfrm flipH="1">
            <a:off x="4477687" y="1306985"/>
            <a:ext cx="93387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38" name="Google Shape;2032;p48"/>
          <p:cNvSpPr/>
          <p:nvPr/>
        </p:nvSpPr>
        <p:spPr>
          <a:xfrm>
            <a:off x="1587122" y="615253"/>
            <a:ext cx="5967904" cy="6917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2064" name="Google Shape;2064;p50"/>
          <p:cNvSpPr txBox="1">
            <a:spLocks noGrp="1"/>
          </p:cNvSpPr>
          <p:nvPr>
            <p:ph type="title"/>
          </p:nvPr>
        </p:nvSpPr>
        <p:spPr>
          <a:xfrm>
            <a:off x="719074" y="50061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Tác dụng của dấu ngoặc kép</a:t>
            </a:r>
            <a:endParaRPr>
              <a:solidFill>
                <a:schemeClr val="lt1"/>
              </a:solidFill>
              <a:latin typeface="+mj-lt"/>
            </a:endParaRPr>
          </a:p>
        </p:txBody>
      </p:sp>
      <p:sp>
        <p:nvSpPr>
          <p:cNvPr id="10" name="Google Shape;2066;p50"/>
          <p:cNvSpPr/>
          <p:nvPr/>
        </p:nvSpPr>
        <p:spPr>
          <a:xfrm>
            <a:off x="6107752" y="2193412"/>
            <a:ext cx="2894547" cy="1270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Đánh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dấu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ngữ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dùng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với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ý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nghĩa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đặc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biệt</a:t>
            </a:r>
            <a:r>
              <a:rPr lang="en-US" sz="2500" b="1" dirty="0">
                <a:solidFill>
                  <a:schemeClr val="accent3"/>
                </a:solidFill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2" name="Google Shape;2381;p50"/>
          <p:cNvCxnSpPr>
            <a:stCxn id="338" idx="2"/>
            <a:endCxn id="10" idx="0"/>
          </p:cNvCxnSpPr>
          <p:nvPr/>
        </p:nvCxnSpPr>
        <p:spPr>
          <a:xfrm>
            <a:off x="4571074" y="1306985"/>
            <a:ext cx="2983952" cy="886427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9768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33"/>
          <p:cNvSpPr txBox="1">
            <a:spLocks noGrp="1"/>
          </p:cNvSpPr>
          <p:nvPr>
            <p:ph type="ctrTitle"/>
          </p:nvPr>
        </p:nvSpPr>
        <p:spPr>
          <a:xfrm>
            <a:off x="373590" y="1016489"/>
            <a:ext cx="6435883" cy="12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br>
              <a:rPr lang="en" sz="8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dấu câu</a:t>
            </a:r>
            <a:b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6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(dấu ngoặc kép)</a:t>
            </a:r>
            <a:endParaRPr sz="66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82" name="Google Shape;882;p33"/>
          <p:cNvGrpSpPr/>
          <p:nvPr/>
        </p:nvGrpSpPr>
        <p:grpSpPr>
          <a:xfrm>
            <a:off x="4841744" y="2828183"/>
            <a:ext cx="1683713" cy="2772666"/>
            <a:chOff x="516125" y="1101025"/>
            <a:chExt cx="2091050" cy="3443450"/>
          </a:xfrm>
        </p:grpSpPr>
        <p:sp>
          <p:nvSpPr>
            <p:cNvPr id="883" name="Google Shape;883;p33"/>
            <p:cNvSpPr/>
            <p:nvPr/>
          </p:nvSpPr>
          <p:spPr>
            <a:xfrm>
              <a:off x="901875" y="1692900"/>
              <a:ext cx="1252575" cy="725350"/>
            </a:xfrm>
            <a:custGeom>
              <a:avLst/>
              <a:gdLst/>
              <a:ahLst/>
              <a:cxnLst/>
              <a:rect l="l" t="t" r="r" b="b"/>
              <a:pathLst>
                <a:path w="50103" h="29014" extrusionOk="0">
                  <a:moveTo>
                    <a:pt x="5430" y="0"/>
                  </a:moveTo>
                  <a:cubicBezTo>
                    <a:pt x="5430" y="0"/>
                    <a:pt x="1" y="10359"/>
                    <a:pt x="3882" y="12038"/>
                  </a:cubicBezTo>
                  <a:cubicBezTo>
                    <a:pt x="3882" y="12038"/>
                    <a:pt x="4360" y="21940"/>
                    <a:pt x="9806" y="21940"/>
                  </a:cubicBezTo>
                  <a:cubicBezTo>
                    <a:pt x="10062" y="21940"/>
                    <a:pt x="10330" y="21918"/>
                    <a:pt x="10609" y="21872"/>
                  </a:cubicBezTo>
                  <a:cubicBezTo>
                    <a:pt x="10609" y="21872"/>
                    <a:pt x="16260" y="29014"/>
                    <a:pt x="22780" y="29014"/>
                  </a:cubicBezTo>
                  <a:cubicBezTo>
                    <a:pt x="23966" y="29014"/>
                    <a:pt x="25182" y="28777"/>
                    <a:pt x="26397" y="28218"/>
                  </a:cubicBezTo>
                  <a:cubicBezTo>
                    <a:pt x="26397" y="28218"/>
                    <a:pt x="27025" y="28311"/>
                    <a:pt x="28001" y="28311"/>
                  </a:cubicBezTo>
                  <a:cubicBezTo>
                    <a:pt x="30654" y="28311"/>
                    <a:pt x="35877" y="27624"/>
                    <a:pt x="38053" y="22515"/>
                  </a:cubicBezTo>
                  <a:cubicBezTo>
                    <a:pt x="38053" y="22515"/>
                    <a:pt x="38399" y="22622"/>
                    <a:pt x="38942" y="22622"/>
                  </a:cubicBezTo>
                  <a:cubicBezTo>
                    <a:pt x="40188" y="22622"/>
                    <a:pt x="42473" y="22061"/>
                    <a:pt x="44006" y="18372"/>
                  </a:cubicBezTo>
                  <a:cubicBezTo>
                    <a:pt x="44006" y="18372"/>
                    <a:pt x="47757" y="16443"/>
                    <a:pt x="47376" y="10359"/>
                  </a:cubicBezTo>
                  <a:cubicBezTo>
                    <a:pt x="47376" y="10359"/>
                    <a:pt x="50102" y="5942"/>
                    <a:pt x="47900" y="1679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1841000" y="2271850"/>
              <a:ext cx="766175" cy="1873750"/>
            </a:xfrm>
            <a:custGeom>
              <a:avLst/>
              <a:gdLst/>
              <a:ahLst/>
              <a:cxnLst/>
              <a:rect l="l" t="t" r="r" b="b"/>
              <a:pathLst>
                <a:path w="30647" h="74950" extrusionOk="0">
                  <a:moveTo>
                    <a:pt x="0" y="0"/>
                  </a:moveTo>
                  <a:lnTo>
                    <a:pt x="2417" y="74950"/>
                  </a:lnTo>
                  <a:cubicBezTo>
                    <a:pt x="20110" y="71830"/>
                    <a:pt x="30647" y="64806"/>
                    <a:pt x="30647" y="64806"/>
                  </a:cubicBezTo>
                  <a:cubicBezTo>
                    <a:pt x="30647" y="64806"/>
                    <a:pt x="30409" y="62460"/>
                    <a:pt x="24515" y="38017"/>
                  </a:cubicBezTo>
                  <a:cubicBezTo>
                    <a:pt x="16740" y="5013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1807950" y="2286125"/>
              <a:ext cx="765900" cy="1873775"/>
            </a:xfrm>
            <a:custGeom>
              <a:avLst/>
              <a:gdLst/>
              <a:ahLst/>
              <a:cxnLst/>
              <a:rect l="l" t="t" r="r" b="b"/>
              <a:pathLst>
                <a:path w="30636" h="74951" extrusionOk="0">
                  <a:moveTo>
                    <a:pt x="1" y="1"/>
                  </a:moveTo>
                  <a:lnTo>
                    <a:pt x="2406" y="74950"/>
                  </a:lnTo>
                  <a:cubicBezTo>
                    <a:pt x="20110" y="71843"/>
                    <a:pt x="30635" y="64818"/>
                    <a:pt x="30635" y="64818"/>
                  </a:cubicBezTo>
                  <a:cubicBezTo>
                    <a:pt x="30635" y="64818"/>
                    <a:pt x="30397" y="62461"/>
                    <a:pt x="24504" y="38029"/>
                  </a:cubicBezTo>
                  <a:cubicBezTo>
                    <a:pt x="16741" y="50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16125" y="2237000"/>
              <a:ext cx="748625" cy="1901175"/>
            </a:xfrm>
            <a:custGeom>
              <a:avLst/>
              <a:gdLst/>
              <a:ahLst/>
              <a:cxnLst/>
              <a:rect l="l" t="t" r="r" b="b"/>
              <a:pathLst>
                <a:path w="29945" h="76047" extrusionOk="0">
                  <a:moveTo>
                    <a:pt x="29945" y="1"/>
                  </a:moveTo>
                  <a:cubicBezTo>
                    <a:pt x="29944" y="1"/>
                    <a:pt x="11216" y="6812"/>
                    <a:pt x="4942" y="40125"/>
                  </a:cubicBezTo>
                  <a:cubicBezTo>
                    <a:pt x="131" y="64795"/>
                    <a:pt x="0" y="67152"/>
                    <a:pt x="0" y="67152"/>
                  </a:cubicBezTo>
                  <a:cubicBezTo>
                    <a:pt x="0" y="67152"/>
                    <a:pt x="10835" y="73701"/>
                    <a:pt x="28659" y="76046"/>
                  </a:cubicBezTo>
                  <a:lnTo>
                    <a:pt x="299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49450" y="2276300"/>
              <a:ext cx="716800" cy="1874375"/>
            </a:xfrm>
            <a:custGeom>
              <a:avLst/>
              <a:gdLst/>
              <a:ahLst/>
              <a:cxnLst/>
              <a:rect l="l" t="t" r="r" b="b"/>
              <a:pathLst>
                <a:path w="28672" h="74975" extrusionOk="0">
                  <a:moveTo>
                    <a:pt x="27731" y="1"/>
                  </a:moveTo>
                  <a:cubicBezTo>
                    <a:pt x="27731" y="1"/>
                    <a:pt x="11240" y="5751"/>
                    <a:pt x="4942" y="39065"/>
                  </a:cubicBezTo>
                  <a:cubicBezTo>
                    <a:pt x="144" y="63735"/>
                    <a:pt x="1" y="66092"/>
                    <a:pt x="1" y="66092"/>
                  </a:cubicBezTo>
                  <a:cubicBezTo>
                    <a:pt x="1" y="66092"/>
                    <a:pt x="10836" y="72640"/>
                    <a:pt x="28671" y="74974"/>
                  </a:cubicBezTo>
                  <a:lnTo>
                    <a:pt x="277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96525" y="2222575"/>
              <a:ext cx="1427575" cy="2321900"/>
            </a:xfrm>
            <a:custGeom>
              <a:avLst/>
              <a:gdLst/>
              <a:ahLst/>
              <a:cxnLst/>
              <a:rect l="l" t="t" r="r" b="b"/>
              <a:pathLst>
                <a:path w="57103" h="92876" extrusionOk="0">
                  <a:moveTo>
                    <a:pt x="38550" y="0"/>
                  </a:moveTo>
                  <a:cubicBezTo>
                    <a:pt x="35450" y="0"/>
                    <a:pt x="29701" y="416"/>
                    <a:pt x="28254" y="697"/>
                  </a:cubicBezTo>
                  <a:cubicBezTo>
                    <a:pt x="27851" y="619"/>
                    <a:pt x="27155" y="585"/>
                    <a:pt x="26297" y="585"/>
                  </a:cubicBezTo>
                  <a:cubicBezTo>
                    <a:pt x="22967" y="585"/>
                    <a:pt x="17210" y="1092"/>
                    <a:pt x="16859" y="1471"/>
                  </a:cubicBezTo>
                  <a:cubicBezTo>
                    <a:pt x="16859" y="1471"/>
                    <a:pt x="1905" y="17771"/>
                    <a:pt x="953" y="48024"/>
                  </a:cubicBezTo>
                  <a:cubicBezTo>
                    <a:pt x="0" y="78290"/>
                    <a:pt x="476" y="88113"/>
                    <a:pt x="476" y="88113"/>
                  </a:cubicBezTo>
                  <a:cubicBezTo>
                    <a:pt x="476" y="88113"/>
                    <a:pt x="9513" y="92780"/>
                    <a:pt x="28266" y="92875"/>
                  </a:cubicBezTo>
                  <a:lnTo>
                    <a:pt x="28861" y="92875"/>
                  </a:lnTo>
                  <a:cubicBezTo>
                    <a:pt x="47613" y="92768"/>
                    <a:pt x="56650" y="88089"/>
                    <a:pt x="56650" y="88089"/>
                  </a:cubicBezTo>
                  <a:cubicBezTo>
                    <a:pt x="56650" y="88089"/>
                    <a:pt x="57103" y="78290"/>
                    <a:pt x="56174" y="48024"/>
                  </a:cubicBezTo>
                  <a:cubicBezTo>
                    <a:pt x="55221" y="17771"/>
                    <a:pt x="40541" y="185"/>
                    <a:pt x="40541" y="185"/>
                  </a:cubicBezTo>
                  <a:cubicBezTo>
                    <a:pt x="40428" y="53"/>
                    <a:pt x="39658" y="0"/>
                    <a:pt x="3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1330550" y="2669175"/>
              <a:ext cx="456600" cy="388875"/>
            </a:xfrm>
            <a:custGeom>
              <a:avLst/>
              <a:gdLst/>
              <a:ahLst/>
              <a:cxnLst/>
              <a:rect l="l" t="t" r="r" b="b"/>
              <a:pathLst>
                <a:path w="18264" h="15555" extrusionOk="0">
                  <a:moveTo>
                    <a:pt x="9127" y="0"/>
                  </a:moveTo>
                  <a:cubicBezTo>
                    <a:pt x="4255" y="0"/>
                    <a:pt x="773" y="895"/>
                    <a:pt x="773" y="895"/>
                  </a:cubicBezTo>
                  <a:cubicBezTo>
                    <a:pt x="773" y="895"/>
                    <a:pt x="1" y="15555"/>
                    <a:pt x="8883" y="15555"/>
                  </a:cubicBezTo>
                  <a:cubicBezTo>
                    <a:pt x="8961" y="15555"/>
                    <a:pt x="9040" y="15554"/>
                    <a:pt x="9119" y="15551"/>
                  </a:cubicBezTo>
                  <a:cubicBezTo>
                    <a:pt x="18263" y="15254"/>
                    <a:pt x="17215" y="895"/>
                    <a:pt x="17215" y="895"/>
                  </a:cubicBezTo>
                  <a:cubicBezTo>
                    <a:pt x="14346" y="224"/>
                    <a:pt x="11563" y="0"/>
                    <a:pt x="91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1455525" y="3273150"/>
              <a:ext cx="194400" cy="75025"/>
            </a:xfrm>
            <a:custGeom>
              <a:avLst/>
              <a:gdLst/>
              <a:ahLst/>
              <a:cxnLst/>
              <a:rect l="l" t="t" r="r" b="b"/>
              <a:pathLst>
                <a:path w="7776" h="3001" extrusionOk="0">
                  <a:moveTo>
                    <a:pt x="3882" y="1"/>
                  </a:moveTo>
                  <a:cubicBezTo>
                    <a:pt x="1739" y="1"/>
                    <a:pt x="1" y="1048"/>
                    <a:pt x="1" y="1751"/>
                  </a:cubicBezTo>
                  <a:cubicBezTo>
                    <a:pt x="1" y="2429"/>
                    <a:pt x="1739" y="3001"/>
                    <a:pt x="3882" y="3001"/>
                  </a:cubicBezTo>
                  <a:cubicBezTo>
                    <a:pt x="6025" y="3001"/>
                    <a:pt x="7775" y="2453"/>
                    <a:pt x="7775" y="1751"/>
                  </a:cubicBezTo>
                  <a:cubicBezTo>
                    <a:pt x="7775" y="1048"/>
                    <a:pt x="6025" y="12"/>
                    <a:pt x="3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1534100" y="2983525"/>
              <a:ext cx="38425" cy="327450"/>
            </a:xfrm>
            <a:custGeom>
              <a:avLst/>
              <a:gdLst/>
              <a:ahLst/>
              <a:cxnLst/>
              <a:rect l="l" t="t" r="r" b="b"/>
              <a:pathLst>
                <a:path w="1537" h="13098" extrusionOk="0">
                  <a:moveTo>
                    <a:pt x="525" y="1"/>
                  </a:moveTo>
                  <a:cubicBezTo>
                    <a:pt x="477" y="263"/>
                    <a:pt x="429" y="548"/>
                    <a:pt x="406" y="810"/>
                  </a:cubicBezTo>
                  <a:cubicBezTo>
                    <a:pt x="370" y="1084"/>
                    <a:pt x="346" y="1370"/>
                    <a:pt x="310" y="1632"/>
                  </a:cubicBezTo>
                  <a:cubicBezTo>
                    <a:pt x="251" y="2192"/>
                    <a:pt x="203" y="2715"/>
                    <a:pt x="168" y="3275"/>
                  </a:cubicBezTo>
                  <a:cubicBezTo>
                    <a:pt x="84" y="4358"/>
                    <a:pt x="48" y="5466"/>
                    <a:pt x="13" y="6549"/>
                  </a:cubicBezTo>
                  <a:cubicBezTo>
                    <a:pt x="13" y="7097"/>
                    <a:pt x="1" y="7633"/>
                    <a:pt x="1" y="8180"/>
                  </a:cubicBezTo>
                  <a:cubicBezTo>
                    <a:pt x="1" y="8740"/>
                    <a:pt x="13" y="9264"/>
                    <a:pt x="48" y="9823"/>
                  </a:cubicBezTo>
                  <a:cubicBezTo>
                    <a:pt x="72" y="10371"/>
                    <a:pt x="120" y="10907"/>
                    <a:pt x="191" y="11455"/>
                  </a:cubicBezTo>
                  <a:cubicBezTo>
                    <a:pt x="251" y="12014"/>
                    <a:pt x="358" y="12538"/>
                    <a:pt x="501" y="13098"/>
                  </a:cubicBezTo>
                  <a:lnTo>
                    <a:pt x="1025" y="13098"/>
                  </a:lnTo>
                  <a:cubicBezTo>
                    <a:pt x="1180" y="12538"/>
                    <a:pt x="1263" y="12014"/>
                    <a:pt x="1334" y="11455"/>
                  </a:cubicBezTo>
                  <a:cubicBezTo>
                    <a:pt x="1418" y="10907"/>
                    <a:pt x="1453" y="10371"/>
                    <a:pt x="1489" y="9823"/>
                  </a:cubicBezTo>
                  <a:cubicBezTo>
                    <a:pt x="1537" y="9264"/>
                    <a:pt x="1537" y="8740"/>
                    <a:pt x="1537" y="8180"/>
                  </a:cubicBezTo>
                  <a:cubicBezTo>
                    <a:pt x="1537" y="7633"/>
                    <a:pt x="1537" y="7097"/>
                    <a:pt x="1513" y="6549"/>
                  </a:cubicBezTo>
                  <a:cubicBezTo>
                    <a:pt x="1489" y="5466"/>
                    <a:pt x="1441" y="4358"/>
                    <a:pt x="1370" y="3275"/>
                  </a:cubicBezTo>
                  <a:cubicBezTo>
                    <a:pt x="1322" y="2715"/>
                    <a:pt x="1275" y="2192"/>
                    <a:pt x="1215" y="1632"/>
                  </a:cubicBezTo>
                  <a:cubicBezTo>
                    <a:pt x="1191" y="1370"/>
                    <a:pt x="1156" y="1084"/>
                    <a:pt x="1132" y="810"/>
                  </a:cubicBezTo>
                  <a:cubicBezTo>
                    <a:pt x="1096" y="548"/>
                    <a:pt x="1060" y="263"/>
                    <a:pt x="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1344800" y="2664125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0"/>
                  </a:moveTo>
                  <a:cubicBezTo>
                    <a:pt x="3046" y="0"/>
                    <a:pt x="195" y="815"/>
                    <a:pt x="155" y="823"/>
                  </a:cubicBezTo>
                  <a:cubicBezTo>
                    <a:pt x="60" y="859"/>
                    <a:pt x="0" y="954"/>
                    <a:pt x="24" y="1061"/>
                  </a:cubicBezTo>
                  <a:cubicBezTo>
                    <a:pt x="60" y="1133"/>
                    <a:pt x="131" y="1192"/>
                    <a:pt x="203" y="1192"/>
                  </a:cubicBezTo>
                  <a:lnTo>
                    <a:pt x="250" y="1192"/>
                  </a:lnTo>
                  <a:cubicBezTo>
                    <a:pt x="298" y="1176"/>
                    <a:pt x="3095" y="382"/>
                    <a:pt x="7900" y="382"/>
                  </a:cubicBezTo>
                  <a:cubicBezTo>
                    <a:pt x="10327" y="382"/>
                    <a:pt x="13266" y="585"/>
                    <a:pt x="16622" y="1192"/>
                  </a:cubicBezTo>
                  <a:cubicBezTo>
                    <a:pt x="16637" y="1196"/>
                    <a:pt x="16653" y="1197"/>
                    <a:pt x="16668" y="1197"/>
                  </a:cubicBezTo>
                  <a:cubicBezTo>
                    <a:pt x="16755" y="1197"/>
                    <a:pt x="16827" y="1141"/>
                    <a:pt x="16848" y="1049"/>
                  </a:cubicBezTo>
                  <a:cubicBezTo>
                    <a:pt x="16860" y="942"/>
                    <a:pt x="16800" y="835"/>
                    <a:pt x="16693" y="823"/>
                  </a:cubicBezTo>
                  <a:cubicBezTo>
                    <a:pt x="13325" y="206"/>
                    <a:pt x="10366" y="0"/>
                    <a:pt x="7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1344800" y="2722150"/>
              <a:ext cx="421500" cy="29950"/>
            </a:xfrm>
            <a:custGeom>
              <a:avLst/>
              <a:gdLst/>
              <a:ahLst/>
              <a:cxnLst/>
              <a:rect l="l" t="t" r="r" b="b"/>
              <a:pathLst>
                <a:path w="16860" h="1198" extrusionOk="0">
                  <a:moveTo>
                    <a:pt x="7918" y="1"/>
                  </a:moveTo>
                  <a:cubicBezTo>
                    <a:pt x="3046" y="1"/>
                    <a:pt x="195" y="816"/>
                    <a:pt x="155" y="824"/>
                  </a:cubicBezTo>
                  <a:cubicBezTo>
                    <a:pt x="60" y="859"/>
                    <a:pt x="0" y="955"/>
                    <a:pt x="24" y="1062"/>
                  </a:cubicBezTo>
                  <a:cubicBezTo>
                    <a:pt x="60" y="1133"/>
                    <a:pt x="131" y="1193"/>
                    <a:pt x="203" y="1193"/>
                  </a:cubicBezTo>
                  <a:lnTo>
                    <a:pt x="250" y="1193"/>
                  </a:lnTo>
                  <a:cubicBezTo>
                    <a:pt x="298" y="1177"/>
                    <a:pt x="3095" y="383"/>
                    <a:pt x="7900" y="383"/>
                  </a:cubicBezTo>
                  <a:cubicBezTo>
                    <a:pt x="10327" y="383"/>
                    <a:pt x="13266" y="586"/>
                    <a:pt x="16622" y="1193"/>
                  </a:cubicBezTo>
                  <a:cubicBezTo>
                    <a:pt x="16637" y="1196"/>
                    <a:pt x="16653" y="1198"/>
                    <a:pt x="16668" y="1198"/>
                  </a:cubicBezTo>
                  <a:cubicBezTo>
                    <a:pt x="16755" y="1198"/>
                    <a:pt x="16827" y="1141"/>
                    <a:pt x="16848" y="1050"/>
                  </a:cubicBezTo>
                  <a:cubicBezTo>
                    <a:pt x="16860" y="943"/>
                    <a:pt x="16800" y="836"/>
                    <a:pt x="16693" y="824"/>
                  </a:cubicBezTo>
                  <a:cubicBezTo>
                    <a:pt x="13325" y="207"/>
                    <a:pt x="10366" y="1"/>
                    <a:pt x="7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830750" y="3230300"/>
              <a:ext cx="1367750" cy="330400"/>
            </a:xfrm>
            <a:custGeom>
              <a:avLst/>
              <a:gdLst/>
              <a:ahLst/>
              <a:cxnLst/>
              <a:rect l="l" t="t" r="r" b="b"/>
              <a:pathLst>
                <a:path w="54710" h="13216" extrusionOk="0">
                  <a:moveTo>
                    <a:pt x="0" y="0"/>
                  </a:moveTo>
                  <a:lnTo>
                    <a:pt x="0" y="8430"/>
                  </a:lnTo>
                  <a:cubicBezTo>
                    <a:pt x="0" y="8430"/>
                    <a:pt x="8811" y="13109"/>
                    <a:pt x="27075" y="13216"/>
                  </a:cubicBezTo>
                  <a:lnTo>
                    <a:pt x="27647" y="13216"/>
                  </a:lnTo>
                  <a:cubicBezTo>
                    <a:pt x="45923" y="13109"/>
                    <a:pt x="54710" y="8430"/>
                    <a:pt x="54710" y="8430"/>
                  </a:cubicBezTo>
                  <a:lnTo>
                    <a:pt x="54710" y="0"/>
                  </a:lnTo>
                  <a:cubicBezTo>
                    <a:pt x="54710" y="0"/>
                    <a:pt x="45899" y="4667"/>
                    <a:pt x="27647" y="4774"/>
                  </a:cubicBezTo>
                  <a:lnTo>
                    <a:pt x="27075" y="4774"/>
                  </a:lnTo>
                  <a:cubicBezTo>
                    <a:pt x="8799" y="46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1284375" y="2928775"/>
              <a:ext cx="183075" cy="470600"/>
            </a:xfrm>
            <a:custGeom>
              <a:avLst/>
              <a:gdLst/>
              <a:ahLst/>
              <a:cxnLst/>
              <a:rect l="l" t="t" r="r" b="b"/>
              <a:pathLst>
                <a:path w="7323" h="18824" extrusionOk="0">
                  <a:moveTo>
                    <a:pt x="5418" y="0"/>
                  </a:moveTo>
                  <a:cubicBezTo>
                    <a:pt x="5418" y="0"/>
                    <a:pt x="905" y="4655"/>
                    <a:pt x="453" y="10513"/>
                  </a:cubicBezTo>
                  <a:cubicBezTo>
                    <a:pt x="0" y="16359"/>
                    <a:pt x="1370" y="18824"/>
                    <a:pt x="1370" y="18824"/>
                  </a:cubicBezTo>
                  <a:cubicBezTo>
                    <a:pt x="1370" y="18824"/>
                    <a:pt x="7323" y="12299"/>
                    <a:pt x="5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1193875" y="2990650"/>
              <a:ext cx="422400" cy="296825"/>
            </a:xfrm>
            <a:custGeom>
              <a:avLst/>
              <a:gdLst/>
              <a:ahLst/>
              <a:cxnLst/>
              <a:rect l="l" t="t" r="r" b="b"/>
              <a:pathLst>
                <a:path w="16896" h="11873" extrusionOk="0">
                  <a:moveTo>
                    <a:pt x="9570" y="0"/>
                  </a:moveTo>
                  <a:cubicBezTo>
                    <a:pt x="8174" y="0"/>
                    <a:pt x="5061" y="3276"/>
                    <a:pt x="5061" y="3276"/>
                  </a:cubicBezTo>
                  <a:lnTo>
                    <a:pt x="811" y="3038"/>
                  </a:lnTo>
                  <a:cubicBezTo>
                    <a:pt x="1" y="7050"/>
                    <a:pt x="49" y="9896"/>
                    <a:pt x="96" y="11872"/>
                  </a:cubicBezTo>
                  <a:cubicBezTo>
                    <a:pt x="3490" y="11277"/>
                    <a:pt x="7049" y="9657"/>
                    <a:pt x="7049" y="9657"/>
                  </a:cubicBezTo>
                  <a:cubicBezTo>
                    <a:pt x="7132" y="9661"/>
                    <a:pt x="7222" y="9662"/>
                    <a:pt x="7317" y="9662"/>
                  </a:cubicBezTo>
                  <a:cubicBezTo>
                    <a:pt x="9733" y="9662"/>
                    <a:pt x="15992" y="8668"/>
                    <a:pt x="16015" y="7741"/>
                  </a:cubicBezTo>
                  <a:cubicBezTo>
                    <a:pt x="16043" y="6985"/>
                    <a:pt x="13555" y="6900"/>
                    <a:pt x="12427" y="6900"/>
                  </a:cubicBezTo>
                  <a:cubicBezTo>
                    <a:pt x="12097" y="6900"/>
                    <a:pt x="11883" y="6907"/>
                    <a:pt x="11883" y="6907"/>
                  </a:cubicBezTo>
                  <a:cubicBezTo>
                    <a:pt x="11883" y="6907"/>
                    <a:pt x="16896" y="6383"/>
                    <a:pt x="16848" y="5443"/>
                  </a:cubicBezTo>
                  <a:cubicBezTo>
                    <a:pt x="16835" y="5087"/>
                    <a:pt x="16086" y="4977"/>
                    <a:pt x="15161" y="4977"/>
                  </a:cubicBezTo>
                  <a:cubicBezTo>
                    <a:pt x="13637" y="4977"/>
                    <a:pt x="11633" y="5276"/>
                    <a:pt x="11633" y="5276"/>
                  </a:cubicBezTo>
                  <a:cubicBezTo>
                    <a:pt x="11633" y="5276"/>
                    <a:pt x="16717" y="4145"/>
                    <a:pt x="16729" y="3276"/>
                  </a:cubicBezTo>
                  <a:cubicBezTo>
                    <a:pt x="16719" y="2861"/>
                    <a:pt x="16262" y="2712"/>
                    <a:pt x="15607" y="2712"/>
                  </a:cubicBezTo>
                  <a:cubicBezTo>
                    <a:pt x="13909" y="2712"/>
                    <a:pt x="10883" y="3716"/>
                    <a:pt x="10883" y="3716"/>
                  </a:cubicBezTo>
                  <a:cubicBezTo>
                    <a:pt x="10883" y="3716"/>
                    <a:pt x="15360" y="1621"/>
                    <a:pt x="15039" y="573"/>
                  </a:cubicBezTo>
                  <a:cubicBezTo>
                    <a:pt x="14987" y="414"/>
                    <a:pt x="14809" y="347"/>
                    <a:pt x="14544" y="347"/>
                  </a:cubicBezTo>
                  <a:cubicBezTo>
                    <a:pt x="13079" y="347"/>
                    <a:pt x="8966" y="2395"/>
                    <a:pt x="8966" y="2395"/>
                  </a:cubicBezTo>
                  <a:cubicBezTo>
                    <a:pt x="8966" y="2395"/>
                    <a:pt x="11050" y="383"/>
                    <a:pt x="9764" y="25"/>
                  </a:cubicBezTo>
                  <a:cubicBezTo>
                    <a:pt x="9704" y="9"/>
                    <a:pt x="9639" y="0"/>
                    <a:pt x="9570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628050" y="2253075"/>
              <a:ext cx="686400" cy="1117725"/>
            </a:xfrm>
            <a:custGeom>
              <a:avLst/>
              <a:gdLst/>
              <a:ahLst/>
              <a:cxnLst/>
              <a:rect l="l" t="t" r="r" b="b"/>
              <a:pathLst>
                <a:path w="27456" h="44709" extrusionOk="0">
                  <a:moveTo>
                    <a:pt x="23860" y="1"/>
                  </a:moveTo>
                  <a:cubicBezTo>
                    <a:pt x="23860" y="1"/>
                    <a:pt x="0" y="21956"/>
                    <a:pt x="6537" y="34743"/>
                  </a:cubicBezTo>
                  <a:cubicBezTo>
                    <a:pt x="9454" y="40434"/>
                    <a:pt x="16740" y="43340"/>
                    <a:pt x="21943" y="44709"/>
                  </a:cubicBezTo>
                  <a:cubicBezTo>
                    <a:pt x="21170" y="37696"/>
                    <a:pt x="23444" y="31052"/>
                    <a:pt x="27456" y="25480"/>
                  </a:cubicBezTo>
                  <a:cubicBezTo>
                    <a:pt x="25575" y="24837"/>
                    <a:pt x="23170" y="24087"/>
                    <a:pt x="20586" y="23409"/>
                  </a:cubicBezTo>
                  <a:lnTo>
                    <a:pt x="238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1157275" y="2890375"/>
              <a:ext cx="262550" cy="509000"/>
            </a:xfrm>
            <a:custGeom>
              <a:avLst/>
              <a:gdLst/>
              <a:ahLst/>
              <a:cxnLst/>
              <a:rect l="l" t="t" r="r" b="b"/>
              <a:pathLst>
                <a:path w="10502" h="20360" extrusionOk="0">
                  <a:moveTo>
                    <a:pt x="6287" y="0"/>
                  </a:moveTo>
                  <a:cubicBezTo>
                    <a:pt x="2275" y="5560"/>
                    <a:pt x="1" y="12204"/>
                    <a:pt x="774" y="19229"/>
                  </a:cubicBezTo>
                  <a:cubicBezTo>
                    <a:pt x="4025" y="20098"/>
                    <a:pt x="6454" y="20360"/>
                    <a:pt x="6454" y="20360"/>
                  </a:cubicBezTo>
                  <a:cubicBezTo>
                    <a:pt x="6454" y="20360"/>
                    <a:pt x="5084" y="17895"/>
                    <a:pt x="5537" y="12049"/>
                  </a:cubicBezTo>
                  <a:cubicBezTo>
                    <a:pt x="5989" y="6191"/>
                    <a:pt x="10502" y="1536"/>
                    <a:pt x="10502" y="1536"/>
                  </a:cubicBezTo>
                  <a:cubicBezTo>
                    <a:pt x="10502" y="1536"/>
                    <a:pt x="8847" y="869"/>
                    <a:pt x="6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1069475" y="2245450"/>
              <a:ext cx="310075" cy="311675"/>
            </a:xfrm>
            <a:custGeom>
              <a:avLst/>
              <a:gdLst/>
              <a:ahLst/>
              <a:cxnLst/>
              <a:rect l="l" t="t" r="r" b="b"/>
              <a:pathLst>
                <a:path w="12403" h="12467" extrusionOk="0">
                  <a:moveTo>
                    <a:pt x="6355" y="0"/>
                  </a:moveTo>
                  <a:cubicBezTo>
                    <a:pt x="6031" y="0"/>
                    <a:pt x="5834" y="56"/>
                    <a:pt x="5834" y="56"/>
                  </a:cubicBezTo>
                  <a:cubicBezTo>
                    <a:pt x="5834" y="56"/>
                    <a:pt x="1929" y="2259"/>
                    <a:pt x="0" y="4711"/>
                  </a:cubicBezTo>
                  <a:cubicBezTo>
                    <a:pt x="0" y="4711"/>
                    <a:pt x="2203" y="5104"/>
                    <a:pt x="3489" y="9890"/>
                  </a:cubicBezTo>
                  <a:cubicBezTo>
                    <a:pt x="3964" y="11649"/>
                    <a:pt x="5377" y="12467"/>
                    <a:pt x="6887" y="12467"/>
                  </a:cubicBezTo>
                  <a:cubicBezTo>
                    <a:pt x="9498" y="12467"/>
                    <a:pt x="12403" y="10021"/>
                    <a:pt x="11263" y="5759"/>
                  </a:cubicBezTo>
                  <a:cubicBezTo>
                    <a:pt x="9867" y="602"/>
                    <a:pt x="7421" y="0"/>
                    <a:pt x="6355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1088825" y="2232125"/>
              <a:ext cx="271750" cy="286100"/>
            </a:xfrm>
            <a:custGeom>
              <a:avLst/>
              <a:gdLst/>
              <a:ahLst/>
              <a:cxnLst/>
              <a:rect l="l" t="t" r="r" b="b"/>
              <a:pathLst>
                <a:path w="10870" h="11444" extrusionOk="0">
                  <a:moveTo>
                    <a:pt x="5564" y="0"/>
                  </a:moveTo>
                  <a:cubicBezTo>
                    <a:pt x="5273" y="0"/>
                    <a:pt x="5096" y="53"/>
                    <a:pt x="5096" y="53"/>
                  </a:cubicBezTo>
                  <a:cubicBezTo>
                    <a:pt x="5096" y="53"/>
                    <a:pt x="1691" y="2077"/>
                    <a:pt x="0" y="4339"/>
                  </a:cubicBezTo>
                  <a:cubicBezTo>
                    <a:pt x="0" y="4339"/>
                    <a:pt x="1929" y="4697"/>
                    <a:pt x="3060" y="9090"/>
                  </a:cubicBezTo>
                  <a:cubicBezTo>
                    <a:pt x="3474" y="10694"/>
                    <a:pt x="4710" y="11443"/>
                    <a:pt x="6033" y="11443"/>
                  </a:cubicBezTo>
                  <a:cubicBezTo>
                    <a:pt x="8322" y="11443"/>
                    <a:pt x="10870" y="9200"/>
                    <a:pt x="9858" y="5268"/>
                  </a:cubicBezTo>
                  <a:cubicBezTo>
                    <a:pt x="8649" y="556"/>
                    <a:pt x="6507" y="0"/>
                    <a:pt x="5564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1004275" y="2801075"/>
              <a:ext cx="415550" cy="127725"/>
            </a:xfrm>
            <a:custGeom>
              <a:avLst/>
              <a:gdLst/>
              <a:ahLst/>
              <a:cxnLst/>
              <a:rect l="l" t="t" r="r" b="b"/>
              <a:pathLst>
                <a:path w="16622" h="5109" extrusionOk="0">
                  <a:moveTo>
                    <a:pt x="1" y="0"/>
                  </a:moveTo>
                  <a:lnTo>
                    <a:pt x="16622" y="5108"/>
                  </a:lnTo>
                  <a:cubicBezTo>
                    <a:pt x="16622" y="5108"/>
                    <a:pt x="8764" y="148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789075" y="3120450"/>
              <a:ext cx="527475" cy="283100"/>
            </a:xfrm>
            <a:custGeom>
              <a:avLst/>
              <a:gdLst/>
              <a:ahLst/>
              <a:cxnLst/>
              <a:rect l="l" t="t" r="r" b="b"/>
              <a:pathLst>
                <a:path w="21099" h="11324" extrusionOk="0">
                  <a:moveTo>
                    <a:pt x="179" y="1"/>
                  </a:moveTo>
                  <a:lnTo>
                    <a:pt x="0" y="72"/>
                  </a:lnTo>
                  <a:cubicBezTo>
                    <a:pt x="774" y="2025"/>
                    <a:pt x="2310" y="3537"/>
                    <a:pt x="3953" y="4763"/>
                  </a:cubicBezTo>
                  <a:cubicBezTo>
                    <a:pt x="5620" y="6001"/>
                    <a:pt x="7442" y="6954"/>
                    <a:pt x="9323" y="7787"/>
                  </a:cubicBezTo>
                  <a:cubicBezTo>
                    <a:pt x="11192" y="8633"/>
                    <a:pt x="13133" y="9299"/>
                    <a:pt x="15098" y="9895"/>
                  </a:cubicBezTo>
                  <a:cubicBezTo>
                    <a:pt x="17062" y="10478"/>
                    <a:pt x="19039" y="10966"/>
                    <a:pt x="21063" y="11323"/>
                  </a:cubicBezTo>
                  <a:lnTo>
                    <a:pt x="21098" y="11133"/>
                  </a:lnTo>
                  <a:cubicBezTo>
                    <a:pt x="19110" y="10681"/>
                    <a:pt x="17145" y="10133"/>
                    <a:pt x="15205" y="9526"/>
                  </a:cubicBezTo>
                  <a:cubicBezTo>
                    <a:pt x="13252" y="8918"/>
                    <a:pt x="11335" y="8216"/>
                    <a:pt x="9466" y="7406"/>
                  </a:cubicBezTo>
                  <a:cubicBezTo>
                    <a:pt x="7609" y="6597"/>
                    <a:pt x="5799" y="5632"/>
                    <a:pt x="4144" y="4477"/>
                  </a:cubicBezTo>
                  <a:cubicBezTo>
                    <a:pt x="3310" y="3882"/>
                    <a:pt x="2537" y="3227"/>
                    <a:pt x="1846" y="2501"/>
                  </a:cubicBezTo>
                  <a:cubicBezTo>
                    <a:pt x="1167" y="1751"/>
                    <a:pt x="572" y="94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1625500" y="2958525"/>
              <a:ext cx="186950" cy="466150"/>
            </a:xfrm>
            <a:custGeom>
              <a:avLst/>
              <a:gdLst/>
              <a:ahLst/>
              <a:cxnLst/>
              <a:rect l="l" t="t" r="r" b="b"/>
              <a:pathLst>
                <a:path w="7478" h="18646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0" y="12371"/>
                    <a:pt x="6215" y="18646"/>
                    <a:pt x="6215" y="18646"/>
                  </a:cubicBezTo>
                  <a:cubicBezTo>
                    <a:pt x="6215" y="18646"/>
                    <a:pt x="7477" y="16122"/>
                    <a:pt x="6787" y="10300"/>
                  </a:cubicBezTo>
                  <a:cubicBezTo>
                    <a:pt x="6108" y="4478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1472500" y="3021050"/>
              <a:ext cx="425075" cy="287550"/>
            </a:xfrm>
            <a:custGeom>
              <a:avLst/>
              <a:gdLst/>
              <a:ahLst/>
              <a:cxnLst/>
              <a:rect l="l" t="t" r="r" b="b"/>
              <a:pathLst>
                <a:path w="17003" h="11502" extrusionOk="0">
                  <a:moveTo>
                    <a:pt x="7118" y="1"/>
                  </a:moveTo>
                  <a:cubicBezTo>
                    <a:pt x="7033" y="1"/>
                    <a:pt x="6954" y="12"/>
                    <a:pt x="6882" y="36"/>
                  </a:cubicBezTo>
                  <a:cubicBezTo>
                    <a:pt x="5620" y="429"/>
                    <a:pt x="7775" y="2357"/>
                    <a:pt x="7775" y="2357"/>
                  </a:cubicBezTo>
                  <a:cubicBezTo>
                    <a:pt x="7775" y="2357"/>
                    <a:pt x="3715" y="538"/>
                    <a:pt x="2190" y="538"/>
                  </a:cubicBezTo>
                  <a:cubicBezTo>
                    <a:pt x="1885" y="538"/>
                    <a:pt x="1681" y="611"/>
                    <a:pt x="1631" y="786"/>
                  </a:cubicBezTo>
                  <a:cubicBezTo>
                    <a:pt x="1346" y="1845"/>
                    <a:pt x="5906" y="3762"/>
                    <a:pt x="5906" y="3762"/>
                  </a:cubicBezTo>
                  <a:cubicBezTo>
                    <a:pt x="5906" y="3762"/>
                    <a:pt x="3070" y="2947"/>
                    <a:pt x="1340" y="2947"/>
                  </a:cubicBezTo>
                  <a:cubicBezTo>
                    <a:pt x="579" y="2947"/>
                    <a:pt x="32" y="3105"/>
                    <a:pt x="36" y="3560"/>
                  </a:cubicBezTo>
                  <a:cubicBezTo>
                    <a:pt x="84" y="4441"/>
                    <a:pt x="5227" y="5358"/>
                    <a:pt x="5227" y="5358"/>
                  </a:cubicBezTo>
                  <a:cubicBezTo>
                    <a:pt x="5227" y="5358"/>
                    <a:pt x="3721" y="5199"/>
                    <a:pt x="2326" y="5199"/>
                  </a:cubicBezTo>
                  <a:cubicBezTo>
                    <a:pt x="1128" y="5199"/>
                    <a:pt x="11" y="5316"/>
                    <a:pt x="0" y="5751"/>
                  </a:cubicBezTo>
                  <a:cubicBezTo>
                    <a:pt x="0" y="6679"/>
                    <a:pt x="5025" y="7013"/>
                    <a:pt x="5025" y="7013"/>
                  </a:cubicBezTo>
                  <a:cubicBezTo>
                    <a:pt x="5025" y="7013"/>
                    <a:pt x="857" y="7060"/>
                    <a:pt x="917" y="8025"/>
                  </a:cubicBezTo>
                  <a:cubicBezTo>
                    <a:pt x="971" y="8894"/>
                    <a:pt x="6498" y="9599"/>
                    <a:pt x="9193" y="9599"/>
                  </a:cubicBezTo>
                  <a:cubicBezTo>
                    <a:pt x="9488" y="9599"/>
                    <a:pt x="9749" y="9590"/>
                    <a:pt x="9966" y="9573"/>
                  </a:cubicBezTo>
                  <a:cubicBezTo>
                    <a:pt x="9966" y="9573"/>
                    <a:pt x="13597" y="11049"/>
                    <a:pt x="17002" y="11501"/>
                  </a:cubicBezTo>
                  <a:cubicBezTo>
                    <a:pt x="16967" y="9525"/>
                    <a:pt x="16895" y="6679"/>
                    <a:pt x="15931" y="2691"/>
                  </a:cubicBezTo>
                  <a:lnTo>
                    <a:pt x="11716" y="3084"/>
                  </a:lnTo>
                  <a:cubicBezTo>
                    <a:pt x="11716" y="3084"/>
                    <a:pt x="8538" y="1"/>
                    <a:pt x="7118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1660600" y="2911200"/>
              <a:ext cx="284900" cy="513475"/>
            </a:xfrm>
            <a:custGeom>
              <a:avLst/>
              <a:gdLst/>
              <a:ahLst/>
              <a:cxnLst/>
              <a:rect l="l" t="t" r="r" b="b"/>
              <a:pathLst>
                <a:path w="11396" h="20539" extrusionOk="0">
                  <a:moveTo>
                    <a:pt x="4644" y="1"/>
                  </a:moveTo>
                  <a:cubicBezTo>
                    <a:pt x="1930" y="1060"/>
                    <a:pt x="1" y="1894"/>
                    <a:pt x="1" y="1894"/>
                  </a:cubicBezTo>
                  <a:cubicBezTo>
                    <a:pt x="1" y="1894"/>
                    <a:pt x="4704" y="6370"/>
                    <a:pt x="5383" y="12193"/>
                  </a:cubicBezTo>
                  <a:cubicBezTo>
                    <a:pt x="6073" y="18015"/>
                    <a:pt x="4811" y="20539"/>
                    <a:pt x="4811" y="20539"/>
                  </a:cubicBezTo>
                  <a:cubicBezTo>
                    <a:pt x="4811" y="20539"/>
                    <a:pt x="7633" y="20110"/>
                    <a:pt x="11264" y="18908"/>
                  </a:cubicBezTo>
                  <a:cubicBezTo>
                    <a:pt x="11395" y="11812"/>
                    <a:pt x="9788" y="4739"/>
                    <a:pt x="4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1776400" y="2309950"/>
              <a:ext cx="670050" cy="1073950"/>
            </a:xfrm>
            <a:custGeom>
              <a:avLst/>
              <a:gdLst/>
              <a:ahLst/>
              <a:cxnLst/>
              <a:rect l="l" t="t" r="r" b="b"/>
              <a:pathLst>
                <a:path w="26802" h="42958" extrusionOk="0">
                  <a:moveTo>
                    <a:pt x="3834" y="0"/>
                  </a:moveTo>
                  <a:lnTo>
                    <a:pt x="6859" y="21586"/>
                  </a:lnTo>
                  <a:cubicBezTo>
                    <a:pt x="4465" y="22372"/>
                    <a:pt x="2025" y="23277"/>
                    <a:pt x="1" y="24051"/>
                  </a:cubicBezTo>
                  <a:cubicBezTo>
                    <a:pt x="5144" y="28789"/>
                    <a:pt x="6751" y="35850"/>
                    <a:pt x="6620" y="42958"/>
                  </a:cubicBezTo>
                  <a:cubicBezTo>
                    <a:pt x="11657" y="41291"/>
                    <a:pt x="18241" y="38136"/>
                    <a:pt x="20789" y="32623"/>
                  </a:cubicBezTo>
                  <a:cubicBezTo>
                    <a:pt x="26801" y="19586"/>
                    <a:pt x="3835" y="0"/>
                    <a:pt x="38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1667750" y="2244850"/>
              <a:ext cx="320300" cy="311775"/>
            </a:xfrm>
            <a:custGeom>
              <a:avLst/>
              <a:gdLst/>
              <a:ahLst/>
              <a:cxnLst/>
              <a:rect l="l" t="t" r="r" b="b"/>
              <a:pathLst>
                <a:path w="12812" h="12471" extrusionOk="0">
                  <a:moveTo>
                    <a:pt x="6064" y="0"/>
                  </a:moveTo>
                  <a:cubicBezTo>
                    <a:pt x="4998" y="0"/>
                    <a:pt x="2552" y="602"/>
                    <a:pt x="1156" y="5759"/>
                  </a:cubicBezTo>
                  <a:cubicBezTo>
                    <a:pt x="1" y="10024"/>
                    <a:pt x="2913" y="12470"/>
                    <a:pt x="5531" y="12470"/>
                  </a:cubicBezTo>
                  <a:cubicBezTo>
                    <a:pt x="7042" y="12470"/>
                    <a:pt x="8455" y="11655"/>
                    <a:pt x="8930" y="9903"/>
                  </a:cubicBezTo>
                  <a:cubicBezTo>
                    <a:pt x="10216" y="5104"/>
                    <a:pt x="12812" y="4854"/>
                    <a:pt x="12812" y="4854"/>
                  </a:cubicBezTo>
                  <a:cubicBezTo>
                    <a:pt x="10871" y="2402"/>
                    <a:pt x="6585" y="56"/>
                    <a:pt x="6585" y="56"/>
                  </a:cubicBezTo>
                  <a:cubicBezTo>
                    <a:pt x="6585" y="56"/>
                    <a:pt x="6388" y="0"/>
                    <a:pt x="6064" y="0"/>
                  </a:cubicBezTo>
                  <a:close/>
                </a:path>
              </a:pathLst>
            </a:custGeom>
            <a:solidFill>
              <a:srgbClr val="D9A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1694375" y="2238725"/>
              <a:ext cx="283850" cy="276300"/>
            </a:xfrm>
            <a:custGeom>
              <a:avLst/>
              <a:gdLst/>
              <a:ahLst/>
              <a:cxnLst/>
              <a:rect l="l" t="t" r="r" b="b"/>
              <a:pathLst>
                <a:path w="11354" h="11052" extrusionOk="0">
                  <a:moveTo>
                    <a:pt x="5371" y="0"/>
                  </a:moveTo>
                  <a:cubicBezTo>
                    <a:pt x="4419" y="0"/>
                    <a:pt x="2249" y="537"/>
                    <a:pt x="1019" y="5099"/>
                  </a:cubicBezTo>
                  <a:cubicBezTo>
                    <a:pt x="0" y="8882"/>
                    <a:pt x="2581" y="11051"/>
                    <a:pt x="4898" y="11051"/>
                  </a:cubicBezTo>
                  <a:cubicBezTo>
                    <a:pt x="6234" y="11051"/>
                    <a:pt x="7483" y="10329"/>
                    <a:pt x="7901" y="8778"/>
                  </a:cubicBezTo>
                  <a:cubicBezTo>
                    <a:pt x="9068" y="4516"/>
                    <a:pt x="11354" y="4302"/>
                    <a:pt x="11354" y="4302"/>
                  </a:cubicBezTo>
                  <a:cubicBezTo>
                    <a:pt x="9651" y="2123"/>
                    <a:pt x="5841" y="51"/>
                    <a:pt x="5841" y="51"/>
                  </a:cubicBezTo>
                  <a:cubicBezTo>
                    <a:pt x="5841" y="51"/>
                    <a:pt x="5664" y="0"/>
                    <a:pt x="5371" y="0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1660600" y="2813875"/>
              <a:ext cx="409900" cy="144675"/>
            </a:xfrm>
            <a:custGeom>
              <a:avLst/>
              <a:gdLst/>
              <a:ahLst/>
              <a:cxnLst/>
              <a:rect l="l" t="t" r="r" b="b"/>
              <a:pathLst>
                <a:path w="16396" h="5787" extrusionOk="0">
                  <a:moveTo>
                    <a:pt x="16396" y="0"/>
                  </a:moveTo>
                  <a:lnTo>
                    <a:pt x="16396" y="0"/>
                  </a:lnTo>
                  <a:cubicBezTo>
                    <a:pt x="7704" y="1846"/>
                    <a:pt x="1" y="5787"/>
                    <a:pt x="1" y="5787"/>
                  </a:cubicBezTo>
                  <a:lnTo>
                    <a:pt x="163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1782650" y="3125225"/>
              <a:ext cx="515575" cy="303625"/>
            </a:xfrm>
            <a:custGeom>
              <a:avLst/>
              <a:gdLst/>
              <a:ahLst/>
              <a:cxnLst/>
              <a:rect l="l" t="t" r="r" b="b"/>
              <a:pathLst>
                <a:path w="20623" h="12145" extrusionOk="0">
                  <a:moveTo>
                    <a:pt x="20444" y="0"/>
                  </a:moveTo>
                  <a:cubicBezTo>
                    <a:pt x="20086" y="953"/>
                    <a:pt x="19539" y="1798"/>
                    <a:pt x="18872" y="2560"/>
                  </a:cubicBezTo>
                  <a:cubicBezTo>
                    <a:pt x="18217" y="3322"/>
                    <a:pt x="17455" y="4001"/>
                    <a:pt x="16669" y="4632"/>
                  </a:cubicBezTo>
                  <a:cubicBezTo>
                    <a:pt x="15062" y="5858"/>
                    <a:pt x="13288" y="6894"/>
                    <a:pt x="11454" y="7763"/>
                  </a:cubicBezTo>
                  <a:cubicBezTo>
                    <a:pt x="9633" y="8644"/>
                    <a:pt x="7740" y="9418"/>
                    <a:pt x="5823" y="10109"/>
                  </a:cubicBezTo>
                  <a:cubicBezTo>
                    <a:pt x="3894" y="10787"/>
                    <a:pt x="1965" y="11418"/>
                    <a:pt x="1" y="11954"/>
                  </a:cubicBezTo>
                  <a:lnTo>
                    <a:pt x="60" y="12145"/>
                  </a:lnTo>
                  <a:cubicBezTo>
                    <a:pt x="2072" y="11704"/>
                    <a:pt x="4037" y="11132"/>
                    <a:pt x="5966" y="10478"/>
                  </a:cubicBezTo>
                  <a:cubicBezTo>
                    <a:pt x="7906" y="9811"/>
                    <a:pt x="9811" y="9049"/>
                    <a:pt x="11657" y="8144"/>
                  </a:cubicBezTo>
                  <a:cubicBezTo>
                    <a:pt x="13490" y="7227"/>
                    <a:pt x="15276" y="6203"/>
                    <a:pt x="16896" y="4906"/>
                  </a:cubicBezTo>
                  <a:cubicBezTo>
                    <a:pt x="18479" y="3620"/>
                    <a:pt x="19955" y="2036"/>
                    <a:pt x="20622" y="60"/>
                  </a:cubicBezTo>
                  <a:lnTo>
                    <a:pt x="2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394200" y="2313500"/>
              <a:ext cx="280425" cy="126725"/>
            </a:xfrm>
            <a:custGeom>
              <a:avLst/>
              <a:gdLst/>
              <a:ahLst/>
              <a:cxnLst/>
              <a:rect l="l" t="t" r="r" b="b"/>
              <a:pathLst>
                <a:path w="11217" h="5069" extrusionOk="0">
                  <a:moveTo>
                    <a:pt x="11217" y="1"/>
                  </a:moveTo>
                  <a:lnTo>
                    <a:pt x="1" y="322"/>
                  </a:lnTo>
                  <a:lnTo>
                    <a:pt x="25" y="3751"/>
                  </a:lnTo>
                  <a:cubicBezTo>
                    <a:pt x="2576" y="4616"/>
                    <a:pt x="5213" y="5068"/>
                    <a:pt x="7795" y="5068"/>
                  </a:cubicBezTo>
                  <a:cubicBezTo>
                    <a:pt x="8804" y="5068"/>
                    <a:pt x="9804" y="4999"/>
                    <a:pt x="10788" y="4859"/>
                  </a:cubicBezTo>
                  <a:lnTo>
                    <a:pt x="11217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1890400" y="1919750"/>
              <a:ext cx="240525" cy="272275"/>
            </a:xfrm>
            <a:custGeom>
              <a:avLst/>
              <a:gdLst/>
              <a:ahLst/>
              <a:cxnLst/>
              <a:rect l="l" t="t" r="r" b="b"/>
              <a:pathLst>
                <a:path w="9621" h="10891" extrusionOk="0">
                  <a:moveTo>
                    <a:pt x="4750" y="1"/>
                  </a:moveTo>
                  <a:cubicBezTo>
                    <a:pt x="3616" y="1"/>
                    <a:pt x="2727" y="249"/>
                    <a:pt x="2727" y="249"/>
                  </a:cubicBezTo>
                  <a:cubicBezTo>
                    <a:pt x="2727" y="249"/>
                    <a:pt x="1" y="5547"/>
                    <a:pt x="48" y="7476"/>
                  </a:cubicBezTo>
                  <a:cubicBezTo>
                    <a:pt x="102" y="9703"/>
                    <a:pt x="1982" y="10890"/>
                    <a:pt x="4054" y="10890"/>
                  </a:cubicBezTo>
                  <a:cubicBezTo>
                    <a:pt x="6589" y="10890"/>
                    <a:pt x="9409" y="9112"/>
                    <a:pt x="9514" y="5285"/>
                  </a:cubicBezTo>
                  <a:cubicBezTo>
                    <a:pt x="9621" y="802"/>
                    <a:pt x="6788" y="1"/>
                    <a:pt x="4750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1913925" y="1974700"/>
              <a:ext cx="188725" cy="146250"/>
            </a:xfrm>
            <a:custGeom>
              <a:avLst/>
              <a:gdLst/>
              <a:ahLst/>
              <a:cxnLst/>
              <a:rect l="l" t="t" r="r" b="b"/>
              <a:pathLst>
                <a:path w="7549" h="5850" extrusionOk="0">
                  <a:moveTo>
                    <a:pt x="4478" y="0"/>
                  </a:moveTo>
                  <a:cubicBezTo>
                    <a:pt x="3888" y="0"/>
                    <a:pt x="3274" y="178"/>
                    <a:pt x="2655" y="539"/>
                  </a:cubicBezTo>
                  <a:cubicBezTo>
                    <a:pt x="0" y="2028"/>
                    <a:pt x="1310" y="5707"/>
                    <a:pt x="1322" y="5742"/>
                  </a:cubicBezTo>
                  <a:cubicBezTo>
                    <a:pt x="1346" y="5814"/>
                    <a:pt x="1405" y="5838"/>
                    <a:pt x="1441" y="5850"/>
                  </a:cubicBezTo>
                  <a:cubicBezTo>
                    <a:pt x="1465" y="5850"/>
                    <a:pt x="1488" y="5850"/>
                    <a:pt x="1500" y="5838"/>
                  </a:cubicBezTo>
                  <a:cubicBezTo>
                    <a:pt x="1584" y="5814"/>
                    <a:pt x="1608" y="5730"/>
                    <a:pt x="1596" y="5659"/>
                  </a:cubicBezTo>
                  <a:cubicBezTo>
                    <a:pt x="1584" y="5635"/>
                    <a:pt x="345" y="2182"/>
                    <a:pt x="2798" y="789"/>
                  </a:cubicBezTo>
                  <a:cubicBezTo>
                    <a:pt x="3391" y="465"/>
                    <a:pt x="3955" y="301"/>
                    <a:pt x="4496" y="301"/>
                  </a:cubicBezTo>
                  <a:cubicBezTo>
                    <a:pt x="4749" y="301"/>
                    <a:pt x="4996" y="336"/>
                    <a:pt x="5239" y="408"/>
                  </a:cubicBezTo>
                  <a:cubicBezTo>
                    <a:pt x="6549" y="789"/>
                    <a:pt x="7263" y="2135"/>
                    <a:pt x="7263" y="2147"/>
                  </a:cubicBezTo>
                  <a:cubicBezTo>
                    <a:pt x="7288" y="2196"/>
                    <a:pt x="7335" y="2223"/>
                    <a:pt x="7385" y="2223"/>
                  </a:cubicBezTo>
                  <a:cubicBezTo>
                    <a:pt x="7408" y="2223"/>
                    <a:pt x="7431" y="2217"/>
                    <a:pt x="7454" y="2206"/>
                  </a:cubicBezTo>
                  <a:cubicBezTo>
                    <a:pt x="7537" y="2171"/>
                    <a:pt x="7549" y="2087"/>
                    <a:pt x="7513" y="2016"/>
                  </a:cubicBezTo>
                  <a:cubicBezTo>
                    <a:pt x="7489" y="1956"/>
                    <a:pt x="6739" y="551"/>
                    <a:pt x="5310" y="123"/>
                  </a:cubicBezTo>
                  <a:cubicBezTo>
                    <a:pt x="5040" y="41"/>
                    <a:pt x="4761" y="0"/>
                    <a:pt x="447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1939525" y="2029700"/>
              <a:ext cx="105375" cy="29625"/>
            </a:xfrm>
            <a:custGeom>
              <a:avLst/>
              <a:gdLst/>
              <a:ahLst/>
              <a:cxnLst/>
              <a:rect l="l" t="t" r="r" b="b"/>
              <a:pathLst>
                <a:path w="4215" h="1185" extrusionOk="0">
                  <a:moveTo>
                    <a:pt x="1760" y="0"/>
                  </a:moveTo>
                  <a:cubicBezTo>
                    <a:pt x="1207" y="0"/>
                    <a:pt x="618" y="169"/>
                    <a:pt x="60" y="649"/>
                  </a:cubicBezTo>
                  <a:cubicBezTo>
                    <a:pt x="0" y="685"/>
                    <a:pt x="0" y="780"/>
                    <a:pt x="48" y="840"/>
                  </a:cubicBezTo>
                  <a:cubicBezTo>
                    <a:pt x="73" y="871"/>
                    <a:pt x="108" y="886"/>
                    <a:pt x="144" y="886"/>
                  </a:cubicBezTo>
                  <a:cubicBezTo>
                    <a:pt x="177" y="886"/>
                    <a:pt x="210" y="874"/>
                    <a:pt x="238" y="852"/>
                  </a:cubicBezTo>
                  <a:cubicBezTo>
                    <a:pt x="735" y="428"/>
                    <a:pt x="1261" y="278"/>
                    <a:pt x="1755" y="278"/>
                  </a:cubicBezTo>
                  <a:cubicBezTo>
                    <a:pt x="2941" y="278"/>
                    <a:pt x="3948" y="1141"/>
                    <a:pt x="3965" y="1149"/>
                  </a:cubicBezTo>
                  <a:cubicBezTo>
                    <a:pt x="4013" y="1173"/>
                    <a:pt x="4024" y="1185"/>
                    <a:pt x="4048" y="1185"/>
                  </a:cubicBezTo>
                  <a:cubicBezTo>
                    <a:pt x="4096" y="1185"/>
                    <a:pt x="4144" y="1161"/>
                    <a:pt x="4167" y="1137"/>
                  </a:cubicBezTo>
                  <a:cubicBezTo>
                    <a:pt x="4215" y="1078"/>
                    <a:pt x="4215" y="983"/>
                    <a:pt x="4155" y="947"/>
                  </a:cubicBezTo>
                  <a:cubicBezTo>
                    <a:pt x="4147" y="930"/>
                    <a:pt x="3056" y="0"/>
                    <a:pt x="1760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928075" y="1846650"/>
              <a:ext cx="247075" cy="275525"/>
            </a:xfrm>
            <a:custGeom>
              <a:avLst/>
              <a:gdLst/>
              <a:ahLst/>
              <a:cxnLst/>
              <a:rect l="l" t="t" r="r" b="b"/>
              <a:pathLst>
                <a:path w="9883" h="11021" extrusionOk="0">
                  <a:moveTo>
                    <a:pt x="4981" y="0"/>
                  </a:moveTo>
                  <a:cubicBezTo>
                    <a:pt x="3122" y="0"/>
                    <a:pt x="1004" y="860"/>
                    <a:pt x="536" y="4578"/>
                  </a:cubicBezTo>
                  <a:cubicBezTo>
                    <a:pt x="0" y="8786"/>
                    <a:pt x="3126" y="11021"/>
                    <a:pt x="5853" y="11021"/>
                  </a:cubicBezTo>
                  <a:cubicBezTo>
                    <a:pt x="7608" y="11021"/>
                    <a:pt x="9197" y="10095"/>
                    <a:pt x="9538" y="8174"/>
                  </a:cubicBezTo>
                  <a:cubicBezTo>
                    <a:pt x="9883" y="6292"/>
                    <a:pt x="7990" y="637"/>
                    <a:pt x="7990" y="637"/>
                  </a:cubicBezTo>
                  <a:cubicBezTo>
                    <a:pt x="7990" y="637"/>
                    <a:pt x="6581" y="0"/>
                    <a:pt x="4981" y="0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969450" y="1900275"/>
              <a:ext cx="186950" cy="156450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2896" y="1"/>
                  </a:moveTo>
                  <a:cubicBezTo>
                    <a:pt x="2765" y="1"/>
                    <a:pt x="2633" y="10"/>
                    <a:pt x="2501" y="28"/>
                  </a:cubicBezTo>
                  <a:cubicBezTo>
                    <a:pt x="1037" y="242"/>
                    <a:pt x="96" y="1504"/>
                    <a:pt x="48" y="1564"/>
                  </a:cubicBezTo>
                  <a:cubicBezTo>
                    <a:pt x="1" y="1623"/>
                    <a:pt x="24" y="1719"/>
                    <a:pt x="84" y="1754"/>
                  </a:cubicBezTo>
                  <a:cubicBezTo>
                    <a:pt x="109" y="1774"/>
                    <a:pt x="138" y="1784"/>
                    <a:pt x="167" y="1784"/>
                  </a:cubicBezTo>
                  <a:cubicBezTo>
                    <a:pt x="207" y="1784"/>
                    <a:pt x="247" y="1765"/>
                    <a:pt x="275" y="1730"/>
                  </a:cubicBezTo>
                  <a:cubicBezTo>
                    <a:pt x="286" y="1719"/>
                    <a:pt x="1203" y="504"/>
                    <a:pt x="2549" y="314"/>
                  </a:cubicBezTo>
                  <a:cubicBezTo>
                    <a:pt x="2677" y="294"/>
                    <a:pt x="2806" y="285"/>
                    <a:pt x="2934" y="285"/>
                  </a:cubicBezTo>
                  <a:cubicBezTo>
                    <a:pt x="3599" y="285"/>
                    <a:pt x="4257" y="544"/>
                    <a:pt x="4906" y="1064"/>
                  </a:cubicBezTo>
                  <a:cubicBezTo>
                    <a:pt x="7121" y="2790"/>
                    <a:pt x="5382" y="6017"/>
                    <a:pt x="5370" y="6040"/>
                  </a:cubicBezTo>
                  <a:cubicBezTo>
                    <a:pt x="5335" y="6124"/>
                    <a:pt x="5347" y="6207"/>
                    <a:pt x="5430" y="6243"/>
                  </a:cubicBezTo>
                  <a:cubicBezTo>
                    <a:pt x="5442" y="6255"/>
                    <a:pt x="5466" y="6255"/>
                    <a:pt x="5489" y="6255"/>
                  </a:cubicBezTo>
                  <a:cubicBezTo>
                    <a:pt x="5495" y="6257"/>
                    <a:pt x="5502" y="6258"/>
                    <a:pt x="5509" y="6258"/>
                  </a:cubicBezTo>
                  <a:cubicBezTo>
                    <a:pt x="5544" y="6258"/>
                    <a:pt x="5589" y="6233"/>
                    <a:pt x="5609" y="6183"/>
                  </a:cubicBezTo>
                  <a:cubicBezTo>
                    <a:pt x="5632" y="6148"/>
                    <a:pt x="7478" y="2707"/>
                    <a:pt x="5085" y="837"/>
                  </a:cubicBezTo>
                  <a:cubicBezTo>
                    <a:pt x="4358" y="282"/>
                    <a:pt x="3630" y="1"/>
                    <a:pt x="2896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1022150" y="1960775"/>
              <a:ext cx="105675" cy="28925"/>
            </a:xfrm>
            <a:custGeom>
              <a:avLst/>
              <a:gdLst/>
              <a:ahLst/>
              <a:cxnLst/>
              <a:rect l="l" t="t" r="r" b="b"/>
              <a:pathLst>
                <a:path w="4227" h="1157" extrusionOk="0">
                  <a:moveTo>
                    <a:pt x="2165" y="0"/>
                  </a:moveTo>
                  <a:cubicBezTo>
                    <a:pt x="1060" y="0"/>
                    <a:pt x="106" y="593"/>
                    <a:pt x="83" y="608"/>
                  </a:cubicBezTo>
                  <a:cubicBezTo>
                    <a:pt x="24" y="656"/>
                    <a:pt x="0" y="739"/>
                    <a:pt x="48" y="799"/>
                  </a:cubicBezTo>
                  <a:cubicBezTo>
                    <a:pt x="60" y="834"/>
                    <a:pt x="95" y="858"/>
                    <a:pt x="143" y="858"/>
                  </a:cubicBezTo>
                  <a:cubicBezTo>
                    <a:pt x="179" y="858"/>
                    <a:pt x="202" y="858"/>
                    <a:pt x="238" y="846"/>
                  </a:cubicBezTo>
                  <a:cubicBezTo>
                    <a:pt x="253" y="839"/>
                    <a:pt x="1147" y="285"/>
                    <a:pt x="2170" y="285"/>
                  </a:cubicBezTo>
                  <a:cubicBezTo>
                    <a:pt x="2779" y="285"/>
                    <a:pt x="3434" y="481"/>
                    <a:pt x="3977" y="1108"/>
                  </a:cubicBezTo>
                  <a:cubicBezTo>
                    <a:pt x="3997" y="1142"/>
                    <a:pt x="4036" y="1156"/>
                    <a:pt x="4077" y="1156"/>
                  </a:cubicBezTo>
                  <a:cubicBezTo>
                    <a:pt x="4108" y="1156"/>
                    <a:pt x="4141" y="1148"/>
                    <a:pt x="4167" y="1132"/>
                  </a:cubicBezTo>
                  <a:cubicBezTo>
                    <a:pt x="4227" y="1084"/>
                    <a:pt x="4227" y="989"/>
                    <a:pt x="4179" y="930"/>
                  </a:cubicBezTo>
                  <a:cubicBezTo>
                    <a:pt x="3570" y="221"/>
                    <a:pt x="2839" y="0"/>
                    <a:pt x="2165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1048025" y="1321375"/>
              <a:ext cx="985875" cy="1025825"/>
            </a:xfrm>
            <a:custGeom>
              <a:avLst/>
              <a:gdLst/>
              <a:ahLst/>
              <a:cxnLst/>
              <a:rect l="l" t="t" r="r" b="b"/>
              <a:pathLst>
                <a:path w="39435" h="41033" extrusionOk="0">
                  <a:moveTo>
                    <a:pt x="19945" y="1"/>
                  </a:moveTo>
                  <a:cubicBezTo>
                    <a:pt x="18530" y="1"/>
                    <a:pt x="17058" y="120"/>
                    <a:pt x="15539" y="372"/>
                  </a:cubicBezTo>
                  <a:cubicBezTo>
                    <a:pt x="3835" y="2324"/>
                    <a:pt x="1" y="12802"/>
                    <a:pt x="1037" y="23708"/>
                  </a:cubicBezTo>
                  <a:cubicBezTo>
                    <a:pt x="2239" y="36662"/>
                    <a:pt x="11967" y="40936"/>
                    <a:pt x="21051" y="41031"/>
                  </a:cubicBezTo>
                  <a:cubicBezTo>
                    <a:pt x="21121" y="41032"/>
                    <a:pt x="21191" y="41032"/>
                    <a:pt x="21261" y="41032"/>
                  </a:cubicBezTo>
                  <a:cubicBezTo>
                    <a:pt x="30798" y="41032"/>
                    <a:pt x="37014" y="33795"/>
                    <a:pt x="38160" y="26053"/>
                  </a:cubicBezTo>
                  <a:cubicBezTo>
                    <a:pt x="39434" y="17612"/>
                    <a:pt x="39030" y="15397"/>
                    <a:pt x="38018" y="11599"/>
                  </a:cubicBezTo>
                  <a:cubicBezTo>
                    <a:pt x="36350" y="5331"/>
                    <a:pt x="29426" y="1"/>
                    <a:pt x="19945" y="1"/>
                  </a:cubicBezTo>
                  <a:close/>
                </a:path>
              </a:pathLst>
            </a:custGeom>
            <a:solidFill>
              <a:srgbClr val="C977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957850" y="1269500"/>
              <a:ext cx="1296325" cy="684850"/>
            </a:xfrm>
            <a:custGeom>
              <a:avLst/>
              <a:gdLst/>
              <a:ahLst/>
              <a:cxnLst/>
              <a:rect l="l" t="t" r="r" b="b"/>
              <a:pathLst>
                <a:path w="51853" h="27394" extrusionOk="0">
                  <a:moveTo>
                    <a:pt x="24712" y="1"/>
                  </a:moveTo>
                  <a:cubicBezTo>
                    <a:pt x="0" y="1"/>
                    <a:pt x="2691" y="23640"/>
                    <a:pt x="2691" y="23640"/>
                  </a:cubicBezTo>
                  <a:cubicBezTo>
                    <a:pt x="2949" y="23692"/>
                    <a:pt x="3207" y="23717"/>
                    <a:pt x="3463" y="23717"/>
                  </a:cubicBezTo>
                  <a:cubicBezTo>
                    <a:pt x="4790" y="23717"/>
                    <a:pt x="6048" y="23037"/>
                    <a:pt x="6787" y="21889"/>
                  </a:cubicBezTo>
                  <a:cubicBezTo>
                    <a:pt x="7692" y="20473"/>
                    <a:pt x="8692" y="18365"/>
                    <a:pt x="9168" y="15436"/>
                  </a:cubicBezTo>
                  <a:cubicBezTo>
                    <a:pt x="9168" y="15436"/>
                    <a:pt x="17276" y="14424"/>
                    <a:pt x="23908" y="9638"/>
                  </a:cubicBezTo>
                  <a:cubicBezTo>
                    <a:pt x="23908" y="9638"/>
                    <a:pt x="28692" y="17367"/>
                    <a:pt x="35893" y="17367"/>
                  </a:cubicBezTo>
                  <a:cubicBezTo>
                    <a:pt x="36635" y="17367"/>
                    <a:pt x="37404" y="17285"/>
                    <a:pt x="38196" y="17103"/>
                  </a:cubicBezTo>
                  <a:cubicBezTo>
                    <a:pt x="38196" y="17103"/>
                    <a:pt x="39946" y="26473"/>
                    <a:pt x="42601" y="27211"/>
                  </a:cubicBezTo>
                  <a:cubicBezTo>
                    <a:pt x="43059" y="27340"/>
                    <a:pt x="43417" y="27394"/>
                    <a:pt x="43695" y="27394"/>
                  </a:cubicBezTo>
                  <a:cubicBezTo>
                    <a:pt x="45040" y="27394"/>
                    <a:pt x="44542" y="26152"/>
                    <a:pt x="44542" y="26152"/>
                  </a:cubicBezTo>
                  <a:cubicBezTo>
                    <a:pt x="44542" y="26152"/>
                    <a:pt x="51852" y="780"/>
                    <a:pt x="25873" y="18"/>
                  </a:cubicBezTo>
                  <a:cubicBezTo>
                    <a:pt x="25479" y="6"/>
                    <a:pt x="25092" y="1"/>
                    <a:pt x="2471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1218600" y="2040575"/>
              <a:ext cx="545025" cy="470650"/>
            </a:xfrm>
            <a:custGeom>
              <a:avLst/>
              <a:gdLst/>
              <a:ahLst/>
              <a:cxnLst/>
              <a:rect l="l" t="t" r="r" b="b"/>
              <a:pathLst>
                <a:path w="21801" h="18826" extrusionOk="0">
                  <a:moveTo>
                    <a:pt x="12190" y="0"/>
                  </a:moveTo>
                  <a:cubicBezTo>
                    <a:pt x="10124" y="0"/>
                    <a:pt x="6593" y="660"/>
                    <a:pt x="3953" y="4608"/>
                  </a:cubicBezTo>
                  <a:cubicBezTo>
                    <a:pt x="0" y="10525"/>
                    <a:pt x="3977" y="18097"/>
                    <a:pt x="11049" y="18776"/>
                  </a:cubicBezTo>
                  <a:cubicBezTo>
                    <a:pt x="11405" y="18809"/>
                    <a:pt x="11753" y="18826"/>
                    <a:pt x="12092" y="18826"/>
                  </a:cubicBezTo>
                  <a:cubicBezTo>
                    <a:pt x="18505" y="18826"/>
                    <a:pt x="21801" y="12986"/>
                    <a:pt x="20908" y="7060"/>
                  </a:cubicBezTo>
                  <a:cubicBezTo>
                    <a:pt x="19955" y="762"/>
                    <a:pt x="13895" y="167"/>
                    <a:pt x="13895" y="167"/>
                  </a:cubicBezTo>
                  <a:cubicBezTo>
                    <a:pt x="13895" y="167"/>
                    <a:pt x="13227" y="0"/>
                    <a:pt x="12190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1233475" y="1712650"/>
              <a:ext cx="197675" cy="98925"/>
            </a:xfrm>
            <a:custGeom>
              <a:avLst/>
              <a:gdLst/>
              <a:ahLst/>
              <a:cxnLst/>
              <a:rect l="l" t="t" r="r" b="b"/>
              <a:pathLst>
                <a:path w="7907" h="3957" extrusionOk="0">
                  <a:moveTo>
                    <a:pt x="6104" y="0"/>
                  </a:moveTo>
                  <a:cubicBezTo>
                    <a:pt x="5426" y="0"/>
                    <a:pt x="4455" y="237"/>
                    <a:pt x="3049" y="842"/>
                  </a:cubicBezTo>
                  <a:cubicBezTo>
                    <a:pt x="1" y="2151"/>
                    <a:pt x="1298" y="3497"/>
                    <a:pt x="1298" y="3497"/>
                  </a:cubicBezTo>
                  <a:cubicBezTo>
                    <a:pt x="1589" y="3812"/>
                    <a:pt x="1997" y="3957"/>
                    <a:pt x="2527" y="3957"/>
                  </a:cubicBezTo>
                  <a:cubicBezTo>
                    <a:pt x="3257" y="3957"/>
                    <a:pt x="4217" y="3682"/>
                    <a:pt x="5418" y="3199"/>
                  </a:cubicBezTo>
                  <a:cubicBezTo>
                    <a:pt x="7144" y="2497"/>
                    <a:pt x="7906" y="1484"/>
                    <a:pt x="7513" y="758"/>
                  </a:cubicBezTo>
                  <a:cubicBezTo>
                    <a:pt x="7289" y="322"/>
                    <a:pt x="6896" y="0"/>
                    <a:pt x="6104" y="0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1707650" y="1739850"/>
              <a:ext cx="192900" cy="113150"/>
            </a:xfrm>
            <a:custGeom>
              <a:avLst/>
              <a:gdLst/>
              <a:ahLst/>
              <a:cxnLst/>
              <a:rect l="l" t="t" r="r" b="b"/>
              <a:pathLst>
                <a:path w="7716" h="4526" extrusionOk="0">
                  <a:moveTo>
                    <a:pt x="1642" y="1"/>
                  </a:moveTo>
                  <a:cubicBezTo>
                    <a:pt x="1084" y="1"/>
                    <a:pt x="740" y="233"/>
                    <a:pt x="500" y="563"/>
                  </a:cubicBezTo>
                  <a:cubicBezTo>
                    <a:pt x="0" y="1230"/>
                    <a:pt x="595" y="2325"/>
                    <a:pt x="2191" y="3278"/>
                  </a:cubicBezTo>
                  <a:cubicBezTo>
                    <a:pt x="3514" y="4073"/>
                    <a:pt x="4538" y="4526"/>
                    <a:pt x="5312" y="4526"/>
                  </a:cubicBezTo>
                  <a:cubicBezTo>
                    <a:pt x="5674" y="4526"/>
                    <a:pt x="5981" y="4427"/>
                    <a:pt x="6239" y="4218"/>
                  </a:cubicBezTo>
                  <a:cubicBezTo>
                    <a:pt x="6239" y="4218"/>
                    <a:pt x="7715" y="3087"/>
                    <a:pt x="4906" y="1325"/>
                  </a:cubicBezTo>
                  <a:cubicBezTo>
                    <a:pt x="3351" y="357"/>
                    <a:pt x="2332" y="1"/>
                    <a:pt x="1642" y="1"/>
                  </a:cubicBezTo>
                  <a:close/>
                </a:path>
              </a:pathLst>
            </a:custGeom>
            <a:solidFill>
              <a:srgbClr val="8641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1504350" y="2090275"/>
              <a:ext cx="69975" cy="53000"/>
            </a:xfrm>
            <a:custGeom>
              <a:avLst/>
              <a:gdLst/>
              <a:ahLst/>
              <a:cxnLst/>
              <a:rect l="l" t="t" r="r" b="b"/>
              <a:pathLst>
                <a:path w="2799" h="2120" extrusionOk="0">
                  <a:moveTo>
                    <a:pt x="131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155"/>
                    <a:pt x="107" y="1941"/>
                    <a:pt x="2227" y="2108"/>
                  </a:cubicBezTo>
                  <a:cubicBezTo>
                    <a:pt x="2346" y="2120"/>
                    <a:pt x="2501" y="2120"/>
                    <a:pt x="2667" y="2120"/>
                  </a:cubicBezTo>
                  <a:cubicBezTo>
                    <a:pt x="2739" y="2108"/>
                    <a:pt x="2798" y="2048"/>
                    <a:pt x="2798" y="1977"/>
                  </a:cubicBezTo>
                  <a:cubicBezTo>
                    <a:pt x="2774" y="1893"/>
                    <a:pt x="2727" y="1846"/>
                    <a:pt x="2643" y="1846"/>
                  </a:cubicBezTo>
                  <a:cubicBezTo>
                    <a:pt x="2620" y="1846"/>
                    <a:pt x="2596" y="1846"/>
                    <a:pt x="2573" y="1846"/>
                  </a:cubicBezTo>
                  <a:cubicBezTo>
                    <a:pt x="403" y="1846"/>
                    <a:pt x="286" y="202"/>
                    <a:pt x="286" y="131"/>
                  </a:cubicBezTo>
                  <a:cubicBezTo>
                    <a:pt x="286" y="60"/>
                    <a:pt x="20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1324850" y="1882425"/>
              <a:ext cx="74150" cy="85925"/>
            </a:xfrm>
            <a:custGeom>
              <a:avLst/>
              <a:gdLst/>
              <a:ahLst/>
              <a:cxnLst/>
              <a:rect l="l" t="t" r="r" b="b"/>
              <a:pathLst>
                <a:path w="2966" h="3437" extrusionOk="0">
                  <a:moveTo>
                    <a:pt x="1518" y="0"/>
                  </a:moveTo>
                  <a:cubicBezTo>
                    <a:pt x="782" y="0"/>
                    <a:pt x="152" y="696"/>
                    <a:pt x="72" y="1611"/>
                  </a:cubicBezTo>
                  <a:cubicBezTo>
                    <a:pt x="1" y="2552"/>
                    <a:pt x="584" y="3373"/>
                    <a:pt x="1358" y="3433"/>
                  </a:cubicBezTo>
                  <a:cubicBezTo>
                    <a:pt x="1388" y="3435"/>
                    <a:pt x="1418" y="3436"/>
                    <a:pt x="1448" y="3436"/>
                  </a:cubicBezTo>
                  <a:cubicBezTo>
                    <a:pt x="2185" y="3436"/>
                    <a:pt x="2825" y="2741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1696925" y="1910700"/>
              <a:ext cx="74150" cy="85900"/>
            </a:xfrm>
            <a:custGeom>
              <a:avLst/>
              <a:gdLst/>
              <a:ahLst/>
              <a:cxnLst/>
              <a:rect l="l" t="t" r="r" b="b"/>
              <a:pathLst>
                <a:path w="2966" h="3436" extrusionOk="0">
                  <a:moveTo>
                    <a:pt x="1518" y="0"/>
                  </a:moveTo>
                  <a:cubicBezTo>
                    <a:pt x="782" y="0"/>
                    <a:pt x="153" y="696"/>
                    <a:pt x="84" y="1611"/>
                  </a:cubicBezTo>
                  <a:cubicBezTo>
                    <a:pt x="1" y="2564"/>
                    <a:pt x="584" y="3373"/>
                    <a:pt x="1358" y="3433"/>
                  </a:cubicBezTo>
                  <a:cubicBezTo>
                    <a:pt x="1383" y="3434"/>
                    <a:pt x="1407" y="3435"/>
                    <a:pt x="1432" y="3435"/>
                  </a:cubicBezTo>
                  <a:cubicBezTo>
                    <a:pt x="2175" y="3435"/>
                    <a:pt x="2825" y="2747"/>
                    <a:pt x="2894" y="1825"/>
                  </a:cubicBezTo>
                  <a:cubicBezTo>
                    <a:pt x="2965" y="873"/>
                    <a:pt x="2382" y="63"/>
                    <a:pt x="1608" y="4"/>
                  </a:cubicBezTo>
                  <a:cubicBezTo>
                    <a:pt x="1578" y="1"/>
                    <a:pt x="1548" y="0"/>
                    <a:pt x="1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1504650" y="1665175"/>
              <a:ext cx="138125" cy="363200"/>
            </a:xfrm>
            <a:custGeom>
              <a:avLst/>
              <a:gdLst/>
              <a:ahLst/>
              <a:cxnLst/>
              <a:rect l="l" t="t" r="r" b="b"/>
              <a:pathLst>
                <a:path w="5525" h="14528" extrusionOk="0">
                  <a:moveTo>
                    <a:pt x="1443" y="1"/>
                  </a:moveTo>
                  <a:cubicBezTo>
                    <a:pt x="1369" y="1"/>
                    <a:pt x="1309" y="56"/>
                    <a:pt x="1298" y="121"/>
                  </a:cubicBezTo>
                  <a:cubicBezTo>
                    <a:pt x="1167" y="1026"/>
                    <a:pt x="0" y="8968"/>
                    <a:pt x="572" y="10015"/>
                  </a:cubicBezTo>
                  <a:cubicBezTo>
                    <a:pt x="755" y="10374"/>
                    <a:pt x="1104" y="10706"/>
                    <a:pt x="1762" y="10706"/>
                  </a:cubicBezTo>
                  <a:cubicBezTo>
                    <a:pt x="2174" y="10706"/>
                    <a:pt x="2706" y="10576"/>
                    <a:pt x="3393" y="10241"/>
                  </a:cubicBezTo>
                  <a:cubicBezTo>
                    <a:pt x="3429" y="10230"/>
                    <a:pt x="3453" y="10218"/>
                    <a:pt x="3465" y="10218"/>
                  </a:cubicBezTo>
                  <a:cubicBezTo>
                    <a:pt x="3671" y="10127"/>
                    <a:pt x="3864" y="10082"/>
                    <a:pt x="4039" y="10082"/>
                  </a:cubicBezTo>
                  <a:cubicBezTo>
                    <a:pt x="4299" y="10082"/>
                    <a:pt x="4520" y="10180"/>
                    <a:pt x="4691" y="10372"/>
                  </a:cubicBezTo>
                  <a:cubicBezTo>
                    <a:pt x="5167" y="10932"/>
                    <a:pt x="5191" y="12099"/>
                    <a:pt x="4751" y="12861"/>
                  </a:cubicBezTo>
                  <a:cubicBezTo>
                    <a:pt x="4167" y="13825"/>
                    <a:pt x="3024" y="14266"/>
                    <a:pt x="3012" y="14266"/>
                  </a:cubicBezTo>
                  <a:cubicBezTo>
                    <a:pt x="2929" y="14290"/>
                    <a:pt x="2893" y="14361"/>
                    <a:pt x="2917" y="14444"/>
                  </a:cubicBezTo>
                  <a:cubicBezTo>
                    <a:pt x="2929" y="14480"/>
                    <a:pt x="2977" y="14528"/>
                    <a:pt x="3036" y="14528"/>
                  </a:cubicBezTo>
                  <a:cubicBezTo>
                    <a:pt x="3048" y="14528"/>
                    <a:pt x="3084" y="14528"/>
                    <a:pt x="3131" y="14516"/>
                  </a:cubicBezTo>
                  <a:cubicBezTo>
                    <a:pt x="3167" y="14480"/>
                    <a:pt x="4382" y="14040"/>
                    <a:pt x="5001" y="12992"/>
                  </a:cubicBezTo>
                  <a:cubicBezTo>
                    <a:pt x="5525" y="12135"/>
                    <a:pt x="5477" y="10825"/>
                    <a:pt x="4917" y="10182"/>
                  </a:cubicBezTo>
                  <a:cubicBezTo>
                    <a:pt x="4696" y="9924"/>
                    <a:pt x="4397" y="9789"/>
                    <a:pt x="4054" y="9789"/>
                  </a:cubicBezTo>
                  <a:cubicBezTo>
                    <a:pt x="3844" y="9789"/>
                    <a:pt x="3617" y="9840"/>
                    <a:pt x="3381" y="9944"/>
                  </a:cubicBezTo>
                  <a:cubicBezTo>
                    <a:pt x="3370" y="9956"/>
                    <a:pt x="3334" y="9968"/>
                    <a:pt x="3286" y="9991"/>
                  </a:cubicBezTo>
                  <a:cubicBezTo>
                    <a:pt x="2681" y="10280"/>
                    <a:pt x="2176" y="10426"/>
                    <a:pt x="1773" y="10426"/>
                  </a:cubicBezTo>
                  <a:cubicBezTo>
                    <a:pt x="1328" y="10426"/>
                    <a:pt x="1009" y="10247"/>
                    <a:pt x="822" y="9884"/>
                  </a:cubicBezTo>
                  <a:cubicBezTo>
                    <a:pt x="393" y="9063"/>
                    <a:pt x="1226" y="2598"/>
                    <a:pt x="1584" y="169"/>
                  </a:cubicBezTo>
                  <a:cubicBezTo>
                    <a:pt x="1596" y="97"/>
                    <a:pt x="1536" y="14"/>
                    <a:pt x="1465" y="2"/>
                  </a:cubicBezTo>
                  <a:cubicBezTo>
                    <a:pt x="1457" y="1"/>
                    <a:pt x="1450" y="1"/>
                    <a:pt x="144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1039100" y="2121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2022275" y="2195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1490650" y="1101025"/>
              <a:ext cx="195875" cy="190775"/>
            </a:xfrm>
            <a:custGeom>
              <a:avLst/>
              <a:gdLst/>
              <a:ahLst/>
              <a:cxnLst/>
              <a:rect l="l" t="t" r="r" b="b"/>
              <a:pathLst>
                <a:path w="7835" h="7631" extrusionOk="0">
                  <a:moveTo>
                    <a:pt x="3911" y="1"/>
                  </a:moveTo>
                  <a:cubicBezTo>
                    <a:pt x="1890" y="1"/>
                    <a:pt x="200" y="1584"/>
                    <a:pt x="96" y="3625"/>
                  </a:cubicBezTo>
                  <a:cubicBezTo>
                    <a:pt x="1" y="5733"/>
                    <a:pt x="1620" y="7519"/>
                    <a:pt x="3727" y="7626"/>
                  </a:cubicBezTo>
                  <a:cubicBezTo>
                    <a:pt x="3793" y="7629"/>
                    <a:pt x="3859" y="7631"/>
                    <a:pt x="3925" y="7631"/>
                  </a:cubicBezTo>
                  <a:cubicBezTo>
                    <a:pt x="5946" y="7631"/>
                    <a:pt x="7636" y="6048"/>
                    <a:pt x="7740" y="4006"/>
                  </a:cubicBezTo>
                  <a:cubicBezTo>
                    <a:pt x="7835" y="1911"/>
                    <a:pt x="6216" y="125"/>
                    <a:pt x="4108" y="6"/>
                  </a:cubicBezTo>
                  <a:cubicBezTo>
                    <a:pt x="4042" y="2"/>
                    <a:pt x="3976" y="1"/>
                    <a:pt x="3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1292125" y="1173775"/>
              <a:ext cx="249750" cy="447125"/>
            </a:xfrm>
            <a:custGeom>
              <a:avLst/>
              <a:gdLst/>
              <a:ahLst/>
              <a:cxnLst/>
              <a:rect l="l" t="t" r="r" b="b"/>
              <a:pathLst>
                <a:path w="9990" h="17885" extrusionOk="0">
                  <a:moveTo>
                    <a:pt x="9989" y="1"/>
                  </a:moveTo>
                  <a:lnTo>
                    <a:pt x="9989" y="1"/>
                  </a:lnTo>
                  <a:cubicBezTo>
                    <a:pt x="7882" y="108"/>
                    <a:pt x="5989" y="418"/>
                    <a:pt x="4274" y="858"/>
                  </a:cubicBezTo>
                  <a:cubicBezTo>
                    <a:pt x="2548" y="4371"/>
                    <a:pt x="452" y="10109"/>
                    <a:pt x="0" y="17848"/>
                  </a:cubicBezTo>
                  <a:cubicBezTo>
                    <a:pt x="1134" y="17802"/>
                    <a:pt x="2270" y="17780"/>
                    <a:pt x="3401" y="17780"/>
                  </a:cubicBezTo>
                  <a:cubicBezTo>
                    <a:pt x="4870" y="17780"/>
                    <a:pt x="6330" y="17817"/>
                    <a:pt x="7763" y="17884"/>
                  </a:cubicBezTo>
                  <a:cubicBezTo>
                    <a:pt x="7144" y="9550"/>
                    <a:pt x="8751" y="3358"/>
                    <a:pt x="9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1120675" y="1195225"/>
              <a:ext cx="278325" cy="439650"/>
            </a:xfrm>
            <a:custGeom>
              <a:avLst/>
              <a:gdLst/>
              <a:ahLst/>
              <a:cxnLst/>
              <a:rect l="l" t="t" r="r" b="b"/>
              <a:pathLst>
                <a:path w="11133" h="17586" extrusionOk="0">
                  <a:moveTo>
                    <a:pt x="11132" y="0"/>
                  </a:moveTo>
                  <a:cubicBezTo>
                    <a:pt x="7561" y="977"/>
                    <a:pt x="4810" y="2608"/>
                    <a:pt x="2727" y="4525"/>
                  </a:cubicBezTo>
                  <a:cubicBezTo>
                    <a:pt x="1488" y="7846"/>
                    <a:pt x="357" y="12228"/>
                    <a:pt x="0" y="17586"/>
                  </a:cubicBezTo>
                  <a:cubicBezTo>
                    <a:pt x="2262" y="17264"/>
                    <a:pt x="4560" y="17074"/>
                    <a:pt x="6858" y="16990"/>
                  </a:cubicBezTo>
                  <a:cubicBezTo>
                    <a:pt x="7322" y="9251"/>
                    <a:pt x="9406" y="3513"/>
                    <a:pt x="11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1020350" y="1308325"/>
              <a:ext cx="168500" cy="343825"/>
            </a:xfrm>
            <a:custGeom>
              <a:avLst/>
              <a:gdLst/>
              <a:ahLst/>
              <a:cxnLst/>
              <a:rect l="l" t="t" r="r" b="b"/>
              <a:pathLst>
                <a:path w="6740" h="13753" extrusionOk="0">
                  <a:moveTo>
                    <a:pt x="6740" y="1"/>
                  </a:moveTo>
                  <a:lnTo>
                    <a:pt x="6740" y="1"/>
                  </a:lnTo>
                  <a:cubicBezTo>
                    <a:pt x="536" y="5668"/>
                    <a:pt x="1" y="13752"/>
                    <a:pt x="1" y="13752"/>
                  </a:cubicBezTo>
                  <a:cubicBezTo>
                    <a:pt x="1310" y="13478"/>
                    <a:pt x="2656" y="13240"/>
                    <a:pt x="4013" y="13062"/>
                  </a:cubicBezTo>
                  <a:cubicBezTo>
                    <a:pt x="4370" y="7704"/>
                    <a:pt x="5501" y="3322"/>
                    <a:pt x="6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1470700" y="1172600"/>
              <a:ext cx="232800" cy="462275"/>
            </a:xfrm>
            <a:custGeom>
              <a:avLst/>
              <a:gdLst/>
              <a:ahLst/>
              <a:cxnLst/>
              <a:rect l="l" t="t" r="r" b="b"/>
              <a:pathLst>
                <a:path w="9312" h="18491" extrusionOk="0">
                  <a:moveTo>
                    <a:pt x="4489" y="0"/>
                  </a:moveTo>
                  <a:cubicBezTo>
                    <a:pt x="3930" y="0"/>
                    <a:pt x="3382" y="12"/>
                    <a:pt x="2858" y="48"/>
                  </a:cubicBezTo>
                  <a:cubicBezTo>
                    <a:pt x="1632" y="3405"/>
                    <a:pt x="1" y="9597"/>
                    <a:pt x="632" y="17931"/>
                  </a:cubicBezTo>
                  <a:cubicBezTo>
                    <a:pt x="3096" y="18038"/>
                    <a:pt x="5513" y="18253"/>
                    <a:pt x="7799" y="18491"/>
                  </a:cubicBezTo>
                  <a:cubicBezTo>
                    <a:pt x="9311" y="10049"/>
                    <a:pt x="8264" y="3608"/>
                    <a:pt x="7359" y="131"/>
                  </a:cubicBezTo>
                  <a:cubicBezTo>
                    <a:pt x="6454" y="48"/>
                    <a:pt x="5478" y="0"/>
                    <a:pt x="44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1997550" y="1364575"/>
              <a:ext cx="109875" cy="346800"/>
            </a:xfrm>
            <a:custGeom>
              <a:avLst/>
              <a:gdLst/>
              <a:ahLst/>
              <a:cxnLst/>
              <a:rect l="l" t="t" r="r" b="b"/>
              <a:pathLst>
                <a:path w="4395" h="13872" extrusionOk="0">
                  <a:moveTo>
                    <a:pt x="1" y="1"/>
                  </a:moveTo>
                  <a:lnTo>
                    <a:pt x="1" y="1"/>
                  </a:lnTo>
                  <a:cubicBezTo>
                    <a:pt x="858" y="3454"/>
                    <a:pt x="1465" y="7895"/>
                    <a:pt x="1227" y="13157"/>
                  </a:cubicBezTo>
                  <a:cubicBezTo>
                    <a:pt x="3144" y="13574"/>
                    <a:pt x="4263" y="13872"/>
                    <a:pt x="4263" y="13872"/>
                  </a:cubicBezTo>
                  <a:cubicBezTo>
                    <a:pt x="4263" y="13872"/>
                    <a:pt x="4394" y="619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1654650" y="1175875"/>
              <a:ext cx="214650" cy="485200"/>
            </a:xfrm>
            <a:custGeom>
              <a:avLst/>
              <a:gdLst/>
              <a:ahLst/>
              <a:cxnLst/>
              <a:rect l="l" t="t" r="r" b="b"/>
              <a:pathLst>
                <a:path w="8586" h="19408" extrusionOk="0">
                  <a:moveTo>
                    <a:pt x="1" y="0"/>
                  </a:moveTo>
                  <a:cubicBezTo>
                    <a:pt x="906" y="3477"/>
                    <a:pt x="1953" y="9918"/>
                    <a:pt x="429" y="18360"/>
                  </a:cubicBezTo>
                  <a:cubicBezTo>
                    <a:pt x="3239" y="18657"/>
                    <a:pt x="5847" y="19026"/>
                    <a:pt x="8157" y="19407"/>
                  </a:cubicBezTo>
                  <a:cubicBezTo>
                    <a:pt x="8585" y="11168"/>
                    <a:pt x="6930" y="4965"/>
                    <a:pt x="5502" y="1239"/>
                  </a:cubicBezTo>
                  <a:cubicBezTo>
                    <a:pt x="3882" y="631"/>
                    <a:pt x="2049" y="20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1792175" y="1206825"/>
              <a:ext cx="242025" cy="486700"/>
            </a:xfrm>
            <a:custGeom>
              <a:avLst/>
              <a:gdLst/>
              <a:ahLst/>
              <a:cxnLst/>
              <a:rect l="l" t="t" r="r" b="b"/>
              <a:pathLst>
                <a:path w="9681" h="19468" extrusionOk="0">
                  <a:moveTo>
                    <a:pt x="1" y="1"/>
                  </a:moveTo>
                  <a:lnTo>
                    <a:pt x="1" y="1"/>
                  </a:lnTo>
                  <a:cubicBezTo>
                    <a:pt x="1429" y="3715"/>
                    <a:pt x="3084" y="9930"/>
                    <a:pt x="2656" y="18169"/>
                  </a:cubicBezTo>
                  <a:cubicBezTo>
                    <a:pt x="5418" y="18634"/>
                    <a:pt x="7740" y="19098"/>
                    <a:pt x="9442" y="19467"/>
                  </a:cubicBezTo>
                  <a:cubicBezTo>
                    <a:pt x="9680" y="14205"/>
                    <a:pt x="9073" y="9764"/>
                    <a:pt x="8216" y="6311"/>
                  </a:cubicBezTo>
                  <a:cubicBezTo>
                    <a:pt x="6394" y="3715"/>
                    <a:pt x="3751" y="139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881475" y="1562925"/>
              <a:ext cx="655925" cy="296975"/>
            </a:xfrm>
            <a:custGeom>
              <a:avLst/>
              <a:gdLst/>
              <a:ahLst/>
              <a:cxnLst/>
              <a:rect l="l" t="t" r="r" b="b"/>
              <a:pathLst>
                <a:path w="26237" h="11879" extrusionOk="0">
                  <a:moveTo>
                    <a:pt x="17020" y="0"/>
                  </a:moveTo>
                  <a:cubicBezTo>
                    <a:pt x="13347" y="0"/>
                    <a:pt x="8998" y="448"/>
                    <a:pt x="4794" y="1961"/>
                  </a:cubicBezTo>
                  <a:cubicBezTo>
                    <a:pt x="4792" y="1961"/>
                    <a:pt x="4790" y="1961"/>
                    <a:pt x="4789" y="1961"/>
                  </a:cubicBezTo>
                  <a:cubicBezTo>
                    <a:pt x="3487" y="1961"/>
                    <a:pt x="0" y="6480"/>
                    <a:pt x="3555" y="11879"/>
                  </a:cubicBezTo>
                  <a:cubicBezTo>
                    <a:pt x="3555" y="11879"/>
                    <a:pt x="14628" y="8628"/>
                    <a:pt x="26237" y="937"/>
                  </a:cubicBezTo>
                  <a:cubicBezTo>
                    <a:pt x="26237" y="937"/>
                    <a:pt x="22336" y="0"/>
                    <a:pt x="170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1554650" y="1588600"/>
              <a:ext cx="641825" cy="308225"/>
            </a:xfrm>
            <a:custGeom>
              <a:avLst/>
              <a:gdLst/>
              <a:ahLst/>
              <a:cxnLst/>
              <a:rect l="l" t="t" r="r" b="b"/>
              <a:pathLst>
                <a:path w="25673" h="12329" extrusionOk="0">
                  <a:moveTo>
                    <a:pt x="4331" y="1"/>
                  </a:moveTo>
                  <a:cubicBezTo>
                    <a:pt x="1676" y="1"/>
                    <a:pt x="0" y="184"/>
                    <a:pt x="0" y="184"/>
                  </a:cubicBezTo>
                  <a:cubicBezTo>
                    <a:pt x="8894" y="8697"/>
                    <a:pt x="22122" y="12328"/>
                    <a:pt x="22122" y="12328"/>
                  </a:cubicBezTo>
                  <a:cubicBezTo>
                    <a:pt x="25672" y="6938"/>
                    <a:pt x="22473" y="2684"/>
                    <a:pt x="21169" y="2684"/>
                  </a:cubicBezTo>
                  <a:cubicBezTo>
                    <a:pt x="21165" y="2684"/>
                    <a:pt x="21161" y="2684"/>
                    <a:pt x="21158" y="2684"/>
                  </a:cubicBezTo>
                  <a:cubicBezTo>
                    <a:pt x="14919" y="441"/>
                    <a:pt x="8448" y="1"/>
                    <a:pt x="43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1668650" y="1642300"/>
              <a:ext cx="436100" cy="186650"/>
            </a:xfrm>
            <a:custGeom>
              <a:avLst/>
              <a:gdLst/>
              <a:ahLst/>
              <a:cxnLst/>
              <a:rect l="l" t="t" r="r" b="b"/>
              <a:pathLst>
                <a:path w="17444" h="7466" extrusionOk="0">
                  <a:moveTo>
                    <a:pt x="36" y="0"/>
                  </a:moveTo>
                  <a:lnTo>
                    <a:pt x="0" y="84"/>
                  </a:lnTo>
                  <a:cubicBezTo>
                    <a:pt x="1453" y="727"/>
                    <a:pt x="2894" y="1346"/>
                    <a:pt x="4334" y="1977"/>
                  </a:cubicBezTo>
                  <a:cubicBezTo>
                    <a:pt x="5775" y="2596"/>
                    <a:pt x="7228" y="3227"/>
                    <a:pt x="8680" y="3834"/>
                  </a:cubicBezTo>
                  <a:lnTo>
                    <a:pt x="13038" y="5668"/>
                  </a:lnTo>
                  <a:cubicBezTo>
                    <a:pt x="14502" y="6275"/>
                    <a:pt x="15955" y="6882"/>
                    <a:pt x="17419" y="7466"/>
                  </a:cubicBezTo>
                  <a:lnTo>
                    <a:pt x="17443" y="7406"/>
                  </a:lnTo>
                  <a:lnTo>
                    <a:pt x="13085" y="5561"/>
                  </a:lnTo>
                  <a:lnTo>
                    <a:pt x="8740" y="3703"/>
                  </a:lnTo>
                  <a:lnTo>
                    <a:pt x="4394" y="1846"/>
                  </a:lnTo>
                  <a:cubicBezTo>
                    <a:pt x="2941" y="1215"/>
                    <a:pt x="1489" y="608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1685325" y="1614325"/>
              <a:ext cx="414050" cy="120875"/>
            </a:xfrm>
            <a:custGeom>
              <a:avLst/>
              <a:gdLst/>
              <a:ahLst/>
              <a:cxnLst/>
              <a:rect l="l" t="t" r="r" b="b"/>
              <a:pathLst>
                <a:path w="16562" h="4835" extrusionOk="0">
                  <a:moveTo>
                    <a:pt x="36" y="0"/>
                  </a:moveTo>
                  <a:lnTo>
                    <a:pt x="0" y="83"/>
                  </a:lnTo>
                  <a:cubicBezTo>
                    <a:pt x="1369" y="500"/>
                    <a:pt x="2762" y="905"/>
                    <a:pt x="4132" y="1310"/>
                  </a:cubicBezTo>
                  <a:cubicBezTo>
                    <a:pt x="5513" y="1715"/>
                    <a:pt x="6882" y="2108"/>
                    <a:pt x="8263" y="2500"/>
                  </a:cubicBezTo>
                  <a:lnTo>
                    <a:pt x="12407" y="3679"/>
                  </a:lnTo>
                  <a:cubicBezTo>
                    <a:pt x="13776" y="4060"/>
                    <a:pt x="15157" y="4453"/>
                    <a:pt x="16538" y="4834"/>
                  </a:cubicBezTo>
                  <a:lnTo>
                    <a:pt x="16562" y="4775"/>
                  </a:lnTo>
                  <a:cubicBezTo>
                    <a:pt x="15193" y="4358"/>
                    <a:pt x="13823" y="3953"/>
                    <a:pt x="12430" y="3560"/>
                  </a:cubicBezTo>
                  <a:lnTo>
                    <a:pt x="8311" y="2346"/>
                  </a:lnTo>
                  <a:cubicBezTo>
                    <a:pt x="6930" y="1929"/>
                    <a:pt x="5560" y="1548"/>
                    <a:pt x="4179" y="1155"/>
                  </a:cubicBezTo>
                  <a:cubicBezTo>
                    <a:pt x="2810" y="774"/>
                    <a:pt x="1417" y="369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992975" y="1616400"/>
              <a:ext cx="436075" cy="186950"/>
            </a:xfrm>
            <a:custGeom>
              <a:avLst/>
              <a:gdLst/>
              <a:ahLst/>
              <a:cxnLst/>
              <a:rect l="l" t="t" r="r" b="b"/>
              <a:pathLst>
                <a:path w="17443" h="7478" extrusionOk="0">
                  <a:moveTo>
                    <a:pt x="17419" y="0"/>
                  </a:moveTo>
                  <a:cubicBezTo>
                    <a:pt x="15955" y="620"/>
                    <a:pt x="14502" y="1227"/>
                    <a:pt x="13061" y="1846"/>
                  </a:cubicBezTo>
                  <a:lnTo>
                    <a:pt x="8716" y="3715"/>
                  </a:lnTo>
                  <a:lnTo>
                    <a:pt x="4370" y="5573"/>
                  </a:lnTo>
                  <a:lnTo>
                    <a:pt x="0" y="7418"/>
                  </a:lnTo>
                  <a:lnTo>
                    <a:pt x="36" y="7478"/>
                  </a:lnTo>
                  <a:cubicBezTo>
                    <a:pt x="1489" y="6882"/>
                    <a:pt x="2953" y="6287"/>
                    <a:pt x="4406" y="5680"/>
                  </a:cubicBezTo>
                  <a:lnTo>
                    <a:pt x="8775" y="3834"/>
                  </a:lnTo>
                  <a:cubicBezTo>
                    <a:pt x="10228" y="3215"/>
                    <a:pt x="11668" y="2596"/>
                    <a:pt x="13121" y="1965"/>
                  </a:cubicBezTo>
                  <a:cubicBezTo>
                    <a:pt x="14562" y="1346"/>
                    <a:pt x="16002" y="715"/>
                    <a:pt x="17443" y="84"/>
                  </a:cubicBezTo>
                  <a:lnTo>
                    <a:pt x="17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997725" y="1588125"/>
              <a:ext cx="413775" cy="121175"/>
            </a:xfrm>
            <a:custGeom>
              <a:avLst/>
              <a:gdLst/>
              <a:ahLst/>
              <a:cxnLst/>
              <a:rect l="l" t="t" r="r" b="b"/>
              <a:pathLst>
                <a:path w="16551" h="4847" extrusionOk="0">
                  <a:moveTo>
                    <a:pt x="16527" y="0"/>
                  </a:moveTo>
                  <a:cubicBezTo>
                    <a:pt x="15146" y="381"/>
                    <a:pt x="13776" y="774"/>
                    <a:pt x="12383" y="1167"/>
                  </a:cubicBezTo>
                  <a:cubicBezTo>
                    <a:pt x="11002" y="1572"/>
                    <a:pt x="9621" y="1953"/>
                    <a:pt x="8252" y="2358"/>
                  </a:cubicBezTo>
                  <a:lnTo>
                    <a:pt x="4132" y="3560"/>
                  </a:lnTo>
                  <a:cubicBezTo>
                    <a:pt x="2763" y="3965"/>
                    <a:pt x="1370" y="4382"/>
                    <a:pt x="1" y="4787"/>
                  </a:cubicBezTo>
                  <a:lnTo>
                    <a:pt x="25" y="4846"/>
                  </a:lnTo>
                  <a:cubicBezTo>
                    <a:pt x="1406" y="4453"/>
                    <a:pt x="2775" y="4084"/>
                    <a:pt x="4156" y="3679"/>
                  </a:cubicBezTo>
                  <a:lnTo>
                    <a:pt x="8299" y="2501"/>
                  </a:lnTo>
                  <a:cubicBezTo>
                    <a:pt x="9681" y="2120"/>
                    <a:pt x="11062" y="1715"/>
                    <a:pt x="12431" y="1310"/>
                  </a:cubicBezTo>
                  <a:cubicBezTo>
                    <a:pt x="13800" y="917"/>
                    <a:pt x="15193" y="512"/>
                    <a:pt x="16550" y="96"/>
                  </a:cubicBezTo>
                  <a:lnTo>
                    <a:pt x="165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1479050" y="1517575"/>
              <a:ext cx="142900" cy="168200"/>
            </a:xfrm>
            <a:custGeom>
              <a:avLst/>
              <a:gdLst/>
              <a:ahLst/>
              <a:cxnLst/>
              <a:rect l="l" t="t" r="r" b="b"/>
              <a:pathLst>
                <a:path w="5716" h="6728" extrusionOk="0">
                  <a:moveTo>
                    <a:pt x="2858" y="1"/>
                  </a:moveTo>
                  <a:cubicBezTo>
                    <a:pt x="1274" y="1"/>
                    <a:pt x="0" y="1501"/>
                    <a:pt x="0" y="3358"/>
                  </a:cubicBezTo>
                  <a:cubicBezTo>
                    <a:pt x="0" y="5227"/>
                    <a:pt x="1274" y="6728"/>
                    <a:pt x="2858" y="6728"/>
                  </a:cubicBezTo>
                  <a:cubicBezTo>
                    <a:pt x="4429" y="6728"/>
                    <a:pt x="5715" y="5227"/>
                    <a:pt x="5715" y="3358"/>
                  </a:cubicBezTo>
                  <a:cubicBezTo>
                    <a:pt x="5715" y="1501"/>
                    <a:pt x="4429" y="1"/>
                    <a:pt x="28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1495425" y="1536625"/>
              <a:ext cx="110750" cy="130100"/>
            </a:xfrm>
            <a:custGeom>
              <a:avLst/>
              <a:gdLst/>
              <a:ahLst/>
              <a:cxnLst/>
              <a:rect l="l" t="t" r="r" b="b"/>
              <a:pathLst>
                <a:path w="4430" h="5204" extrusionOk="0">
                  <a:moveTo>
                    <a:pt x="2215" y="1"/>
                  </a:moveTo>
                  <a:cubicBezTo>
                    <a:pt x="1000" y="1"/>
                    <a:pt x="0" y="1156"/>
                    <a:pt x="0" y="2596"/>
                  </a:cubicBezTo>
                  <a:cubicBezTo>
                    <a:pt x="0" y="4049"/>
                    <a:pt x="1000" y="5204"/>
                    <a:pt x="2215" y="5204"/>
                  </a:cubicBezTo>
                  <a:cubicBezTo>
                    <a:pt x="3441" y="5204"/>
                    <a:pt x="4429" y="4049"/>
                    <a:pt x="4429" y="2596"/>
                  </a:cubicBezTo>
                  <a:cubicBezTo>
                    <a:pt x="4429" y="1156"/>
                    <a:pt x="3441" y="1"/>
                    <a:pt x="2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524275" y="1546450"/>
              <a:ext cx="76775" cy="84175"/>
            </a:xfrm>
            <a:custGeom>
              <a:avLst/>
              <a:gdLst/>
              <a:ahLst/>
              <a:cxnLst/>
              <a:rect l="l" t="t" r="r" b="b"/>
              <a:pathLst>
                <a:path w="3071" h="3367" extrusionOk="0">
                  <a:moveTo>
                    <a:pt x="989" y="1"/>
                  </a:moveTo>
                  <a:cubicBezTo>
                    <a:pt x="1" y="227"/>
                    <a:pt x="834" y="1167"/>
                    <a:pt x="1453" y="1370"/>
                  </a:cubicBezTo>
                  <a:cubicBezTo>
                    <a:pt x="2061" y="1596"/>
                    <a:pt x="2239" y="3144"/>
                    <a:pt x="2382" y="3322"/>
                  </a:cubicBezTo>
                  <a:cubicBezTo>
                    <a:pt x="2405" y="3351"/>
                    <a:pt x="2438" y="3366"/>
                    <a:pt x="2476" y="3366"/>
                  </a:cubicBezTo>
                  <a:cubicBezTo>
                    <a:pt x="2692" y="3366"/>
                    <a:pt x="3070" y="2881"/>
                    <a:pt x="2787" y="1596"/>
                  </a:cubicBezTo>
                  <a:cubicBezTo>
                    <a:pt x="2466" y="84"/>
                    <a:pt x="989" y="1"/>
                    <a:pt x="9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6" name="Google Shape;946;p33"/>
          <p:cNvGrpSpPr/>
          <p:nvPr/>
        </p:nvGrpSpPr>
        <p:grpSpPr>
          <a:xfrm>
            <a:off x="7407592" y="2849519"/>
            <a:ext cx="1493646" cy="2730010"/>
            <a:chOff x="5349175" y="1125150"/>
            <a:chExt cx="1855000" cy="3390475"/>
          </a:xfrm>
        </p:grpSpPr>
        <p:sp>
          <p:nvSpPr>
            <p:cNvPr id="947" name="Google Shape;947;p33"/>
            <p:cNvSpPr/>
            <p:nvPr/>
          </p:nvSpPr>
          <p:spPr>
            <a:xfrm>
              <a:off x="5640875" y="2116175"/>
              <a:ext cx="175650" cy="263650"/>
            </a:xfrm>
            <a:custGeom>
              <a:avLst/>
              <a:gdLst/>
              <a:ahLst/>
              <a:cxnLst/>
              <a:rect l="l" t="t" r="r" b="b"/>
              <a:pathLst>
                <a:path w="7026" h="10546" extrusionOk="0">
                  <a:moveTo>
                    <a:pt x="3953" y="0"/>
                  </a:moveTo>
                  <a:cubicBezTo>
                    <a:pt x="3953" y="0"/>
                    <a:pt x="0" y="6370"/>
                    <a:pt x="2429" y="8727"/>
                  </a:cubicBezTo>
                  <a:cubicBezTo>
                    <a:pt x="4040" y="10283"/>
                    <a:pt x="5536" y="10545"/>
                    <a:pt x="6361" y="10545"/>
                  </a:cubicBezTo>
                  <a:cubicBezTo>
                    <a:pt x="6779" y="10545"/>
                    <a:pt x="7025" y="10478"/>
                    <a:pt x="7025" y="10478"/>
                  </a:cubicBezTo>
                  <a:lnTo>
                    <a:pt x="3953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5598600" y="2275700"/>
              <a:ext cx="144100" cy="272975"/>
            </a:xfrm>
            <a:custGeom>
              <a:avLst/>
              <a:gdLst/>
              <a:ahLst/>
              <a:cxnLst/>
              <a:rect l="l" t="t" r="r" b="b"/>
              <a:pathLst>
                <a:path w="5764" h="10919" extrusionOk="0">
                  <a:moveTo>
                    <a:pt x="5763" y="1"/>
                  </a:moveTo>
                  <a:lnTo>
                    <a:pt x="5763" y="1"/>
                  </a:lnTo>
                  <a:cubicBezTo>
                    <a:pt x="5763" y="1"/>
                    <a:pt x="1" y="4799"/>
                    <a:pt x="1548" y="7787"/>
                  </a:cubicBezTo>
                  <a:cubicBezTo>
                    <a:pt x="3096" y="10800"/>
                    <a:pt x="5347" y="10919"/>
                    <a:pt x="5347" y="10919"/>
                  </a:cubicBezTo>
                  <a:lnTo>
                    <a:pt x="5763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6716600" y="1916725"/>
              <a:ext cx="181000" cy="273275"/>
            </a:xfrm>
            <a:custGeom>
              <a:avLst/>
              <a:gdLst/>
              <a:ahLst/>
              <a:cxnLst/>
              <a:rect l="l" t="t" r="r" b="b"/>
              <a:pathLst>
                <a:path w="7240" h="10931" extrusionOk="0">
                  <a:moveTo>
                    <a:pt x="1441" y="1"/>
                  </a:moveTo>
                  <a:lnTo>
                    <a:pt x="1" y="10931"/>
                  </a:lnTo>
                  <a:cubicBezTo>
                    <a:pt x="1" y="10931"/>
                    <a:pt x="4168" y="10776"/>
                    <a:pt x="5704" y="7776"/>
                  </a:cubicBezTo>
                  <a:cubicBezTo>
                    <a:pt x="7240" y="4751"/>
                    <a:pt x="1441" y="1"/>
                    <a:pt x="144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6743100" y="206467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8" y="0"/>
                  </a:moveTo>
                  <a:lnTo>
                    <a:pt x="0" y="13561"/>
                  </a:lnTo>
                  <a:cubicBezTo>
                    <a:pt x="0" y="13561"/>
                    <a:pt x="5179" y="13383"/>
                    <a:pt x="7084" y="9656"/>
                  </a:cubicBezTo>
                  <a:cubicBezTo>
                    <a:pt x="8989" y="5918"/>
                    <a:pt x="1798" y="0"/>
                    <a:pt x="1798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6747850" y="2221825"/>
              <a:ext cx="224750" cy="339050"/>
            </a:xfrm>
            <a:custGeom>
              <a:avLst/>
              <a:gdLst/>
              <a:ahLst/>
              <a:cxnLst/>
              <a:rect l="l" t="t" r="r" b="b"/>
              <a:pathLst>
                <a:path w="8990" h="13562" extrusionOk="0">
                  <a:moveTo>
                    <a:pt x="1799" y="1"/>
                  </a:moveTo>
                  <a:lnTo>
                    <a:pt x="1" y="13562"/>
                  </a:lnTo>
                  <a:cubicBezTo>
                    <a:pt x="1" y="13562"/>
                    <a:pt x="5180" y="13383"/>
                    <a:pt x="7085" y="9645"/>
                  </a:cubicBezTo>
                  <a:cubicBezTo>
                    <a:pt x="8990" y="5906"/>
                    <a:pt x="1799" y="1"/>
                    <a:pt x="1799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445900" y="2236125"/>
              <a:ext cx="762625" cy="1884550"/>
            </a:xfrm>
            <a:custGeom>
              <a:avLst/>
              <a:gdLst/>
              <a:ahLst/>
              <a:cxnLst/>
              <a:rect l="l" t="t" r="r" b="b"/>
              <a:pathLst>
                <a:path w="30505" h="75382" extrusionOk="0">
                  <a:moveTo>
                    <a:pt x="16515" y="0"/>
                  </a:moveTo>
                  <a:cubicBezTo>
                    <a:pt x="16515" y="0"/>
                    <a:pt x="1001" y="8275"/>
                    <a:pt x="513" y="42767"/>
                  </a:cubicBezTo>
                  <a:cubicBezTo>
                    <a:pt x="1" y="68330"/>
                    <a:pt x="275" y="70735"/>
                    <a:pt x="275" y="70735"/>
                  </a:cubicBezTo>
                  <a:cubicBezTo>
                    <a:pt x="275" y="70735"/>
                    <a:pt x="11511" y="75382"/>
                    <a:pt x="28802" y="75382"/>
                  </a:cubicBezTo>
                  <a:cubicBezTo>
                    <a:pt x="29363" y="75382"/>
                    <a:pt x="29931" y="75377"/>
                    <a:pt x="30505" y="75367"/>
                  </a:cubicBezTo>
                  <a:lnTo>
                    <a:pt x="16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6374300" y="2252500"/>
              <a:ext cx="762025" cy="1874850"/>
            </a:xfrm>
            <a:custGeom>
              <a:avLst/>
              <a:gdLst/>
              <a:ahLst/>
              <a:cxnLst/>
              <a:rect l="l" t="t" r="r" b="b"/>
              <a:pathLst>
                <a:path w="30481" h="74994" extrusionOk="0">
                  <a:moveTo>
                    <a:pt x="13788" y="0"/>
                  </a:moveTo>
                  <a:lnTo>
                    <a:pt x="0" y="74843"/>
                  </a:lnTo>
                  <a:cubicBezTo>
                    <a:pt x="1859" y="74947"/>
                    <a:pt x="3652" y="74994"/>
                    <a:pt x="5375" y="74994"/>
                  </a:cubicBezTo>
                  <a:cubicBezTo>
                    <a:pt x="20555" y="74994"/>
                    <a:pt x="30207" y="71354"/>
                    <a:pt x="30207" y="71354"/>
                  </a:cubicBezTo>
                  <a:cubicBezTo>
                    <a:pt x="30207" y="71354"/>
                    <a:pt x="30480" y="68961"/>
                    <a:pt x="29897" y="43374"/>
                  </a:cubicBezTo>
                  <a:cubicBezTo>
                    <a:pt x="29302" y="8870"/>
                    <a:pt x="13788" y="0"/>
                    <a:pt x="1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5543825" y="2209075"/>
              <a:ext cx="1465700" cy="2306550"/>
            </a:xfrm>
            <a:custGeom>
              <a:avLst/>
              <a:gdLst/>
              <a:ahLst/>
              <a:cxnLst/>
              <a:rect l="l" t="t" r="r" b="b"/>
              <a:pathLst>
                <a:path w="58628" h="92262" extrusionOk="0">
                  <a:moveTo>
                    <a:pt x="16442" y="1"/>
                  </a:moveTo>
                  <a:cubicBezTo>
                    <a:pt x="16214" y="1"/>
                    <a:pt x="16070" y="22"/>
                    <a:pt x="16027" y="70"/>
                  </a:cubicBezTo>
                  <a:cubicBezTo>
                    <a:pt x="16027" y="70"/>
                    <a:pt x="2537" y="14929"/>
                    <a:pt x="1263" y="45981"/>
                  </a:cubicBezTo>
                  <a:cubicBezTo>
                    <a:pt x="1" y="77020"/>
                    <a:pt x="406" y="87105"/>
                    <a:pt x="406" y="87105"/>
                  </a:cubicBezTo>
                  <a:cubicBezTo>
                    <a:pt x="406" y="87105"/>
                    <a:pt x="9633" y="91986"/>
                    <a:pt x="28874" y="92260"/>
                  </a:cubicBezTo>
                  <a:lnTo>
                    <a:pt x="29469" y="92260"/>
                  </a:lnTo>
                  <a:cubicBezTo>
                    <a:pt x="29662" y="92261"/>
                    <a:pt x="29853" y="92262"/>
                    <a:pt x="30044" y="92262"/>
                  </a:cubicBezTo>
                  <a:cubicBezTo>
                    <a:pt x="48918" y="92262"/>
                    <a:pt x="58044" y="87641"/>
                    <a:pt x="58044" y="87641"/>
                  </a:cubicBezTo>
                  <a:cubicBezTo>
                    <a:pt x="58044" y="87641"/>
                    <a:pt x="58627" y="77556"/>
                    <a:pt x="57961" y="46505"/>
                  </a:cubicBezTo>
                  <a:cubicBezTo>
                    <a:pt x="57270" y="15429"/>
                    <a:pt x="44066" y="320"/>
                    <a:pt x="44066" y="320"/>
                  </a:cubicBezTo>
                  <a:cubicBezTo>
                    <a:pt x="44022" y="270"/>
                    <a:pt x="43860" y="247"/>
                    <a:pt x="43602" y="247"/>
                  </a:cubicBezTo>
                  <a:cubicBezTo>
                    <a:pt x="41357" y="247"/>
                    <a:pt x="31856" y="1977"/>
                    <a:pt x="30040" y="2309"/>
                  </a:cubicBezTo>
                  <a:cubicBezTo>
                    <a:pt x="28210" y="1953"/>
                    <a:pt x="18597" y="1"/>
                    <a:pt x="164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277850" y="2680525"/>
              <a:ext cx="334300" cy="517050"/>
            </a:xfrm>
            <a:custGeom>
              <a:avLst/>
              <a:gdLst/>
              <a:ahLst/>
              <a:cxnLst/>
              <a:rect l="l" t="t" r="r" b="b"/>
              <a:pathLst>
                <a:path w="13372" h="20682" extrusionOk="0">
                  <a:moveTo>
                    <a:pt x="13371" y="572"/>
                  </a:move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1" y="572"/>
                    <a:pt x="13371" y="572"/>
                  </a:cubicBezTo>
                  <a:close/>
                  <a:moveTo>
                    <a:pt x="334" y="0"/>
                  </a:moveTo>
                  <a:lnTo>
                    <a:pt x="1" y="20681"/>
                  </a:lnTo>
                  <a:cubicBezTo>
                    <a:pt x="3918" y="20562"/>
                    <a:pt x="8299" y="20336"/>
                    <a:pt x="12764" y="19919"/>
                  </a:cubicBezTo>
                  <a:lnTo>
                    <a:pt x="13193" y="6370"/>
                  </a:lnTo>
                  <a:lnTo>
                    <a:pt x="13371" y="572"/>
                  </a:lnTo>
                  <a:lnTo>
                    <a:pt x="13371" y="572"/>
                  </a:lnTo>
                  <a:cubicBezTo>
                    <a:pt x="13371" y="572"/>
                    <a:pt x="13370" y="572"/>
                    <a:pt x="13368" y="572"/>
                  </a:cubicBezTo>
                  <a:cubicBezTo>
                    <a:pt x="13263" y="572"/>
                    <a:pt x="10414" y="271"/>
                    <a:pt x="5835" y="107"/>
                  </a:cubicBezTo>
                  <a:cubicBezTo>
                    <a:pt x="4204" y="48"/>
                    <a:pt x="2358" y="0"/>
                    <a:pt x="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5902800" y="2680825"/>
              <a:ext cx="333400" cy="519475"/>
            </a:xfrm>
            <a:custGeom>
              <a:avLst/>
              <a:gdLst/>
              <a:ahLst/>
              <a:cxnLst/>
              <a:rect l="l" t="t" r="r" b="b"/>
              <a:pathLst>
                <a:path w="13336" h="20779" extrusionOk="0">
                  <a:moveTo>
                    <a:pt x="13336" y="0"/>
                  </a:moveTo>
                  <a:cubicBezTo>
                    <a:pt x="11038" y="36"/>
                    <a:pt x="8550" y="107"/>
                    <a:pt x="5930" y="262"/>
                  </a:cubicBezTo>
                  <a:cubicBezTo>
                    <a:pt x="4013" y="369"/>
                    <a:pt x="2025" y="524"/>
                    <a:pt x="1" y="738"/>
                  </a:cubicBezTo>
                  <a:lnTo>
                    <a:pt x="96" y="5537"/>
                  </a:lnTo>
                  <a:lnTo>
                    <a:pt x="394" y="20657"/>
                  </a:lnTo>
                  <a:cubicBezTo>
                    <a:pt x="394" y="20657"/>
                    <a:pt x="3230" y="20778"/>
                    <a:pt x="7660" y="20778"/>
                  </a:cubicBezTo>
                  <a:cubicBezTo>
                    <a:pt x="9293" y="20778"/>
                    <a:pt x="11142" y="20762"/>
                    <a:pt x="13145" y="20717"/>
                  </a:cubicBezTo>
                  <a:lnTo>
                    <a:pt x="13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6231125" y="2680525"/>
              <a:ext cx="55100" cy="517950"/>
            </a:xfrm>
            <a:custGeom>
              <a:avLst/>
              <a:gdLst/>
              <a:ahLst/>
              <a:cxnLst/>
              <a:rect l="l" t="t" r="r" b="b"/>
              <a:pathLst>
                <a:path w="2204" h="20718" extrusionOk="0">
                  <a:moveTo>
                    <a:pt x="191" y="0"/>
                  </a:moveTo>
                  <a:lnTo>
                    <a:pt x="0" y="20717"/>
                  </a:lnTo>
                  <a:cubicBezTo>
                    <a:pt x="608" y="20705"/>
                    <a:pt x="1239" y="20693"/>
                    <a:pt x="1870" y="20669"/>
                  </a:cubicBezTo>
                  <a:lnTo>
                    <a:pt x="22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5868275" y="2649850"/>
              <a:ext cx="766100" cy="125950"/>
            </a:xfrm>
            <a:custGeom>
              <a:avLst/>
              <a:gdLst/>
              <a:ahLst/>
              <a:cxnLst/>
              <a:rect l="l" t="t" r="r" b="b"/>
              <a:pathLst>
                <a:path w="30644" h="5038" extrusionOk="0">
                  <a:moveTo>
                    <a:pt x="12249" y="1"/>
                  </a:moveTo>
                  <a:cubicBezTo>
                    <a:pt x="7601" y="1"/>
                    <a:pt x="3065" y="243"/>
                    <a:pt x="1" y="977"/>
                  </a:cubicBezTo>
                  <a:lnTo>
                    <a:pt x="394" y="4251"/>
                  </a:lnTo>
                  <a:cubicBezTo>
                    <a:pt x="394" y="4251"/>
                    <a:pt x="5957" y="3939"/>
                    <a:pt x="12771" y="3939"/>
                  </a:cubicBezTo>
                  <a:cubicBezTo>
                    <a:pt x="18650" y="3939"/>
                    <a:pt x="25459" y="4172"/>
                    <a:pt x="30433" y="5037"/>
                  </a:cubicBezTo>
                  <a:lnTo>
                    <a:pt x="30636" y="906"/>
                  </a:lnTo>
                  <a:cubicBezTo>
                    <a:pt x="30643" y="906"/>
                    <a:pt x="21237" y="1"/>
                    <a:pt x="122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5902800" y="2918650"/>
              <a:ext cx="700425" cy="54200"/>
            </a:xfrm>
            <a:custGeom>
              <a:avLst/>
              <a:gdLst/>
              <a:ahLst/>
              <a:cxnLst/>
              <a:rect l="l" t="t" r="r" b="b"/>
              <a:pathLst>
                <a:path w="28017" h="2168" extrusionOk="0">
                  <a:moveTo>
                    <a:pt x="28016" y="0"/>
                  </a:moveTo>
                  <a:lnTo>
                    <a:pt x="25" y="274"/>
                  </a:lnTo>
                  <a:cubicBezTo>
                    <a:pt x="1" y="881"/>
                    <a:pt x="1" y="1524"/>
                    <a:pt x="1" y="2167"/>
                  </a:cubicBezTo>
                  <a:lnTo>
                    <a:pt x="27957" y="2024"/>
                  </a:lnTo>
                  <a:cubicBezTo>
                    <a:pt x="27969" y="1369"/>
                    <a:pt x="28004" y="691"/>
                    <a:pt x="28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5566150" y="3149025"/>
              <a:ext cx="1425500" cy="479275"/>
            </a:xfrm>
            <a:custGeom>
              <a:avLst/>
              <a:gdLst/>
              <a:ahLst/>
              <a:cxnLst/>
              <a:rect l="l" t="t" r="r" b="b"/>
              <a:pathLst>
                <a:path w="57020" h="19171" extrusionOk="0">
                  <a:moveTo>
                    <a:pt x="168" y="1"/>
                  </a:moveTo>
                  <a:cubicBezTo>
                    <a:pt x="1" y="10073"/>
                    <a:pt x="132" y="13871"/>
                    <a:pt x="132" y="13871"/>
                  </a:cubicBezTo>
                  <a:cubicBezTo>
                    <a:pt x="132" y="13871"/>
                    <a:pt x="9204" y="18884"/>
                    <a:pt x="28112" y="19170"/>
                  </a:cubicBezTo>
                  <a:lnTo>
                    <a:pt x="28707" y="19170"/>
                  </a:lnTo>
                  <a:cubicBezTo>
                    <a:pt x="28846" y="19170"/>
                    <a:pt x="28984" y="19170"/>
                    <a:pt x="29121" y="19170"/>
                  </a:cubicBezTo>
                  <a:cubicBezTo>
                    <a:pt x="47748" y="19170"/>
                    <a:pt x="56782" y="14407"/>
                    <a:pt x="56782" y="14407"/>
                  </a:cubicBezTo>
                  <a:cubicBezTo>
                    <a:pt x="56782" y="14407"/>
                    <a:pt x="57008" y="10609"/>
                    <a:pt x="57020" y="536"/>
                  </a:cubicBezTo>
                  <a:lnTo>
                    <a:pt x="57020" y="536"/>
                  </a:lnTo>
                  <a:cubicBezTo>
                    <a:pt x="56948" y="4061"/>
                    <a:pt x="56865" y="5525"/>
                    <a:pt x="56865" y="5525"/>
                  </a:cubicBezTo>
                  <a:cubicBezTo>
                    <a:pt x="56865" y="5525"/>
                    <a:pt x="47855" y="10288"/>
                    <a:pt x="29217" y="10288"/>
                  </a:cubicBezTo>
                  <a:cubicBezTo>
                    <a:pt x="29079" y="10288"/>
                    <a:pt x="28941" y="10288"/>
                    <a:pt x="28802" y="10288"/>
                  </a:cubicBezTo>
                  <a:lnTo>
                    <a:pt x="28207" y="10288"/>
                  </a:lnTo>
                  <a:cubicBezTo>
                    <a:pt x="9288" y="10002"/>
                    <a:pt x="227" y="4989"/>
                    <a:pt x="227" y="4989"/>
                  </a:cubicBezTo>
                  <a:cubicBezTo>
                    <a:pt x="227" y="4989"/>
                    <a:pt x="179" y="3513"/>
                    <a:pt x="168" y="1"/>
                  </a:cubicBezTo>
                  <a:close/>
                </a:path>
              </a:pathLst>
            </a:custGeom>
            <a:solidFill>
              <a:srgbClr val="F7C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6329050" y="2904950"/>
              <a:ext cx="185175" cy="486100"/>
            </a:xfrm>
            <a:custGeom>
              <a:avLst/>
              <a:gdLst/>
              <a:ahLst/>
              <a:cxnLst/>
              <a:rect l="l" t="t" r="r" b="b"/>
              <a:pathLst>
                <a:path w="7407" h="19444" extrusionOk="0">
                  <a:moveTo>
                    <a:pt x="2299" y="1"/>
                  </a:moveTo>
                  <a:lnTo>
                    <a:pt x="2299" y="1"/>
                  </a:lnTo>
                  <a:cubicBezTo>
                    <a:pt x="1" y="12574"/>
                    <a:pt x="5930" y="19443"/>
                    <a:pt x="5930" y="19443"/>
                  </a:cubicBezTo>
                  <a:cubicBezTo>
                    <a:pt x="5930" y="19443"/>
                    <a:pt x="7406" y="16943"/>
                    <a:pt x="7109" y="10930"/>
                  </a:cubicBezTo>
                  <a:cubicBezTo>
                    <a:pt x="6811" y="4918"/>
                    <a:pt x="2299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6178150" y="2968125"/>
              <a:ext cx="432800" cy="311000"/>
            </a:xfrm>
            <a:custGeom>
              <a:avLst/>
              <a:gdLst/>
              <a:ahLst/>
              <a:cxnLst/>
              <a:rect l="l" t="t" r="r" b="b"/>
              <a:pathLst>
                <a:path w="17312" h="12440" extrusionOk="0">
                  <a:moveTo>
                    <a:pt x="7667" y="1"/>
                  </a:moveTo>
                  <a:cubicBezTo>
                    <a:pt x="7604" y="1"/>
                    <a:pt x="7545" y="7"/>
                    <a:pt x="7489" y="21"/>
                  </a:cubicBezTo>
                  <a:cubicBezTo>
                    <a:pt x="6168" y="343"/>
                    <a:pt x="8251" y="2462"/>
                    <a:pt x="8251" y="2462"/>
                  </a:cubicBezTo>
                  <a:cubicBezTo>
                    <a:pt x="8251" y="2462"/>
                    <a:pt x="4006" y="205"/>
                    <a:pt x="2543" y="205"/>
                  </a:cubicBezTo>
                  <a:cubicBezTo>
                    <a:pt x="2293" y="205"/>
                    <a:pt x="2124" y="271"/>
                    <a:pt x="2072" y="426"/>
                  </a:cubicBezTo>
                  <a:cubicBezTo>
                    <a:pt x="1703" y="1474"/>
                    <a:pt x="6239" y="3772"/>
                    <a:pt x="6239" y="3772"/>
                  </a:cubicBezTo>
                  <a:cubicBezTo>
                    <a:pt x="6239" y="3772"/>
                    <a:pt x="3016" y="2596"/>
                    <a:pt x="1298" y="2596"/>
                  </a:cubicBezTo>
                  <a:cubicBezTo>
                    <a:pt x="691" y="2596"/>
                    <a:pt x="272" y="2743"/>
                    <a:pt x="250" y="3141"/>
                  </a:cubicBezTo>
                  <a:cubicBezTo>
                    <a:pt x="238" y="4058"/>
                    <a:pt x="5453" y="5344"/>
                    <a:pt x="5453" y="5344"/>
                  </a:cubicBezTo>
                  <a:cubicBezTo>
                    <a:pt x="5453" y="5344"/>
                    <a:pt x="3157" y="4936"/>
                    <a:pt x="1567" y="4936"/>
                  </a:cubicBezTo>
                  <a:cubicBezTo>
                    <a:pt x="742" y="4936"/>
                    <a:pt x="108" y="5046"/>
                    <a:pt x="83" y="5379"/>
                  </a:cubicBezTo>
                  <a:cubicBezTo>
                    <a:pt x="0" y="6332"/>
                    <a:pt x="5144" y="7010"/>
                    <a:pt x="5144" y="7010"/>
                  </a:cubicBezTo>
                  <a:cubicBezTo>
                    <a:pt x="5144" y="7010"/>
                    <a:pt x="4669" y="6983"/>
                    <a:pt x="4035" y="6983"/>
                  </a:cubicBezTo>
                  <a:cubicBezTo>
                    <a:pt x="2769" y="6983"/>
                    <a:pt x="869" y="7094"/>
                    <a:pt x="869" y="7761"/>
                  </a:cubicBezTo>
                  <a:cubicBezTo>
                    <a:pt x="869" y="8747"/>
                    <a:pt x="7583" y="9976"/>
                    <a:pt x="9928" y="9976"/>
                  </a:cubicBezTo>
                  <a:cubicBezTo>
                    <a:pt x="9961" y="9976"/>
                    <a:pt x="9994" y="9976"/>
                    <a:pt x="10025" y="9975"/>
                  </a:cubicBezTo>
                  <a:cubicBezTo>
                    <a:pt x="10025" y="9975"/>
                    <a:pt x="13633" y="11725"/>
                    <a:pt x="17086" y="12440"/>
                  </a:cubicBezTo>
                  <a:cubicBezTo>
                    <a:pt x="17193" y="10404"/>
                    <a:pt x="17312" y="7499"/>
                    <a:pt x="16597" y="3355"/>
                  </a:cubicBezTo>
                  <a:lnTo>
                    <a:pt x="12240" y="3486"/>
                  </a:lnTo>
                  <a:cubicBezTo>
                    <a:pt x="12240" y="3486"/>
                    <a:pt x="9093" y="1"/>
                    <a:pt x="7667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6389175" y="2864475"/>
              <a:ext cx="256025" cy="519125"/>
            </a:xfrm>
            <a:custGeom>
              <a:avLst/>
              <a:gdLst/>
              <a:ahLst/>
              <a:cxnLst/>
              <a:rect l="l" t="t" r="r" b="b"/>
              <a:pathLst>
                <a:path w="10241" h="20765" extrusionOk="0">
                  <a:moveTo>
                    <a:pt x="4632" y="0"/>
                  </a:moveTo>
                  <a:cubicBezTo>
                    <a:pt x="1846" y="1036"/>
                    <a:pt x="1" y="2048"/>
                    <a:pt x="1" y="2048"/>
                  </a:cubicBezTo>
                  <a:cubicBezTo>
                    <a:pt x="1" y="2048"/>
                    <a:pt x="4466" y="6227"/>
                    <a:pt x="4763" y="12240"/>
                  </a:cubicBezTo>
                  <a:cubicBezTo>
                    <a:pt x="5061" y="18253"/>
                    <a:pt x="3584" y="20765"/>
                    <a:pt x="3584" y="20765"/>
                  </a:cubicBezTo>
                  <a:cubicBezTo>
                    <a:pt x="3584" y="20765"/>
                    <a:pt x="5668" y="20574"/>
                    <a:pt x="8585" y="19943"/>
                  </a:cubicBezTo>
                  <a:cubicBezTo>
                    <a:pt x="10240" y="13085"/>
                    <a:pt x="9168" y="5418"/>
                    <a:pt x="46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6504675" y="2248325"/>
              <a:ext cx="699500" cy="1115050"/>
            </a:xfrm>
            <a:custGeom>
              <a:avLst/>
              <a:gdLst/>
              <a:ahLst/>
              <a:cxnLst/>
              <a:rect l="l" t="t" r="r" b="b"/>
              <a:pathLst>
                <a:path w="27980" h="44602" extrusionOk="0">
                  <a:moveTo>
                    <a:pt x="5811" y="0"/>
                  </a:moveTo>
                  <a:lnTo>
                    <a:pt x="6965" y="22741"/>
                  </a:lnTo>
                  <a:cubicBezTo>
                    <a:pt x="4406" y="23158"/>
                    <a:pt x="1965" y="23920"/>
                    <a:pt x="0" y="24646"/>
                  </a:cubicBezTo>
                  <a:cubicBezTo>
                    <a:pt x="4548" y="30064"/>
                    <a:pt x="5620" y="37719"/>
                    <a:pt x="3941" y="44601"/>
                  </a:cubicBezTo>
                  <a:cubicBezTo>
                    <a:pt x="9323" y="43422"/>
                    <a:pt x="17562" y="40684"/>
                    <a:pt x="20896" y="34600"/>
                  </a:cubicBezTo>
                  <a:cubicBezTo>
                    <a:pt x="27980" y="21658"/>
                    <a:pt x="5811" y="1"/>
                    <a:pt x="58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6386500" y="2785600"/>
              <a:ext cx="430150" cy="119375"/>
            </a:xfrm>
            <a:custGeom>
              <a:avLst/>
              <a:gdLst/>
              <a:ahLst/>
              <a:cxnLst/>
              <a:rect l="l" t="t" r="r" b="b"/>
              <a:pathLst>
                <a:path w="17206" h="4775" extrusionOk="0">
                  <a:moveTo>
                    <a:pt x="17205" y="0"/>
                  </a:moveTo>
                  <a:lnTo>
                    <a:pt x="17205" y="0"/>
                  </a:lnTo>
                  <a:cubicBezTo>
                    <a:pt x="8180" y="1274"/>
                    <a:pt x="1" y="4775"/>
                    <a:pt x="1" y="4775"/>
                  </a:cubicBezTo>
                  <a:lnTo>
                    <a:pt x="17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6479375" y="3119550"/>
              <a:ext cx="548600" cy="275950"/>
            </a:xfrm>
            <a:custGeom>
              <a:avLst/>
              <a:gdLst/>
              <a:ahLst/>
              <a:cxnLst/>
              <a:rect l="l" t="t" r="r" b="b"/>
              <a:pathLst>
                <a:path w="21944" h="11038" extrusionOk="0">
                  <a:moveTo>
                    <a:pt x="21765" y="1"/>
                  </a:moveTo>
                  <a:cubicBezTo>
                    <a:pt x="21336" y="942"/>
                    <a:pt x="20717" y="1787"/>
                    <a:pt x="19979" y="2513"/>
                  </a:cubicBezTo>
                  <a:cubicBezTo>
                    <a:pt x="19253" y="3251"/>
                    <a:pt x="18431" y="3906"/>
                    <a:pt x="17586" y="4490"/>
                  </a:cubicBezTo>
                  <a:cubicBezTo>
                    <a:pt x="15859" y="5633"/>
                    <a:pt x="13966" y="6549"/>
                    <a:pt x="12037" y="7347"/>
                  </a:cubicBezTo>
                  <a:cubicBezTo>
                    <a:pt x="10097" y="8121"/>
                    <a:pt x="8108" y="8788"/>
                    <a:pt x="6096" y="9347"/>
                  </a:cubicBezTo>
                  <a:cubicBezTo>
                    <a:pt x="4084" y="9919"/>
                    <a:pt x="2048" y="10419"/>
                    <a:pt x="0" y="10836"/>
                  </a:cubicBezTo>
                  <a:lnTo>
                    <a:pt x="24" y="11038"/>
                  </a:lnTo>
                  <a:cubicBezTo>
                    <a:pt x="2108" y="10717"/>
                    <a:pt x="4167" y="10276"/>
                    <a:pt x="6203" y="9740"/>
                  </a:cubicBezTo>
                  <a:cubicBezTo>
                    <a:pt x="8227" y="9169"/>
                    <a:pt x="10228" y="8550"/>
                    <a:pt x="12180" y="7728"/>
                  </a:cubicBezTo>
                  <a:cubicBezTo>
                    <a:pt x="14133" y="6930"/>
                    <a:pt x="16038" y="5990"/>
                    <a:pt x="17776" y="4787"/>
                  </a:cubicBezTo>
                  <a:cubicBezTo>
                    <a:pt x="19491" y="3573"/>
                    <a:pt x="21110" y="2061"/>
                    <a:pt x="21943" y="84"/>
                  </a:cubicBezTo>
                  <a:lnTo>
                    <a:pt x="217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6048650" y="2918050"/>
              <a:ext cx="183100" cy="487275"/>
            </a:xfrm>
            <a:custGeom>
              <a:avLst/>
              <a:gdLst/>
              <a:ahLst/>
              <a:cxnLst/>
              <a:rect l="l" t="t" r="r" b="b"/>
              <a:pathLst>
                <a:path w="7324" h="19491" extrusionOk="0">
                  <a:moveTo>
                    <a:pt x="4763" y="0"/>
                  </a:moveTo>
                  <a:lnTo>
                    <a:pt x="4763" y="0"/>
                  </a:lnTo>
                  <a:cubicBezTo>
                    <a:pt x="4763" y="1"/>
                    <a:pt x="358" y="5001"/>
                    <a:pt x="180" y="11014"/>
                  </a:cubicBezTo>
                  <a:cubicBezTo>
                    <a:pt x="1" y="17026"/>
                    <a:pt x="1537" y="19491"/>
                    <a:pt x="1537" y="19491"/>
                  </a:cubicBezTo>
                  <a:cubicBezTo>
                    <a:pt x="1537" y="19491"/>
                    <a:pt x="7323" y="12526"/>
                    <a:pt x="4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5913225" y="2988175"/>
              <a:ext cx="431625" cy="315650"/>
            </a:xfrm>
            <a:custGeom>
              <a:avLst/>
              <a:gdLst/>
              <a:ahLst/>
              <a:cxnLst/>
              <a:rect l="l" t="t" r="r" b="b"/>
              <a:pathLst>
                <a:path w="17265" h="12626" extrusionOk="0">
                  <a:moveTo>
                    <a:pt x="9489" y="1"/>
                  </a:moveTo>
                  <a:cubicBezTo>
                    <a:pt x="8069" y="1"/>
                    <a:pt x="4977" y="3589"/>
                    <a:pt x="4977" y="3589"/>
                  </a:cubicBezTo>
                  <a:lnTo>
                    <a:pt x="632" y="3518"/>
                  </a:lnTo>
                  <a:cubicBezTo>
                    <a:pt x="1" y="7697"/>
                    <a:pt x="179" y="10590"/>
                    <a:pt x="334" y="12626"/>
                  </a:cubicBezTo>
                  <a:cubicBezTo>
                    <a:pt x="3775" y="11840"/>
                    <a:pt x="7347" y="10007"/>
                    <a:pt x="7347" y="10007"/>
                  </a:cubicBezTo>
                  <a:cubicBezTo>
                    <a:pt x="9585" y="10007"/>
                    <a:pt x="16479" y="8613"/>
                    <a:pt x="16455" y="7613"/>
                  </a:cubicBezTo>
                  <a:cubicBezTo>
                    <a:pt x="16434" y="7023"/>
                    <a:pt x="14910" y="6904"/>
                    <a:pt x="13685" y="6904"/>
                  </a:cubicBezTo>
                  <a:cubicBezTo>
                    <a:pt x="12859" y="6904"/>
                    <a:pt x="12169" y="6959"/>
                    <a:pt x="12169" y="6959"/>
                  </a:cubicBezTo>
                  <a:cubicBezTo>
                    <a:pt x="12169" y="6959"/>
                    <a:pt x="17265" y="6173"/>
                    <a:pt x="17181" y="5220"/>
                  </a:cubicBezTo>
                  <a:cubicBezTo>
                    <a:pt x="17151" y="4920"/>
                    <a:pt x="16608" y="4817"/>
                    <a:pt x="15877" y="4817"/>
                  </a:cubicBezTo>
                  <a:cubicBezTo>
                    <a:pt x="14287" y="4817"/>
                    <a:pt x="11812" y="5304"/>
                    <a:pt x="11812" y="5304"/>
                  </a:cubicBezTo>
                  <a:cubicBezTo>
                    <a:pt x="11812" y="5304"/>
                    <a:pt x="16991" y="3911"/>
                    <a:pt x="16955" y="2994"/>
                  </a:cubicBezTo>
                  <a:cubicBezTo>
                    <a:pt x="16928" y="2611"/>
                    <a:pt x="16539" y="2468"/>
                    <a:pt x="15971" y="2468"/>
                  </a:cubicBezTo>
                  <a:cubicBezTo>
                    <a:pt x="14276" y="2468"/>
                    <a:pt x="10990" y="3744"/>
                    <a:pt x="10990" y="3744"/>
                  </a:cubicBezTo>
                  <a:cubicBezTo>
                    <a:pt x="10990" y="3744"/>
                    <a:pt x="15467" y="1375"/>
                    <a:pt x="15086" y="315"/>
                  </a:cubicBezTo>
                  <a:cubicBezTo>
                    <a:pt x="15031" y="168"/>
                    <a:pt x="14871" y="105"/>
                    <a:pt x="14636" y="105"/>
                  </a:cubicBezTo>
                  <a:cubicBezTo>
                    <a:pt x="13197" y="105"/>
                    <a:pt x="8954" y="2482"/>
                    <a:pt x="8954" y="2482"/>
                  </a:cubicBezTo>
                  <a:cubicBezTo>
                    <a:pt x="8954" y="2482"/>
                    <a:pt x="10978" y="315"/>
                    <a:pt x="9645" y="17"/>
                  </a:cubicBezTo>
                  <a:cubicBezTo>
                    <a:pt x="9595" y="6"/>
                    <a:pt x="9543" y="1"/>
                    <a:pt x="9489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5935250" y="2877275"/>
              <a:ext cx="232500" cy="528950"/>
            </a:xfrm>
            <a:custGeom>
              <a:avLst/>
              <a:gdLst/>
              <a:ahLst/>
              <a:cxnLst/>
              <a:rect l="l" t="t" r="r" b="b"/>
              <a:pathLst>
                <a:path w="9300" h="21158" extrusionOk="0">
                  <a:moveTo>
                    <a:pt x="5335" y="0"/>
                  </a:moveTo>
                  <a:cubicBezTo>
                    <a:pt x="2751" y="3727"/>
                    <a:pt x="1072" y="8025"/>
                    <a:pt x="274" y="12561"/>
                  </a:cubicBezTo>
                  <a:cubicBezTo>
                    <a:pt x="1" y="15038"/>
                    <a:pt x="13" y="17741"/>
                    <a:pt x="477" y="20324"/>
                  </a:cubicBezTo>
                  <a:cubicBezTo>
                    <a:pt x="3703" y="20991"/>
                    <a:pt x="6073" y="21158"/>
                    <a:pt x="6073" y="21158"/>
                  </a:cubicBezTo>
                  <a:cubicBezTo>
                    <a:pt x="6073" y="21158"/>
                    <a:pt x="4537" y="18669"/>
                    <a:pt x="4716" y="12657"/>
                  </a:cubicBezTo>
                  <a:cubicBezTo>
                    <a:pt x="4894" y="6644"/>
                    <a:pt x="9299" y="1643"/>
                    <a:pt x="9299" y="1643"/>
                  </a:cubicBezTo>
                  <a:cubicBezTo>
                    <a:pt x="9299" y="1643"/>
                    <a:pt x="7775" y="858"/>
                    <a:pt x="53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5349175" y="2273925"/>
              <a:ext cx="719450" cy="1111175"/>
            </a:xfrm>
            <a:custGeom>
              <a:avLst/>
              <a:gdLst/>
              <a:ahLst/>
              <a:cxnLst/>
              <a:rect l="l" t="t" r="r" b="b"/>
              <a:pathLst>
                <a:path w="28778" h="44447" extrusionOk="0">
                  <a:moveTo>
                    <a:pt x="21717" y="0"/>
                  </a:moveTo>
                  <a:cubicBezTo>
                    <a:pt x="21716" y="1"/>
                    <a:pt x="0" y="22122"/>
                    <a:pt x="7346" y="34897"/>
                  </a:cubicBezTo>
                  <a:cubicBezTo>
                    <a:pt x="10680" y="40708"/>
                    <a:pt x="18503" y="43315"/>
                    <a:pt x="23908" y="44446"/>
                  </a:cubicBezTo>
                  <a:cubicBezTo>
                    <a:pt x="23456" y="41886"/>
                    <a:pt x="23432" y="39172"/>
                    <a:pt x="23717" y="36683"/>
                  </a:cubicBezTo>
                  <a:cubicBezTo>
                    <a:pt x="24515" y="32147"/>
                    <a:pt x="26194" y="27849"/>
                    <a:pt x="28778" y="24122"/>
                  </a:cubicBezTo>
                  <a:cubicBezTo>
                    <a:pt x="26849" y="23456"/>
                    <a:pt x="24372" y="22741"/>
                    <a:pt x="21634" y="22360"/>
                  </a:cubicBezTo>
                  <a:lnTo>
                    <a:pt x="2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5735225" y="2807625"/>
              <a:ext cx="432525" cy="110450"/>
            </a:xfrm>
            <a:custGeom>
              <a:avLst/>
              <a:gdLst/>
              <a:ahLst/>
              <a:cxnLst/>
              <a:rect l="l" t="t" r="r" b="b"/>
              <a:pathLst>
                <a:path w="17301" h="4418" extrusionOk="0">
                  <a:moveTo>
                    <a:pt x="1" y="0"/>
                  </a:moveTo>
                  <a:lnTo>
                    <a:pt x="17300" y="4417"/>
                  </a:lnTo>
                  <a:cubicBezTo>
                    <a:pt x="17300" y="4417"/>
                    <a:pt x="9061" y="1084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5530450" y="3145750"/>
              <a:ext cx="554550" cy="264650"/>
            </a:xfrm>
            <a:custGeom>
              <a:avLst/>
              <a:gdLst/>
              <a:ahLst/>
              <a:cxnLst/>
              <a:rect l="l" t="t" r="r" b="b"/>
              <a:pathLst>
                <a:path w="22182" h="10586" extrusionOk="0">
                  <a:moveTo>
                    <a:pt x="179" y="1"/>
                  </a:moveTo>
                  <a:lnTo>
                    <a:pt x="0" y="84"/>
                  </a:lnTo>
                  <a:cubicBezTo>
                    <a:pt x="881" y="2049"/>
                    <a:pt x="2536" y="3525"/>
                    <a:pt x="4274" y="4704"/>
                  </a:cubicBezTo>
                  <a:cubicBezTo>
                    <a:pt x="6049" y="5882"/>
                    <a:pt x="7965" y="6775"/>
                    <a:pt x="9930" y="7525"/>
                  </a:cubicBezTo>
                  <a:cubicBezTo>
                    <a:pt x="11894" y="8287"/>
                    <a:pt x="13919" y="8883"/>
                    <a:pt x="15955" y="9407"/>
                  </a:cubicBezTo>
                  <a:cubicBezTo>
                    <a:pt x="17990" y="9907"/>
                    <a:pt x="20062" y="10311"/>
                    <a:pt x="22146" y="10585"/>
                  </a:cubicBezTo>
                  <a:lnTo>
                    <a:pt x="22181" y="10407"/>
                  </a:lnTo>
                  <a:cubicBezTo>
                    <a:pt x="20110" y="10026"/>
                    <a:pt x="18074" y="9573"/>
                    <a:pt x="16050" y="9038"/>
                  </a:cubicBezTo>
                  <a:cubicBezTo>
                    <a:pt x="14026" y="8502"/>
                    <a:pt x="12025" y="7883"/>
                    <a:pt x="10073" y="7144"/>
                  </a:cubicBezTo>
                  <a:cubicBezTo>
                    <a:pt x="8132" y="6394"/>
                    <a:pt x="6227" y="5525"/>
                    <a:pt x="4465" y="4406"/>
                  </a:cubicBezTo>
                  <a:cubicBezTo>
                    <a:pt x="3608" y="3834"/>
                    <a:pt x="2774" y="3203"/>
                    <a:pt x="2024" y="2489"/>
                  </a:cubicBezTo>
                  <a:cubicBezTo>
                    <a:pt x="1286" y="1751"/>
                    <a:pt x="631" y="92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6118300" y="2309350"/>
              <a:ext cx="293525" cy="137025"/>
            </a:xfrm>
            <a:custGeom>
              <a:avLst/>
              <a:gdLst/>
              <a:ahLst/>
              <a:cxnLst/>
              <a:rect l="l" t="t" r="r" b="b"/>
              <a:pathLst>
                <a:path w="11741" h="5481" extrusionOk="0">
                  <a:moveTo>
                    <a:pt x="11526" y="0"/>
                  </a:moveTo>
                  <a:lnTo>
                    <a:pt x="1" y="476"/>
                  </a:lnTo>
                  <a:lnTo>
                    <a:pt x="811" y="5429"/>
                  </a:lnTo>
                  <a:cubicBezTo>
                    <a:pt x="1301" y="5463"/>
                    <a:pt x="1794" y="5480"/>
                    <a:pt x="2289" y="5480"/>
                  </a:cubicBezTo>
                  <a:cubicBezTo>
                    <a:pt x="5442" y="5480"/>
                    <a:pt x="8685" y="4799"/>
                    <a:pt x="11741" y="3513"/>
                  </a:cubicBezTo>
                  <a:lnTo>
                    <a:pt x="1152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10225" y="1294425"/>
              <a:ext cx="1000450" cy="1055575"/>
            </a:xfrm>
            <a:custGeom>
              <a:avLst/>
              <a:gdLst/>
              <a:ahLst/>
              <a:cxnLst/>
              <a:rect l="l" t="t" r="r" b="b"/>
              <a:pathLst>
                <a:path w="40018" h="42223" extrusionOk="0">
                  <a:moveTo>
                    <a:pt x="20551" y="1"/>
                  </a:moveTo>
                  <a:cubicBezTo>
                    <a:pt x="9834" y="1"/>
                    <a:pt x="2356" y="6300"/>
                    <a:pt x="1013" y="13260"/>
                  </a:cubicBezTo>
                  <a:cubicBezTo>
                    <a:pt x="239" y="17213"/>
                    <a:pt x="1" y="19523"/>
                    <a:pt x="1906" y="28060"/>
                  </a:cubicBezTo>
                  <a:cubicBezTo>
                    <a:pt x="3562" y="35541"/>
                    <a:pt x="9909" y="42223"/>
                    <a:pt x="18960" y="42223"/>
                  </a:cubicBezTo>
                  <a:cubicBezTo>
                    <a:pt x="19474" y="42223"/>
                    <a:pt x="19996" y="42201"/>
                    <a:pt x="20527" y="42157"/>
                  </a:cubicBezTo>
                  <a:cubicBezTo>
                    <a:pt x="29814" y="41395"/>
                    <a:pt x="39470" y="36311"/>
                    <a:pt x="39767" y="22952"/>
                  </a:cubicBezTo>
                  <a:cubicBezTo>
                    <a:pt x="40017" y="11701"/>
                    <a:pt x="35338" y="1259"/>
                    <a:pt x="23218" y="128"/>
                  </a:cubicBezTo>
                  <a:cubicBezTo>
                    <a:pt x="22309" y="42"/>
                    <a:pt x="21419" y="1"/>
                    <a:pt x="20551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700525" y="1598250"/>
              <a:ext cx="112550" cy="218800"/>
            </a:xfrm>
            <a:custGeom>
              <a:avLst/>
              <a:gdLst/>
              <a:ahLst/>
              <a:cxnLst/>
              <a:rect l="l" t="t" r="r" b="b"/>
              <a:pathLst>
                <a:path w="4502" h="8752" extrusionOk="0">
                  <a:moveTo>
                    <a:pt x="1" y="0"/>
                  </a:moveTo>
                  <a:lnTo>
                    <a:pt x="60" y="8751"/>
                  </a:lnTo>
                  <a:cubicBezTo>
                    <a:pt x="60" y="8751"/>
                    <a:pt x="1882" y="8704"/>
                    <a:pt x="3191" y="6346"/>
                  </a:cubicBezTo>
                  <a:cubicBezTo>
                    <a:pt x="4501" y="3977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5634325" y="1744100"/>
              <a:ext cx="141100" cy="211200"/>
            </a:xfrm>
            <a:custGeom>
              <a:avLst/>
              <a:gdLst/>
              <a:ahLst/>
              <a:cxnLst/>
              <a:rect l="l" t="t" r="r" b="b"/>
              <a:pathLst>
                <a:path w="5644" h="8448" extrusionOk="0">
                  <a:moveTo>
                    <a:pt x="3156" y="0"/>
                  </a:moveTo>
                  <a:cubicBezTo>
                    <a:pt x="3156" y="0"/>
                    <a:pt x="0" y="5108"/>
                    <a:pt x="1953" y="6977"/>
                  </a:cubicBezTo>
                  <a:cubicBezTo>
                    <a:pt x="3244" y="8237"/>
                    <a:pt x="4451" y="8448"/>
                    <a:pt x="5114" y="8448"/>
                  </a:cubicBezTo>
                  <a:cubicBezTo>
                    <a:pt x="5448" y="8448"/>
                    <a:pt x="5644" y="8394"/>
                    <a:pt x="5644" y="839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5606350" y="1197225"/>
              <a:ext cx="1213525" cy="765875"/>
            </a:xfrm>
            <a:custGeom>
              <a:avLst/>
              <a:gdLst/>
              <a:ahLst/>
              <a:cxnLst/>
              <a:rect l="l" t="t" r="r" b="b"/>
              <a:pathLst>
                <a:path w="48541" h="30635" extrusionOk="0">
                  <a:moveTo>
                    <a:pt x="27521" y="0"/>
                  </a:moveTo>
                  <a:cubicBezTo>
                    <a:pt x="26557" y="0"/>
                    <a:pt x="25540" y="51"/>
                    <a:pt x="24468" y="158"/>
                  </a:cubicBezTo>
                  <a:cubicBezTo>
                    <a:pt x="0" y="2623"/>
                    <a:pt x="4989" y="29507"/>
                    <a:pt x="4989" y="29507"/>
                  </a:cubicBezTo>
                  <a:cubicBezTo>
                    <a:pt x="4989" y="29507"/>
                    <a:pt x="4616" y="30635"/>
                    <a:pt x="5734" y="30635"/>
                  </a:cubicBezTo>
                  <a:cubicBezTo>
                    <a:pt x="6014" y="30635"/>
                    <a:pt x="6387" y="30564"/>
                    <a:pt x="6882" y="30388"/>
                  </a:cubicBezTo>
                  <a:cubicBezTo>
                    <a:pt x="9347" y="29507"/>
                    <a:pt x="10359" y="20518"/>
                    <a:pt x="10359" y="20518"/>
                  </a:cubicBezTo>
                  <a:cubicBezTo>
                    <a:pt x="10883" y="20601"/>
                    <a:pt x="11394" y="20640"/>
                    <a:pt x="11891" y="20640"/>
                  </a:cubicBezTo>
                  <a:cubicBezTo>
                    <a:pt x="19076" y="20640"/>
                    <a:pt x="23336" y="12505"/>
                    <a:pt x="23336" y="12505"/>
                  </a:cubicBezTo>
                  <a:cubicBezTo>
                    <a:pt x="29921" y="16589"/>
                    <a:pt x="37660" y="17006"/>
                    <a:pt x="37660" y="17006"/>
                  </a:cubicBezTo>
                  <a:cubicBezTo>
                    <a:pt x="39005" y="22649"/>
                    <a:pt x="42208" y="24911"/>
                    <a:pt x="42208" y="24911"/>
                  </a:cubicBezTo>
                  <a:lnTo>
                    <a:pt x="44339" y="24328"/>
                  </a:lnTo>
                  <a:cubicBezTo>
                    <a:pt x="44339" y="24328"/>
                    <a:pt x="48541" y="0"/>
                    <a:pt x="27521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5622950" y="1941775"/>
              <a:ext cx="261000" cy="278700"/>
            </a:xfrm>
            <a:custGeom>
              <a:avLst/>
              <a:gdLst/>
              <a:ahLst/>
              <a:cxnLst/>
              <a:rect l="l" t="t" r="r" b="b"/>
              <a:pathLst>
                <a:path w="10440" h="11148" extrusionOk="0">
                  <a:moveTo>
                    <a:pt x="5562" y="1"/>
                  </a:moveTo>
                  <a:cubicBezTo>
                    <a:pt x="3475" y="1"/>
                    <a:pt x="0" y="742"/>
                    <a:pt x="479" y="5774"/>
                  </a:cubicBezTo>
                  <a:cubicBezTo>
                    <a:pt x="840" y="9498"/>
                    <a:pt x="3575" y="11148"/>
                    <a:pt x="6071" y="11148"/>
                  </a:cubicBezTo>
                  <a:cubicBezTo>
                    <a:pt x="8355" y="11148"/>
                    <a:pt x="10439" y="9768"/>
                    <a:pt x="10326" y="7333"/>
                  </a:cubicBezTo>
                  <a:cubicBezTo>
                    <a:pt x="10230" y="5357"/>
                    <a:pt x="7063" y="130"/>
                    <a:pt x="7063" y="130"/>
                  </a:cubicBezTo>
                  <a:cubicBezTo>
                    <a:pt x="7063" y="130"/>
                    <a:pt x="6434" y="1"/>
                    <a:pt x="5562" y="1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658725" y="2000600"/>
              <a:ext cx="193200" cy="143875"/>
            </a:xfrm>
            <a:custGeom>
              <a:avLst/>
              <a:gdLst/>
              <a:ahLst/>
              <a:cxnLst/>
              <a:rect l="l" t="t" r="r" b="b"/>
              <a:pathLst>
                <a:path w="7728" h="5755" extrusionOk="0">
                  <a:moveTo>
                    <a:pt x="3203" y="0"/>
                  </a:moveTo>
                  <a:cubicBezTo>
                    <a:pt x="2835" y="0"/>
                    <a:pt x="2481" y="64"/>
                    <a:pt x="2144" y="194"/>
                  </a:cubicBezTo>
                  <a:cubicBezTo>
                    <a:pt x="715" y="730"/>
                    <a:pt x="60" y="2218"/>
                    <a:pt x="36" y="2278"/>
                  </a:cubicBezTo>
                  <a:cubicBezTo>
                    <a:pt x="1" y="2349"/>
                    <a:pt x="36" y="2432"/>
                    <a:pt x="108" y="2468"/>
                  </a:cubicBezTo>
                  <a:cubicBezTo>
                    <a:pt x="126" y="2474"/>
                    <a:pt x="145" y="2477"/>
                    <a:pt x="164" y="2477"/>
                  </a:cubicBezTo>
                  <a:cubicBezTo>
                    <a:pt x="222" y="2477"/>
                    <a:pt x="281" y="2450"/>
                    <a:pt x="298" y="2397"/>
                  </a:cubicBezTo>
                  <a:cubicBezTo>
                    <a:pt x="298" y="2373"/>
                    <a:pt x="929" y="944"/>
                    <a:pt x="2251" y="456"/>
                  </a:cubicBezTo>
                  <a:cubicBezTo>
                    <a:pt x="2550" y="344"/>
                    <a:pt x="2861" y="289"/>
                    <a:pt x="3185" y="289"/>
                  </a:cubicBezTo>
                  <a:cubicBezTo>
                    <a:pt x="3687" y="289"/>
                    <a:pt x="4218" y="422"/>
                    <a:pt x="4775" y="682"/>
                  </a:cubicBezTo>
                  <a:cubicBezTo>
                    <a:pt x="7406" y="1920"/>
                    <a:pt x="6382" y="5552"/>
                    <a:pt x="6371" y="5576"/>
                  </a:cubicBezTo>
                  <a:cubicBezTo>
                    <a:pt x="6359" y="5647"/>
                    <a:pt x="6406" y="5742"/>
                    <a:pt x="6478" y="5754"/>
                  </a:cubicBezTo>
                  <a:lnTo>
                    <a:pt x="6537" y="5754"/>
                  </a:lnTo>
                  <a:cubicBezTo>
                    <a:pt x="6597" y="5742"/>
                    <a:pt x="6644" y="5695"/>
                    <a:pt x="6644" y="5635"/>
                  </a:cubicBezTo>
                  <a:cubicBezTo>
                    <a:pt x="6656" y="5611"/>
                    <a:pt x="7728" y="1754"/>
                    <a:pt x="4906" y="408"/>
                  </a:cubicBezTo>
                  <a:cubicBezTo>
                    <a:pt x="4317" y="139"/>
                    <a:pt x="3746" y="0"/>
                    <a:pt x="320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5720350" y="2052925"/>
              <a:ext cx="107475" cy="34975"/>
            </a:xfrm>
            <a:custGeom>
              <a:avLst/>
              <a:gdLst/>
              <a:ahLst/>
              <a:cxnLst/>
              <a:rect l="l" t="t" r="r" b="b"/>
              <a:pathLst>
                <a:path w="4299" h="1399" extrusionOk="0">
                  <a:moveTo>
                    <a:pt x="2635" y="1"/>
                  </a:moveTo>
                  <a:cubicBezTo>
                    <a:pt x="1221" y="1"/>
                    <a:pt x="69" y="1140"/>
                    <a:pt x="60" y="1149"/>
                  </a:cubicBezTo>
                  <a:cubicBezTo>
                    <a:pt x="0" y="1208"/>
                    <a:pt x="0" y="1292"/>
                    <a:pt x="60" y="1351"/>
                  </a:cubicBezTo>
                  <a:cubicBezTo>
                    <a:pt x="84" y="1399"/>
                    <a:pt x="131" y="1399"/>
                    <a:pt x="179" y="1399"/>
                  </a:cubicBezTo>
                  <a:cubicBezTo>
                    <a:pt x="203" y="1399"/>
                    <a:pt x="238" y="1387"/>
                    <a:pt x="262" y="1351"/>
                  </a:cubicBezTo>
                  <a:cubicBezTo>
                    <a:pt x="271" y="1334"/>
                    <a:pt x="1336" y="292"/>
                    <a:pt x="2630" y="292"/>
                  </a:cubicBezTo>
                  <a:cubicBezTo>
                    <a:pt x="3090" y="292"/>
                    <a:pt x="3580" y="424"/>
                    <a:pt x="4060" y="780"/>
                  </a:cubicBezTo>
                  <a:cubicBezTo>
                    <a:pt x="4083" y="793"/>
                    <a:pt x="4108" y="800"/>
                    <a:pt x="4134" y="800"/>
                  </a:cubicBezTo>
                  <a:cubicBezTo>
                    <a:pt x="4177" y="800"/>
                    <a:pt x="4221" y="781"/>
                    <a:pt x="4251" y="744"/>
                  </a:cubicBezTo>
                  <a:cubicBezTo>
                    <a:pt x="4298" y="685"/>
                    <a:pt x="4287" y="601"/>
                    <a:pt x="4227" y="554"/>
                  </a:cubicBezTo>
                  <a:cubicBezTo>
                    <a:pt x="3690" y="149"/>
                    <a:pt x="3145" y="1"/>
                    <a:pt x="2635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6607350" y="1797900"/>
              <a:ext cx="258775" cy="284525"/>
            </a:xfrm>
            <a:custGeom>
              <a:avLst/>
              <a:gdLst/>
              <a:ahLst/>
              <a:cxnLst/>
              <a:rect l="l" t="t" r="r" b="b"/>
              <a:pathLst>
                <a:path w="10351" h="11381" extrusionOk="0">
                  <a:moveTo>
                    <a:pt x="4974" y="0"/>
                  </a:moveTo>
                  <a:cubicBezTo>
                    <a:pt x="3162" y="0"/>
                    <a:pt x="1525" y="884"/>
                    <a:pt x="1525" y="884"/>
                  </a:cubicBezTo>
                  <a:cubicBezTo>
                    <a:pt x="1525" y="884"/>
                    <a:pt x="1" y="6814"/>
                    <a:pt x="489" y="8731"/>
                  </a:cubicBezTo>
                  <a:cubicBezTo>
                    <a:pt x="946" y="10537"/>
                    <a:pt x="2455" y="11381"/>
                    <a:pt x="4118" y="11381"/>
                  </a:cubicBezTo>
                  <a:cubicBezTo>
                    <a:pt x="7003" y="11381"/>
                    <a:pt x="10350" y="8841"/>
                    <a:pt x="9466" y="4385"/>
                  </a:cubicBezTo>
                  <a:cubicBezTo>
                    <a:pt x="8759" y="878"/>
                    <a:pt x="6779" y="0"/>
                    <a:pt x="497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6624025" y="1852275"/>
              <a:ext cx="189350" cy="165150"/>
            </a:xfrm>
            <a:custGeom>
              <a:avLst/>
              <a:gdLst/>
              <a:ahLst/>
              <a:cxnLst/>
              <a:rect l="l" t="t" r="r" b="b"/>
              <a:pathLst>
                <a:path w="7574" h="6606" extrusionOk="0">
                  <a:moveTo>
                    <a:pt x="4697" y="1"/>
                  </a:moveTo>
                  <a:cubicBezTo>
                    <a:pt x="3875" y="1"/>
                    <a:pt x="3083" y="346"/>
                    <a:pt x="2322" y="1019"/>
                  </a:cubicBezTo>
                  <a:cubicBezTo>
                    <a:pt x="1" y="3115"/>
                    <a:pt x="2144" y="6496"/>
                    <a:pt x="2168" y="6520"/>
                  </a:cubicBezTo>
                  <a:cubicBezTo>
                    <a:pt x="2188" y="6572"/>
                    <a:pt x="2236" y="6605"/>
                    <a:pt x="2272" y="6605"/>
                  </a:cubicBezTo>
                  <a:cubicBezTo>
                    <a:pt x="2277" y="6605"/>
                    <a:pt x="2282" y="6605"/>
                    <a:pt x="2287" y="6603"/>
                  </a:cubicBezTo>
                  <a:cubicBezTo>
                    <a:pt x="2311" y="6603"/>
                    <a:pt x="2334" y="6579"/>
                    <a:pt x="2346" y="6579"/>
                  </a:cubicBezTo>
                  <a:cubicBezTo>
                    <a:pt x="2406" y="6544"/>
                    <a:pt x="2441" y="6448"/>
                    <a:pt x="2394" y="6389"/>
                  </a:cubicBezTo>
                  <a:cubicBezTo>
                    <a:pt x="2382" y="6365"/>
                    <a:pt x="358" y="3174"/>
                    <a:pt x="2501" y="1233"/>
                  </a:cubicBezTo>
                  <a:cubicBezTo>
                    <a:pt x="3180" y="610"/>
                    <a:pt x="3919" y="298"/>
                    <a:pt x="4672" y="298"/>
                  </a:cubicBezTo>
                  <a:cubicBezTo>
                    <a:pt x="4738" y="298"/>
                    <a:pt x="4804" y="300"/>
                    <a:pt x="4870" y="305"/>
                  </a:cubicBezTo>
                  <a:cubicBezTo>
                    <a:pt x="6263" y="388"/>
                    <a:pt x="7287" y="1579"/>
                    <a:pt x="7287" y="1579"/>
                  </a:cubicBezTo>
                  <a:cubicBezTo>
                    <a:pt x="7315" y="1613"/>
                    <a:pt x="7359" y="1632"/>
                    <a:pt x="7405" y="1632"/>
                  </a:cubicBezTo>
                  <a:cubicBezTo>
                    <a:pt x="7438" y="1632"/>
                    <a:pt x="7472" y="1622"/>
                    <a:pt x="7502" y="1603"/>
                  </a:cubicBezTo>
                  <a:cubicBezTo>
                    <a:pt x="7561" y="1555"/>
                    <a:pt x="7573" y="1460"/>
                    <a:pt x="7514" y="1388"/>
                  </a:cubicBezTo>
                  <a:cubicBezTo>
                    <a:pt x="7466" y="1329"/>
                    <a:pt x="6418" y="114"/>
                    <a:pt x="4894" y="7"/>
                  </a:cubicBezTo>
                  <a:cubicBezTo>
                    <a:pt x="4828" y="3"/>
                    <a:pt x="4763" y="1"/>
                    <a:pt x="4697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6654100" y="1916300"/>
              <a:ext cx="108075" cy="33100"/>
            </a:xfrm>
            <a:custGeom>
              <a:avLst/>
              <a:gdLst/>
              <a:ahLst/>
              <a:cxnLst/>
              <a:rect l="l" t="t" r="r" b="b"/>
              <a:pathLst>
                <a:path w="4323" h="1324" extrusionOk="0">
                  <a:moveTo>
                    <a:pt x="2268" y="0"/>
                  </a:moveTo>
                  <a:cubicBezTo>
                    <a:pt x="1513" y="0"/>
                    <a:pt x="680" y="248"/>
                    <a:pt x="48" y="1101"/>
                  </a:cubicBezTo>
                  <a:cubicBezTo>
                    <a:pt x="0" y="1161"/>
                    <a:pt x="12" y="1256"/>
                    <a:pt x="72" y="1304"/>
                  </a:cubicBezTo>
                  <a:cubicBezTo>
                    <a:pt x="94" y="1317"/>
                    <a:pt x="121" y="1324"/>
                    <a:pt x="149" y="1324"/>
                  </a:cubicBezTo>
                  <a:cubicBezTo>
                    <a:pt x="196" y="1324"/>
                    <a:pt x="244" y="1305"/>
                    <a:pt x="274" y="1268"/>
                  </a:cubicBezTo>
                  <a:cubicBezTo>
                    <a:pt x="836" y="502"/>
                    <a:pt x="1587" y="278"/>
                    <a:pt x="2272" y="278"/>
                  </a:cubicBezTo>
                  <a:cubicBezTo>
                    <a:pt x="3227" y="278"/>
                    <a:pt x="4053" y="713"/>
                    <a:pt x="4060" y="720"/>
                  </a:cubicBezTo>
                  <a:cubicBezTo>
                    <a:pt x="4094" y="737"/>
                    <a:pt x="4122" y="754"/>
                    <a:pt x="4143" y="754"/>
                  </a:cubicBezTo>
                  <a:cubicBezTo>
                    <a:pt x="4152" y="754"/>
                    <a:pt x="4160" y="751"/>
                    <a:pt x="4167" y="744"/>
                  </a:cubicBezTo>
                  <a:cubicBezTo>
                    <a:pt x="4215" y="744"/>
                    <a:pt x="4263" y="720"/>
                    <a:pt x="4275" y="673"/>
                  </a:cubicBezTo>
                  <a:cubicBezTo>
                    <a:pt x="4322" y="601"/>
                    <a:pt x="4286" y="506"/>
                    <a:pt x="4215" y="482"/>
                  </a:cubicBezTo>
                  <a:cubicBezTo>
                    <a:pt x="4194" y="468"/>
                    <a:pt x="3305" y="0"/>
                    <a:pt x="226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715975" y="1794400"/>
              <a:ext cx="1125050" cy="849075"/>
            </a:xfrm>
            <a:custGeom>
              <a:avLst/>
              <a:gdLst/>
              <a:ahLst/>
              <a:cxnLst/>
              <a:rect l="l" t="t" r="r" b="b"/>
              <a:pathLst>
                <a:path w="45002" h="33963" extrusionOk="0">
                  <a:moveTo>
                    <a:pt x="38359" y="0"/>
                  </a:moveTo>
                  <a:cubicBezTo>
                    <a:pt x="38323" y="0"/>
                    <a:pt x="38299" y="12"/>
                    <a:pt x="38252" y="12"/>
                  </a:cubicBezTo>
                  <a:cubicBezTo>
                    <a:pt x="32608" y="858"/>
                    <a:pt x="34191" y="8942"/>
                    <a:pt x="30143" y="9454"/>
                  </a:cubicBezTo>
                  <a:cubicBezTo>
                    <a:pt x="28689" y="9632"/>
                    <a:pt x="27537" y="9677"/>
                    <a:pt x="26490" y="9677"/>
                  </a:cubicBezTo>
                  <a:cubicBezTo>
                    <a:pt x="25408" y="9677"/>
                    <a:pt x="24438" y="9629"/>
                    <a:pt x="23362" y="9629"/>
                  </a:cubicBezTo>
                  <a:cubicBezTo>
                    <a:pt x="22554" y="9629"/>
                    <a:pt x="21686" y="9656"/>
                    <a:pt x="20666" y="9752"/>
                  </a:cubicBezTo>
                  <a:cubicBezTo>
                    <a:pt x="17987" y="9985"/>
                    <a:pt x="15810" y="12150"/>
                    <a:pt x="13548" y="12150"/>
                  </a:cubicBezTo>
                  <a:cubicBezTo>
                    <a:pt x="12693" y="12150"/>
                    <a:pt x="11826" y="11841"/>
                    <a:pt x="10915" y="11002"/>
                  </a:cubicBezTo>
                  <a:cubicBezTo>
                    <a:pt x="4736" y="5311"/>
                    <a:pt x="1521" y="5037"/>
                    <a:pt x="1521" y="5037"/>
                  </a:cubicBezTo>
                  <a:lnTo>
                    <a:pt x="1521" y="5037"/>
                  </a:lnTo>
                  <a:cubicBezTo>
                    <a:pt x="1521" y="5037"/>
                    <a:pt x="1509" y="5775"/>
                    <a:pt x="1592" y="6977"/>
                  </a:cubicBezTo>
                  <a:cubicBezTo>
                    <a:pt x="1676" y="9918"/>
                    <a:pt x="1747" y="16860"/>
                    <a:pt x="914" y="19991"/>
                  </a:cubicBezTo>
                  <a:cubicBezTo>
                    <a:pt x="1" y="23418"/>
                    <a:pt x="2447" y="25282"/>
                    <a:pt x="4282" y="25282"/>
                  </a:cubicBezTo>
                  <a:cubicBezTo>
                    <a:pt x="4601" y="25282"/>
                    <a:pt x="4902" y="25226"/>
                    <a:pt x="5164" y="25111"/>
                  </a:cubicBezTo>
                  <a:cubicBezTo>
                    <a:pt x="5164" y="25111"/>
                    <a:pt x="6402" y="29885"/>
                    <a:pt x="9379" y="30766"/>
                  </a:cubicBezTo>
                  <a:cubicBezTo>
                    <a:pt x="10210" y="31008"/>
                    <a:pt x="11033" y="31092"/>
                    <a:pt x="11780" y="31092"/>
                  </a:cubicBezTo>
                  <a:cubicBezTo>
                    <a:pt x="13537" y="31092"/>
                    <a:pt x="14868" y="30623"/>
                    <a:pt x="14868" y="30623"/>
                  </a:cubicBezTo>
                  <a:cubicBezTo>
                    <a:pt x="14868" y="30623"/>
                    <a:pt x="15705" y="33962"/>
                    <a:pt x="21534" y="33962"/>
                  </a:cubicBezTo>
                  <a:cubicBezTo>
                    <a:pt x="22337" y="33962"/>
                    <a:pt x="23235" y="33899"/>
                    <a:pt x="24238" y="33755"/>
                  </a:cubicBezTo>
                  <a:cubicBezTo>
                    <a:pt x="24285" y="33755"/>
                    <a:pt x="24309" y="33743"/>
                    <a:pt x="24345" y="33743"/>
                  </a:cubicBezTo>
                  <a:cubicBezTo>
                    <a:pt x="24381" y="33743"/>
                    <a:pt x="24416" y="33719"/>
                    <a:pt x="24440" y="33719"/>
                  </a:cubicBezTo>
                  <a:cubicBezTo>
                    <a:pt x="32715" y="32385"/>
                    <a:pt x="32525" y="27933"/>
                    <a:pt x="32525" y="27932"/>
                  </a:cubicBezTo>
                  <a:lnTo>
                    <a:pt x="32525" y="27932"/>
                  </a:lnTo>
                  <a:cubicBezTo>
                    <a:pt x="32525" y="27932"/>
                    <a:pt x="32564" y="27934"/>
                    <a:pt x="32638" y="27934"/>
                  </a:cubicBezTo>
                  <a:cubicBezTo>
                    <a:pt x="33191" y="27934"/>
                    <a:pt x="35669" y="27850"/>
                    <a:pt x="37823" y="26432"/>
                  </a:cubicBezTo>
                  <a:cubicBezTo>
                    <a:pt x="40430" y="24706"/>
                    <a:pt x="40264" y="19765"/>
                    <a:pt x="40264" y="19765"/>
                  </a:cubicBezTo>
                  <a:lnTo>
                    <a:pt x="40264" y="19765"/>
                  </a:lnTo>
                  <a:cubicBezTo>
                    <a:pt x="40329" y="19772"/>
                    <a:pt x="40395" y="19775"/>
                    <a:pt x="40462" y="19775"/>
                  </a:cubicBezTo>
                  <a:cubicBezTo>
                    <a:pt x="42391" y="19775"/>
                    <a:pt x="45002" y="16992"/>
                    <a:pt x="42919" y="13585"/>
                  </a:cubicBezTo>
                  <a:cubicBezTo>
                    <a:pt x="41919" y="11954"/>
                    <a:pt x="40847" y="8930"/>
                    <a:pt x="39978" y="6144"/>
                  </a:cubicBezTo>
                  <a:cubicBezTo>
                    <a:pt x="39371" y="2548"/>
                    <a:pt x="38359" y="0"/>
                    <a:pt x="38359" y="0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6209100" y="2080700"/>
              <a:ext cx="68475" cy="59000"/>
            </a:xfrm>
            <a:custGeom>
              <a:avLst/>
              <a:gdLst/>
              <a:ahLst/>
              <a:cxnLst/>
              <a:rect l="l" t="t" r="r" b="b"/>
              <a:pathLst>
                <a:path w="2739" h="2360" extrusionOk="0">
                  <a:moveTo>
                    <a:pt x="2590" y="1"/>
                  </a:moveTo>
                  <a:cubicBezTo>
                    <a:pt x="2584" y="1"/>
                    <a:pt x="2578" y="1"/>
                    <a:pt x="2572" y="2"/>
                  </a:cubicBezTo>
                  <a:cubicBezTo>
                    <a:pt x="2501" y="2"/>
                    <a:pt x="2429" y="62"/>
                    <a:pt x="2441" y="157"/>
                  </a:cubicBezTo>
                  <a:cubicBezTo>
                    <a:pt x="2441" y="228"/>
                    <a:pt x="2441" y="1967"/>
                    <a:pt x="131" y="2074"/>
                  </a:cubicBezTo>
                  <a:cubicBezTo>
                    <a:pt x="60" y="2086"/>
                    <a:pt x="0" y="2145"/>
                    <a:pt x="0" y="2229"/>
                  </a:cubicBezTo>
                  <a:cubicBezTo>
                    <a:pt x="0" y="2300"/>
                    <a:pt x="72" y="2360"/>
                    <a:pt x="143" y="2360"/>
                  </a:cubicBezTo>
                  <a:cubicBezTo>
                    <a:pt x="298" y="2348"/>
                    <a:pt x="429" y="2348"/>
                    <a:pt x="572" y="2312"/>
                  </a:cubicBezTo>
                  <a:cubicBezTo>
                    <a:pt x="2739" y="1991"/>
                    <a:pt x="2727" y="157"/>
                    <a:pt x="2727" y="145"/>
                  </a:cubicBezTo>
                  <a:cubicBezTo>
                    <a:pt x="2727" y="68"/>
                    <a:pt x="2666" y="1"/>
                    <a:pt x="2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6" name="Google Shape;986;p33"/>
            <p:cNvSpPr/>
            <p:nvPr/>
          </p:nvSpPr>
          <p:spPr>
            <a:xfrm>
              <a:off x="6326675" y="1684600"/>
              <a:ext cx="203625" cy="95500"/>
            </a:xfrm>
            <a:custGeom>
              <a:avLst/>
              <a:gdLst/>
              <a:ahLst/>
              <a:cxnLst/>
              <a:rect l="l" t="t" r="r" b="b"/>
              <a:pathLst>
                <a:path w="8145" h="3820" extrusionOk="0">
                  <a:moveTo>
                    <a:pt x="1974" y="1"/>
                  </a:moveTo>
                  <a:cubicBezTo>
                    <a:pt x="998" y="1"/>
                    <a:pt x="563" y="383"/>
                    <a:pt x="346" y="880"/>
                  </a:cubicBezTo>
                  <a:cubicBezTo>
                    <a:pt x="0" y="1654"/>
                    <a:pt x="846" y="2630"/>
                    <a:pt x="2667" y="3226"/>
                  </a:cubicBezTo>
                  <a:cubicBezTo>
                    <a:pt x="3821" y="3602"/>
                    <a:pt x="4757" y="3820"/>
                    <a:pt x="5480" y="3820"/>
                  </a:cubicBezTo>
                  <a:cubicBezTo>
                    <a:pt x="6130" y="3820"/>
                    <a:pt x="6608" y="3644"/>
                    <a:pt x="6918" y="3249"/>
                  </a:cubicBezTo>
                  <a:cubicBezTo>
                    <a:pt x="6918" y="3249"/>
                    <a:pt x="8144" y="1785"/>
                    <a:pt x="4930" y="654"/>
                  </a:cubicBezTo>
                  <a:cubicBezTo>
                    <a:pt x="3606" y="188"/>
                    <a:pt x="2658" y="1"/>
                    <a:pt x="1974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6371025" y="1856875"/>
              <a:ext cx="78900" cy="88200"/>
            </a:xfrm>
            <a:custGeom>
              <a:avLst/>
              <a:gdLst/>
              <a:ahLst/>
              <a:cxnLst/>
              <a:rect l="l" t="t" r="r" b="b"/>
              <a:pathLst>
                <a:path w="3156" h="3528" extrusionOk="0">
                  <a:moveTo>
                    <a:pt x="1489" y="0"/>
                  </a:moveTo>
                  <a:cubicBezTo>
                    <a:pt x="1430" y="0"/>
                    <a:pt x="1370" y="5"/>
                    <a:pt x="1310" y="14"/>
                  </a:cubicBezTo>
                  <a:cubicBezTo>
                    <a:pt x="524" y="145"/>
                    <a:pt x="0" y="1026"/>
                    <a:pt x="131" y="1978"/>
                  </a:cubicBezTo>
                  <a:cubicBezTo>
                    <a:pt x="274" y="2870"/>
                    <a:pt x="916" y="3527"/>
                    <a:pt x="1652" y="3527"/>
                  </a:cubicBezTo>
                  <a:cubicBezTo>
                    <a:pt x="1712" y="3527"/>
                    <a:pt x="1773" y="3523"/>
                    <a:pt x="1834" y="3514"/>
                  </a:cubicBezTo>
                  <a:cubicBezTo>
                    <a:pt x="2620" y="3395"/>
                    <a:pt x="3156" y="2514"/>
                    <a:pt x="3001" y="1550"/>
                  </a:cubicBezTo>
                  <a:cubicBezTo>
                    <a:pt x="2869" y="658"/>
                    <a:pt x="2217" y="0"/>
                    <a:pt x="1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5869175" y="1740550"/>
              <a:ext cx="193800" cy="122475"/>
            </a:xfrm>
            <a:custGeom>
              <a:avLst/>
              <a:gdLst/>
              <a:ahLst/>
              <a:cxnLst/>
              <a:rect l="l" t="t" r="r" b="b"/>
              <a:pathLst>
                <a:path w="7752" h="4899" extrusionOk="0">
                  <a:moveTo>
                    <a:pt x="6131" y="1"/>
                  </a:moveTo>
                  <a:cubicBezTo>
                    <a:pt x="5420" y="1"/>
                    <a:pt x="4371" y="422"/>
                    <a:pt x="2751" y="1607"/>
                  </a:cubicBezTo>
                  <a:cubicBezTo>
                    <a:pt x="0" y="3607"/>
                    <a:pt x="1584" y="4655"/>
                    <a:pt x="1584" y="4655"/>
                  </a:cubicBezTo>
                  <a:cubicBezTo>
                    <a:pt x="1828" y="4820"/>
                    <a:pt x="2106" y="4899"/>
                    <a:pt x="2419" y="4899"/>
                  </a:cubicBezTo>
                  <a:cubicBezTo>
                    <a:pt x="3236" y="4899"/>
                    <a:pt x="4297" y="4363"/>
                    <a:pt x="5656" y="3416"/>
                  </a:cubicBezTo>
                  <a:cubicBezTo>
                    <a:pt x="7216" y="2321"/>
                    <a:pt x="7751" y="1154"/>
                    <a:pt x="7204" y="499"/>
                  </a:cubicBezTo>
                  <a:cubicBezTo>
                    <a:pt x="6959" y="206"/>
                    <a:pt x="6628" y="1"/>
                    <a:pt x="6131" y="1"/>
                  </a:cubicBez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5991500" y="1913425"/>
              <a:ext cx="79200" cy="88200"/>
            </a:xfrm>
            <a:custGeom>
              <a:avLst/>
              <a:gdLst/>
              <a:ahLst/>
              <a:cxnLst/>
              <a:rect l="l" t="t" r="r" b="b"/>
              <a:pathLst>
                <a:path w="3168" h="3528" extrusionOk="0">
                  <a:moveTo>
                    <a:pt x="1504" y="0"/>
                  </a:moveTo>
                  <a:cubicBezTo>
                    <a:pt x="1444" y="0"/>
                    <a:pt x="1384" y="5"/>
                    <a:pt x="1323" y="14"/>
                  </a:cubicBezTo>
                  <a:cubicBezTo>
                    <a:pt x="537" y="133"/>
                    <a:pt x="1" y="1014"/>
                    <a:pt x="144" y="1978"/>
                  </a:cubicBezTo>
                  <a:cubicBezTo>
                    <a:pt x="287" y="2870"/>
                    <a:pt x="949" y="3528"/>
                    <a:pt x="1669" y="3528"/>
                  </a:cubicBezTo>
                  <a:cubicBezTo>
                    <a:pt x="1728" y="3528"/>
                    <a:pt x="1787" y="3523"/>
                    <a:pt x="1846" y="3514"/>
                  </a:cubicBezTo>
                  <a:cubicBezTo>
                    <a:pt x="2632" y="3395"/>
                    <a:pt x="3168" y="2514"/>
                    <a:pt x="3025" y="1550"/>
                  </a:cubicBezTo>
                  <a:cubicBezTo>
                    <a:pt x="2893" y="658"/>
                    <a:pt x="2242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6125450" y="1648500"/>
              <a:ext cx="136050" cy="374825"/>
            </a:xfrm>
            <a:custGeom>
              <a:avLst/>
              <a:gdLst/>
              <a:ahLst/>
              <a:cxnLst/>
              <a:rect l="l" t="t" r="r" b="b"/>
              <a:pathLst>
                <a:path w="5442" h="14993" extrusionOk="0">
                  <a:moveTo>
                    <a:pt x="3333" y="0"/>
                  </a:moveTo>
                  <a:cubicBezTo>
                    <a:pt x="3322" y="0"/>
                    <a:pt x="3311" y="1"/>
                    <a:pt x="3299" y="2"/>
                  </a:cubicBezTo>
                  <a:cubicBezTo>
                    <a:pt x="3227" y="14"/>
                    <a:pt x="3180" y="86"/>
                    <a:pt x="3204" y="181"/>
                  </a:cubicBezTo>
                  <a:cubicBezTo>
                    <a:pt x="3751" y="2634"/>
                    <a:pt x="5073" y="9194"/>
                    <a:pt x="4692" y="10075"/>
                  </a:cubicBezTo>
                  <a:cubicBezTo>
                    <a:pt x="4507" y="10493"/>
                    <a:pt x="4148" y="10702"/>
                    <a:pt x="3619" y="10702"/>
                  </a:cubicBezTo>
                  <a:cubicBezTo>
                    <a:pt x="3228" y="10702"/>
                    <a:pt x="2744" y="10588"/>
                    <a:pt x="2168" y="10361"/>
                  </a:cubicBezTo>
                  <a:cubicBezTo>
                    <a:pt x="2132" y="10349"/>
                    <a:pt x="2096" y="10325"/>
                    <a:pt x="2084" y="10325"/>
                  </a:cubicBezTo>
                  <a:cubicBezTo>
                    <a:pt x="1874" y="10256"/>
                    <a:pt x="1674" y="10222"/>
                    <a:pt x="1489" y="10222"/>
                  </a:cubicBezTo>
                  <a:cubicBezTo>
                    <a:pt x="1097" y="10222"/>
                    <a:pt x="767" y="10375"/>
                    <a:pt x="525" y="10682"/>
                  </a:cubicBezTo>
                  <a:cubicBezTo>
                    <a:pt x="1" y="11385"/>
                    <a:pt x="48" y="12730"/>
                    <a:pt x="620" y="13575"/>
                  </a:cubicBezTo>
                  <a:cubicBezTo>
                    <a:pt x="1334" y="14599"/>
                    <a:pt x="2608" y="14968"/>
                    <a:pt x="2668" y="14992"/>
                  </a:cubicBezTo>
                  <a:cubicBezTo>
                    <a:pt x="2692" y="14968"/>
                    <a:pt x="2727" y="14968"/>
                    <a:pt x="2739" y="14957"/>
                  </a:cubicBezTo>
                  <a:cubicBezTo>
                    <a:pt x="2799" y="14945"/>
                    <a:pt x="2846" y="14909"/>
                    <a:pt x="2858" y="14849"/>
                  </a:cubicBezTo>
                  <a:cubicBezTo>
                    <a:pt x="2870" y="14778"/>
                    <a:pt x="2846" y="14707"/>
                    <a:pt x="2751" y="14671"/>
                  </a:cubicBezTo>
                  <a:cubicBezTo>
                    <a:pt x="2739" y="14671"/>
                    <a:pt x="1537" y="14314"/>
                    <a:pt x="882" y="13385"/>
                  </a:cubicBezTo>
                  <a:cubicBezTo>
                    <a:pt x="370" y="12635"/>
                    <a:pt x="310" y="11432"/>
                    <a:pt x="763" y="10837"/>
                  </a:cubicBezTo>
                  <a:cubicBezTo>
                    <a:pt x="934" y="10604"/>
                    <a:pt x="1176" y="10482"/>
                    <a:pt x="1472" y="10482"/>
                  </a:cubicBezTo>
                  <a:cubicBezTo>
                    <a:pt x="1630" y="10482"/>
                    <a:pt x="1803" y="10517"/>
                    <a:pt x="1989" y="10587"/>
                  </a:cubicBezTo>
                  <a:cubicBezTo>
                    <a:pt x="2013" y="10587"/>
                    <a:pt x="2037" y="10599"/>
                    <a:pt x="2072" y="10611"/>
                  </a:cubicBezTo>
                  <a:cubicBezTo>
                    <a:pt x="2712" y="10870"/>
                    <a:pt x="3219" y="10973"/>
                    <a:pt x="3621" y="10973"/>
                  </a:cubicBezTo>
                  <a:cubicBezTo>
                    <a:pt x="4400" y="10973"/>
                    <a:pt x="4781" y="10583"/>
                    <a:pt x="4954" y="10182"/>
                  </a:cubicBezTo>
                  <a:cubicBezTo>
                    <a:pt x="5442" y="9051"/>
                    <a:pt x="3692" y="1014"/>
                    <a:pt x="3477" y="110"/>
                  </a:cubicBezTo>
                  <a:cubicBezTo>
                    <a:pt x="3467" y="37"/>
                    <a:pt x="3411" y="0"/>
                    <a:pt x="3333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6755000" y="207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5753675" y="2226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5756650" y="1930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580750" y="1125150"/>
              <a:ext cx="1187675" cy="574625"/>
            </a:xfrm>
            <a:custGeom>
              <a:avLst/>
              <a:gdLst/>
              <a:ahLst/>
              <a:cxnLst/>
              <a:rect l="l" t="t" r="r" b="b"/>
              <a:pathLst>
                <a:path w="47507" h="22985" extrusionOk="0">
                  <a:moveTo>
                    <a:pt x="46327" y="0"/>
                  </a:moveTo>
                  <a:cubicBezTo>
                    <a:pt x="44387" y="0"/>
                    <a:pt x="38434" y="8090"/>
                    <a:pt x="38434" y="8090"/>
                  </a:cubicBezTo>
                  <a:cubicBezTo>
                    <a:pt x="38434" y="8090"/>
                    <a:pt x="35211" y="2106"/>
                    <a:pt x="33459" y="2106"/>
                  </a:cubicBezTo>
                  <a:cubicBezTo>
                    <a:pt x="33389" y="2106"/>
                    <a:pt x="33320" y="2116"/>
                    <a:pt x="33254" y="2136"/>
                  </a:cubicBezTo>
                  <a:cubicBezTo>
                    <a:pt x="32326" y="2434"/>
                    <a:pt x="28075" y="7840"/>
                    <a:pt x="28075" y="7840"/>
                  </a:cubicBezTo>
                  <a:cubicBezTo>
                    <a:pt x="28075" y="7840"/>
                    <a:pt x="24404" y="206"/>
                    <a:pt x="22322" y="206"/>
                  </a:cubicBezTo>
                  <a:cubicBezTo>
                    <a:pt x="22303" y="206"/>
                    <a:pt x="22284" y="206"/>
                    <a:pt x="22265" y="208"/>
                  </a:cubicBezTo>
                  <a:cubicBezTo>
                    <a:pt x="19800" y="839"/>
                    <a:pt x="17741" y="9387"/>
                    <a:pt x="17741" y="9387"/>
                  </a:cubicBezTo>
                  <a:cubicBezTo>
                    <a:pt x="17741" y="9387"/>
                    <a:pt x="12171" y="4180"/>
                    <a:pt x="10669" y="4180"/>
                  </a:cubicBezTo>
                  <a:cubicBezTo>
                    <a:pt x="10606" y="4180"/>
                    <a:pt x="10550" y="4189"/>
                    <a:pt x="10502" y="4208"/>
                  </a:cubicBezTo>
                  <a:cubicBezTo>
                    <a:pt x="8573" y="4982"/>
                    <a:pt x="8668" y="12114"/>
                    <a:pt x="8668" y="12114"/>
                  </a:cubicBezTo>
                  <a:cubicBezTo>
                    <a:pt x="8668" y="12114"/>
                    <a:pt x="2636" y="6797"/>
                    <a:pt x="569" y="6797"/>
                  </a:cubicBezTo>
                  <a:cubicBezTo>
                    <a:pt x="311" y="6797"/>
                    <a:pt x="115" y="6879"/>
                    <a:pt x="0" y="7066"/>
                  </a:cubicBezTo>
                  <a:cubicBezTo>
                    <a:pt x="1929" y="12900"/>
                    <a:pt x="4132" y="22984"/>
                    <a:pt x="4132" y="22984"/>
                  </a:cubicBezTo>
                  <a:cubicBezTo>
                    <a:pt x="14782" y="18377"/>
                    <a:pt x="29300" y="17566"/>
                    <a:pt x="38196" y="17566"/>
                  </a:cubicBezTo>
                  <a:cubicBezTo>
                    <a:pt x="43024" y="17566"/>
                    <a:pt x="46197" y="17805"/>
                    <a:pt x="46197" y="17805"/>
                  </a:cubicBezTo>
                  <a:lnTo>
                    <a:pt x="45958" y="17412"/>
                  </a:lnTo>
                  <a:cubicBezTo>
                    <a:pt x="46077" y="10816"/>
                    <a:pt x="47506" y="589"/>
                    <a:pt x="46589" y="65"/>
                  </a:cubicBezTo>
                  <a:cubicBezTo>
                    <a:pt x="46513" y="21"/>
                    <a:pt x="46425" y="0"/>
                    <a:pt x="46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5649500" y="1508000"/>
              <a:ext cx="1102850" cy="257475"/>
            </a:xfrm>
            <a:custGeom>
              <a:avLst/>
              <a:gdLst/>
              <a:ahLst/>
              <a:cxnLst/>
              <a:rect l="l" t="t" r="r" b="b"/>
              <a:pathLst>
                <a:path w="44114" h="10299" extrusionOk="0">
                  <a:moveTo>
                    <a:pt x="32415" y="0"/>
                  </a:moveTo>
                  <a:cubicBezTo>
                    <a:pt x="24715" y="0"/>
                    <a:pt x="13471" y="1281"/>
                    <a:pt x="929" y="6837"/>
                  </a:cubicBezTo>
                  <a:cubicBezTo>
                    <a:pt x="1" y="7254"/>
                    <a:pt x="13" y="8254"/>
                    <a:pt x="417" y="9170"/>
                  </a:cubicBezTo>
                  <a:cubicBezTo>
                    <a:pt x="730" y="9859"/>
                    <a:pt x="1171" y="10299"/>
                    <a:pt x="1769" y="10299"/>
                  </a:cubicBezTo>
                  <a:cubicBezTo>
                    <a:pt x="1968" y="10299"/>
                    <a:pt x="2183" y="10251"/>
                    <a:pt x="2418" y="10147"/>
                  </a:cubicBezTo>
                  <a:cubicBezTo>
                    <a:pt x="14333" y="4866"/>
                    <a:pt x="25137" y="3675"/>
                    <a:pt x="32453" y="3675"/>
                  </a:cubicBezTo>
                  <a:cubicBezTo>
                    <a:pt x="38383" y="3675"/>
                    <a:pt x="42021" y="4458"/>
                    <a:pt x="42101" y="4479"/>
                  </a:cubicBezTo>
                  <a:cubicBezTo>
                    <a:pt x="42232" y="4499"/>
                    <a:pt x="42360" y="4508"/>
                    <a:pt x="42486" y="4508"/>
                  </a:cubicBezTo>
                  <a:cubicBezTo>
                    <a:pt x="42588" y="4508"/>
                    <a:pt x="42690" y="4502"/>
                    <a:pt x="42792" y="4491"/>
                  </a:cubicBezTo>
                  <a:cubicBezTo>
                    <a:pt x="43518" y="4384"/>
                    <a:pt x="43708" y="3908"/>
                    <a:pt x="43887" y="3170"/>
                  </a:cubicBezTo>
                  <a:cubicBezTo>
                    <a:pt x="44113" y="2193"/>
                    <a:pt x="43935" y="1158"/>
                    <a:pt x="42958" y="931"/>
                  </a:cubicBezTo>
                  <a:cubicBezTo>
                    <a:pt x="42611" y="851"/>
                    <a:pt x="38691" y="0"/>
                    <a:pt x="32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6079325" y="1410425"/>
              <a:ext cx="210450" cy="247675"/>
            </a:xfrm>
            <a:custGeom>
              <a:avLst/>
              <a:gdLst/>
              <a:ahLst/>
              <a:cxnLst/>
              <a:rect l="l" t="t" r="r" b="b"/>
              <a:pathLst>
                <a:path w="8418" h="9907" extrusionOk="0">
                  <a:moveTo>
                    <a:pt x="4215" y="0"/>
                  </a:moveTo>
                  <a:cubicBezTo>
                    <a:pt x="1893" y="0"/>
                    <a:pt x="0" y="2215"/>
                    <a:pt x="0" y="4953"/>
                  </a:cubicBezTo>
                  <a:cubicBezTo>
                    <a:pt x="0" y="7692"/>
                    <a:pt x="1893" y="9906"/>
                    <a:pt x="4215" y="9906"/>
                  </a:cubicBezTo>
                  <a:cubicBezTo>
                    <a:pt x="6537" y="9906"/>
                    <a:pt x="8418" y="7692"/>
                    <a:pt x="8418" y="4953"/>
                  </a:cubicBezTo>
                  <a:cubicBezTo>
                    <a:pt x="8418" y="2215"/>
                    <a:pt x="6549" y="0"/>
                    <a:pt x="4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6102825" y="1437800"/>
              <a:ext cx="163750" cy="192900"/>
            </a:xfrm>
            <a:custGeom>
              <a:avLst/>
              <a:gdLst/>
              <a:ahLst/>
              <a:cxnLst/>
              <a:rect l="l" t="t" r="r" b="b"/>
              <a:pathLst>
                <a:path w="6550" h="7716" extrusionOk="0">
                  <a:moveTo>
                    <a:pt x="3275" y="1"/>
                  </a:moveTo>
                  <a:cubicBezTo>
                    <a:pt x="1453" y="1"/>
                    <a:pt x="1" y="1727"/>
                    <a:pt x="1" y="3858"/>
                  </a:cubicBezTo>
                  <a:cubicBezTo>
                    <a:pt x="1" y="5990"/>
                    <a:pt x="1465" y="7716"/>
                    <a:pt x="3275" y="7716"/>
                  </a:cubicBezTo>
                  <a:cubicBezTo>
                    <a:pt x="5085" y="7716"/>
                    <a:pt x="6549" y="5990"/>
                    <a:pt x="6549" y="3858"/>
                  </a:cubicBezTo>
                  <a:cubicBezTo>
                    <a:pt x="6549" y="1727"/>
                    <a:pt x="5085" y="1"/>
                    <a:pt x="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6146300" y="1453275"/>
              <a:ext cx="112600" cy="123800"/>
            </a:xfrm>
            <a:custGeom>
              <a:avLst/>
              <a:gdLst/>
              <a:ahLst/>
              <a:cxnLst/>
              <a:rect l="l" t="t" r="r" b="b"/>
              <a:pathLst>
                <a:path w="4504" h="4952" extrusionOk="0">
                  <a:moveTo>
                    <a:pt x="1429" y="1"/>
                  </a:moveTo>
                  <a:lnTo>
                    <a:pt x="1429" y="1"/>
                  </a:lnTo>
                  <a:cubicBezTo>
                    <a:pt x="0" y="310"/>
                    <a:pt x="1215" y="1692"/>
                    <a:pt x="2131" y="2013"/>
                  </a:cubicBezTo>
                  <a:cubicBezTo>
                    <a:pt x="3036" y="2335"/>
                    <a:pt x="3298" y="4621"/>
                    <a:pt x="3513" y="4894"/>
                  </a:cubicBezTo>
                  <a:cubicBezTo>
                    <a:pt x="3542" y="4932"/>
                    <a:pt x="3584" y="4952"/>
                    <a:pt x="3634" y="4952"/>
                  </a:cubicBezTo>
                  <a:cubicBezTo>
                    <a:pt x="3933" y="4952"/>
                    <a:pt x="4504" y="4242"/>
                    <a:pt x="4096" y="2335"/>
                  </a:cubicBezTo>
                  <a:cubicBezTo>
                    <a:pt x="3620" y="96"/>
                    <a:pt x="1429" y="1"/>
                    <a:pt x="1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9" name="Google Shape;999;p33"/>
          <p:cNvGrpSpPr/>
          <p:nvPr/>
        </p:nvGrpSpPr>
        <p:grpSpPr>
          <a:xfrm>
            <a:off x="6046104" y="2652283"/>
            <a:ext cx="1807634" cy="3005369"/>
            <a:chOff x="2751225" y="1023950"/>
            <a:chExt cx="2244950" cy="3732450"/>
          </a:xfrm>
        </p:grpSpPr>
        <p:sp>
          <p:nvSpPr>
            <p:cNvPr id="1000" name="Google Shape;1000;p33"/>
            <p:cNvSpPr/>
            <p:nvPr/>
          </p:nvSpPr>
          <p:spPr>
            <a:xfrm>
              <a:off x="4168950" y="2244150"/>
              <a:ext cx="827225" cy="2032725"/>
            </a:xfrm>
            <a:custGeom>
              <a:avLst/>
              <a:gdLst/>
              <a:ahLst/>
              <a:cxnLst/>
              <a:rect l="l" t="t" r="r" b="b"/>
              <a:pathLst>
                <a:path w="33089" h="81309" extrusionOk="0">
                  <a:moveTo>
                    <a:pt x="1" y="1"/>
                  </a:moveTo>
                  <a:lnTo>
                    <a:pt x="2799" y="81308"/>
                  </a:lnTo>
                  <a:cubicBezTo>
                    <a:pt x="21789" y="77867"/>
                    <a:pt x="33088" y="70236"/>
                    <a:pt x="33088" y="70236"/>
                  </a:cubicBezTo>
                  <a:cubicBezTo>
                    <a:pt x="33088" y="70236"/>
                    <a:pt x="32826" y="67688"/>
                    <a:pt x="26421" y="41196"/>
                  </a:cubicBezTo>
                  <a:cubicBezTo>
                    <a:pt x="17980" y="5407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133850" y="2259925"/>
              <a:ext cx="826900" cy="2032425"/>
            </a:xfrm>
            <a:custGeom>
              <a:avLst/>
              <a:gdLst/>
              <a:ahLst/>
              <a:cxnLst/>
              <a:rect l="l" t="t" r="r" b="b"/>
              <a:pathLst>
                <a:path w="33076" h="81297" extrusionOk="0">
                  <a:moveTo>
                    <a:pt x="0" y="1"/>
                  </a:moveTo>
                  <a:lnTo>
                    <a:pt x="2798" y="81296"/>
                  </a:lnTo>
                  <a:cubicBezTo>
                    <a:pt x="21777" y="77867"/>
                    <a:pt x="33076" y="70224"/>
                    <a:pt x="33076" y="70224"/>
                  </a:cubicBezTo>
                  <a:cubicBezTo>
                    <a:pt x="33076" y="70224"/>
                    <a:pt x="32814" y="67688"/>
                    <a:pt x="26408" y="41196"/>
                  </a:cubicBezTo>
                  <a:cubicBezTo>
                    <a:pt x="17979" y="539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2751225" y="2207850"/>
              <a:ext cx="799225" cy="2061875"/>
            </a:xfrm>
            <a:custGeom>
              <a:avLst/>
              <a:gdLst/>
              <a:ahLst/>
              <a:cxnLst/>
              <a:rect l="l" t="t" r="r" b="b"/>
              <a:pathLst>
                <a:path w="31969" h="82475" extrusionOk="0">
                  <a:moveTo>
                    <a:pt x="31969" y="0"/>
                  </a:moveTo>
                  <a:cubicBezTo>
                    <a:pt x="31968" y="0"/>
                    <a:pt x="11883" y="7442"/>
                    <a:pt x="5215" y="43589"/>
                  </a:cubicBezTo>
                  <a:cubicBezTo>
                    <a:pt x="131" y="70366"/>
                    <a:pt x="0" y="72926"/>
                    <a:pt x="0" y="72926"/>
                  </a:cubicBezTo>
                  <a:cubicBezTo>
                    <a:pt x="0" y="72926"/>
                    <a:pt x="11645" y="79986"/>
                    <a:pt x="30790" y="82475"/>
                  </a:cubicBezTo>
                  <a:lnTo>
                    <a:pt x="319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2786650" y="2250400"/>
              <a:ext cx="770050" cy="2033625"/>
            </a:xfrm>
            <a:custGeom>
              <a:avLst/>
              <a:gdLst/>
              <a:ahLst/>
              <a:cxnLst/>
              <a:rect l="l" t="t" r="r" b="b"/>
              <a:pathLst>
                <a:path w="30802" h="81345" extrusionOk="0">
                  <a:moveTo>
                    <a:pt x="29599" y="1"/>
                  </a:moveTo>
                  <a:cubicBezTo>
                    <a:pt x="29599" y="1"/>
                    <a:pt x="11895" y="6287"/>
                    <a:pt x="5227" y="42446"/>
                  </a:cubicBezTo>
                  <a:cubicBezTo>
                    <a:pt x="143" y="69224"/>
                    <a:pt x="0" y="71783"/>
                    <a:pt x="0" y="71783"/>
                  </a:cubicBezTo>
                  <a:cubicBezTo>
                    <a:pt x="0" y="71783"/>
                    <a:pt x="11657" y="78856"/>
                    <a:pt x="30802" y="81344"/>
                  </a:cubicBezTo>
                  <a:lnTo>
                    <a:pt x="29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4" name="Google Shape;1004;p33"/>
            <p:cNvSpPr/>
            <p:nvPr/>
          </p:nvSpPr>
          <p:spPr>
            <a:xfrm>
              <a:off x="3064050" y="2237550"/>
              <a:ext cx="1548450" cy="2518850"/>
            </a:xfrm>
            <a:custGeom>
              <a:avLst/>
              <a:gdLst/>
              <a:ahLst/>
              <a:cxnLst/>
              <a:rect l="l" t="t" r="r" b="b"/>
              <a:pathLst>
                <a:path w="61938" h="100754" extrusionOk="0">
                  <a:moveTo>
                    <a:pt x="41832" y="1"/>
                  </a:moveTo>
                  <a:cubicBezTo>
                    <a:pt x="38476" y="1"/>
                    <a:pt x="32198" y="445"/>
                    <a:pt x="30624" y="753"/>
                  </a:cubicBezTo>
                  <a:cubicBezTo>
                    <a:pt x="30187" y="667"/>
                    <a:pt x="29428" y="631"/>
                    <a:pt x="28495" y="631"/>
                  </a:cubicBezTo>
                  <a:cubicBezTo>
                    <a:pt x="24879" y="631"/>
                    <a:pt x="18637" y="1184"/>
                    <a:pt x="18277" y="1610"/>
                  </a:cubicBezTo>
                  <a:cubicBezTo>
                    <a:pt x="18277" y="1610"/>
                    <a:pt x="2049" y="19291"/>
                    <a:pt x="1025" y="52104"/>
                  </a:cubicBezTo>
                  <a:cubicBezTo>
                    <a:pt x="1" y="84918"/>
                    <a:pt x="513" y="95574"/>
                    <a:pt x="513" y="95574"/>
                  </a:cubicBezTo>
                  <a:cubicBezTo>
                    <a:pt x="513" y="95574"/>
                    <a:pt x="10324" y="100646"/>
                    <a:pt x="30660" y="100753"/>
                  </a:cubicBezTo>
                  <a:lnTo>
                    <a:pt x="31314" y="100753"/>
                  </a:lnTo>
                  <a:cubicBezTo>
                    <a:pt x="51638" y="100646"/>
                    <a:pt x="61449" y="95574"/>
                    <a:pt x="61449" y="95574"/>
                  </a:cubicBezTo>
                  <a:cubicBezTo>
                    <a:pt x="61449" y="95574"/>
                    <a:pt x="61937" y="84906"/>
                    <a:pt x="60913" y="52093"/>
                  </a:cubicBezTo>
                  <a:cubicBezTo>
                    <a:pt x="59889" y="19267"/>
                    <a:pt x="43959" y="193"/>
                    <a:pt x="43959" y="193"/>
                  </a:cubicBezTo>
                  <a:cubicBezTo>
                    <a:pt x="43841" y="56"/>
                    <a:pt x="43019" y="1"/>
                    <a:pt x="41832" y="1"/>
                  </a:cubicBezTo>
                  <a:close/>
                </a:path>
              </a:pathLst>
            </a:custGeom>
            <a:solidFill>
              <a:srgbClr val="F053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5" name="Google Shape;1005;p33"/>
            <p:cNvSpPr/>
            <p:nvPr/>
          </p:nvSpPr>
          <p:spPr>
            <a:xfrm>
              <a:off x="3491800" y="2847500"/>
              <a:ext cx="709625" cy="520075"/>
            </a:xfrm>
            <a:custGeom>
              <a:avLst/>
              <a:gdLst/>
              <a:ahLst/>
              <a:cxnLst/>
              <a:rect l="l" t="t" r="r" b="b"/>
              <a:pathLst>
                <a:path w="28385" h="20803" extrusionOk="0">
                  <a:moveTo>
                    <a:pt x="15335" y="1"/>
                  </a:moveTo>
                  <a:cubicBezTo>
                    <a:pt x="14681" y="1"/>
                    <a:pt x="14026" y="1"/>
                    <a:pt x="13335" y="24"/>
                  </a:cubicBezTo>
                  <a:cubicBezTo>
                    <a:pt x="11037" y="48"/>
                    <a:pt x="8549" y="132"/>
                    <a:pt x="5930" y="274"/>
                  </a:cubicBezTo>
                  <a:cubicBezTo>
                    <a:pt x="4013" y="394"/>
                    <a:pt x="2024" y="548"/>
                    <a:pt x="0" y="751"/>
                  </a:cubicBezTo>
                  <a:lnTo>
                    <a:pt x="95" y="5561"/>
                  </a:lnTo>
                  <a:lnTo>
                    <a:pt x="393" y="20682"/>
                  </a:lnTo>
                  <a:cubicBezTo>
                    <a:pt x="393" y="20682"/>
                    <a:pt x="3229" y="20803"/>
                    <a:pt x="7660" y="20803"/>
                  </a:cubicBezTo>
                  <a:cubicBezTo>
                    <a:pt x="9292" y="20803"/>
                    <a:pt x="11141" y="20786"/>
                    <a:pt x="13145" y="20741"/>
                  </a:cubicBezTo>
                  <a:cubicBezTo>
                    <a:pt x="13752" y="20729"/>
                    <a:pt x="14383" y="20706"/>
                    <a:pt x="15026" y="20694"/>
                  </a:cubicBezTo>
                  <a:cubicBezTo>
                    <a:pt x="18931" y="20575"/>
                    <a:pt x="23313" y="20348"/>
                    <a:pt x="27778" y="19932"/>
                  </a:cubicBezTo>
                  <a:lnTo>
                    <a:pt x="28206" y="6394"/>
                  </a:lnTo>
                  <a:lnTo>
                    <a:pt x="28385" y="584"/>
                  </a:lnTo>
                  <a:cubicBezTo>
                    <a:pt x="28373" y="584"/>
                    <a:pt x="25480" y="274"/>
                    <a:pt x="20836" y="108"/>
                  </a:cubicBezTo>
                  <a:cubicBezTo>
                    <a:pt x="19205" y="48"/>
                    <a:pt x="17360" y="1"/>
                    <a:pt x="15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6" name="Google Shape;1006;p33"/>
            <p:cNvSpPr/>
            <p:nvPr/>
          </p:nvSpPr>
          <p:spPr>
            <a:xfrm>
              <a:off x="3456675" y="2821225"/>
              <a:ext cx="765600" cy="126025"/>
            </a:xfrm>
            <a:custGeom>
              <a:avLst/>
              <a:gdLst/>
              <a:ahLst/>
              <a:cxnLst/>
              <a:rect l="l" t="t" r="r" b="b"/>
              <a:pathLst>
                <a:path w="30624" h="5041" extrusionOk="0">
                  <a:moveTo>
                    <a:pt x="12281" y="1"/>
                  </a:moveTo>
                  <a:cubicBezTo>
                    <a:pt x="7623" y="1"/>
                    <a:pt x="3073" y="244"/>
                    <a:pt x="0" y="980"/>
                  </a:cubicBezTo>
                  <a:lnTo>
                    <a:pt x="381" y="4254"/>
                  </a:lnTo>
                  <a:cubicBezTo>
                    <a:pt x="381" y="4254"/>
                    <a:pt x="5944" y="3942"/>
                    <a:pt x="12761" y="3942"/>
                  </a:cubicBezTo>
                  <a:cubicBezTo>
                    <a:pt x="18641" y="3942"/>
                    <a:pt x="25453" y="4175"/>
                    <a:pt x="30433" y="5040"/>
                  </a:cubicBezTo>
                  <a:lnTo>
                    <a:pt x="30623" y="909"/>
                  </a:lnTo>
                  <a:cubicBezTo>
                    <a:pt x="30623" y="901"/>
                    <a:pt x="21251" y="1"/>
                    <a:pt x="122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7" name="Google Shape;1007;p33"/>
            <p:cNvSpPr/>
            <p:nvPr/>
          </p:nvSpPr>
          <p:spPr>
            <a:xfrm>
              <a:off x="3091450" y="3276425"/>
              <a:ext cx="1494550" cy="406925"/>
            </a:xfrm>
            <a:custGeom>
              <a:avLst/>
              <a:gdLst/>
              <a:ahLst/>
              <a:cxnLst/>
              <a:rect l="l" t="t" r="r" b="b"/>
              <a:pathLst>
                <a:path w="59782" h="16277" extrusionOk="0">
                  <a:moveTo>
                    <a:pt x="655" y="1"/>
                  </a:moveTo>
                  <a:lnTo>
                    <a:pt x="0" y="11097"/>
                  </a:lnTo>
                  <a:cubicBezTo>
                    <a:pt x="0" y="11097"/>
                    <a:pt x="9561" y="16169"/>
                    <a:pt x="29385" y="16276"/>
                  </a:cubicBezTo>
                  <a:lnTo>
                    <a:pt x="30004" y="16276"/>
                  </a:lnTo>
                  <a:cubicBezTo>
                    <a:pt x="49828" y="16169"/>
                    <a:pt x="59782" y="11073"/>
                    <a:pt x="59782" y="11073"/>
                  </a:cubicBezTo>
                  <a:lnTo>
                    <a:pt x="59389" y="1941"/>
                  </a:lnTo>
                  <a:cubicBezTo>
                    <a:pt x="59389" y="1941"/>
                    <a:pt x="49828" y="7025"/>
                    <a:pt x="30004" y="7120"/>
                  </a:cubicBezTo>
                  <a:lnTo>
                    <a:pt x="29385" y="7120"/>
                  </a:lnTo>
                  <a:cubicBezTo>
                    <a:pt x="9561" y="7025"/>
                    <a:pt x="655" y="1"/>
                    <a:pt x="6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8" name="Google Shape;1008;p33"/>
            <p:cNvSpPr/>
            <p:nvPr/>
          </p:nvSpPr>
          <p:spPr>
            <a:xfrm>
              <a:off x="3577525" y="2998125"/>
              <a:ext cx="198550" cy="510800"/>
            </a:xfrm>
            <a:custGeom>
              <a:avLst/>
              <a:gdLst/>
              <a:ahLst/>
              <a:cxnLst/>
              <a:rect l="l" t="t" r="r" b="b"/>
              <a:pathLst>
                <a:path w="7942" h="20432" extrusionOk="0">
                  <a:moveTo>
                    <a:pt x="5882" y="0"/>
                  </a:moveTo>
                  <a:lnTo>
                    <a:pt x="5882" y="0"/>
                  </a:lnTo>
                  <a:cubicBezTo>
                    <a:pt x="5882" y="0"/>
                    <a:pt x="977" y="5061"/>
                    <a:pt x="488" y="11394"/>
                  </a:cubicBezTo>
                  <a:cubicBezTo>
                    <a:pt x="0" y="17740"/>
                    <a:pt x="1489" y="20431"/>
                    <a:pt x="1489" y="20431"/>
                  </a:cubicBezTo>
                  <a:cubicBezTo>
                    <a:pt x="1489" y="20431"/>
                    <a:pt x="7942" y="13347"/>
                    <a:pt x="5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9" name="Google Shape;1009;p33"/>
            <p:cNvSpPr/>
            <p:nvPr/>
          </p:nvSpPr>
          <p:spPr>
            <a:xfrm>
              <a:off x="3436425" y="3102250"/>
              <a:ext cx="457525" cy="322425"/>
            </a:xfrm>
            <a:custGeom>
              <a:avLst/>
              <a:gdLst/>
              <a:ahLst/>
              <a:cxnLst/>
              <a:rect l="l" t="t" r="r" b="b"/>
              <a:pathLst>
                <a:path w="18301" h="12897" extrusionOk="0">
                  <a:moveTo>
                    <a:pt x="10354" y="0"/>
                  </a:moveTo>
                  <a:cubicBezTo>
                    <a:pt x="8843" y="0"/>
                    <a:pt x="5466" y="3550"/>
                    <a:pt x="5466" y="3550"/>
                  </a:cubicBezTo>
                  <a:lnTo>
                    <a:pt x="882" y="3300"/>
                  </a:lnTo>
                  <a:cubicBezTo>
                    <a:pt x="1" y="7682"/>
                    <a:pt x="48" y="10742"/>
                    <a:pt x="108" y="12897"/>
                  </a:cubicBezTo>
                  <a:cubicBezTo>
                    <a:pt x="3763" y="12242"/>
                    <a:pt x="7633" y="10492"/>
                    <a:pt x="7633" y="10492"/>
                  </a:cubicBezTo>
                  <a:cubicBezTo>
                    <a:pt x="7716" y="10495"/>
                    <a:pt x="7805" y="10496"/>
                    <a:pt x="7900" y="10496"/>
                  </a:cubicBezTo>
                  <a:cubicBezTo>
                    <a:pt x="10517" y="10496"/>
                    <a:pt x="17337" y="9408"/>
                    <a:pt x="17372" y="8408"/>
                  </a:cubicBezTo>
                  <a:cubicBezTo>
                    <a:pt x="17381" y="7585"/>
                    <a:pt x="14597" y="7497"/>
                    <a:pt x="13404" y="7497"/>
                  </a:cubicBezTo>
                  <a:cubicBezTo>
                    <a:pt x="13079" y="7497"/>
                    <a:pt x="12871" y="7503"/>
                    <a:pt x="12871" y="7503"/>
                  </a:cubicBezTo>
                  <a:cubicBezTo>
                    <a:pt x="12871" y="7503"/>
                    <a:pt x="18301" y="6920"/>
                    <a:pt x="18265" y="5908"/>
                  </a:cubicBezTo>
                  <a:cubicBezTo>
                    <a:pt x="18247" y="5526"/>
                    <a:pt x="17434" y="5407"/>
                    <a:pt x="16429" y="5407"/>
                  </a:cubicBezTo>
                  <a:cubicBezTo>
                    <a:pt x="14773" y="5407"/>
                    <a:pt x="12597" y="5729"/>
                    <a:pt x="12597" y="5729"/>
                  </a:cubicBezTo>
                  <a:cubicBezTo>
                    <a:pt x="12597" y="5729"/>
                    <a:pt x="18122" y="4503"/>
                    <a:pt x="18146" y="3550"/>
                  </a:cubicBezTo>
                  <a:cubicBezTo>
                    <a:pt x="18136" y="3099"/>
                    <a:pt x="17639" y="2936"/>
                    <a:pt x="16926" y="2936"/>
                  </a:cubicBezTo>
                  <a:cubicBezTo>
                    <a:pt x="15083" y="2936"/>
                    <a:pt x="11800" y="4027"/>
                    <a:pt x="11800" y="4027"/>
                  </a:cubicBezTo>
                  <a:cubicBezTo>
                    <a:pt x="11800" y="4027"/>
                    <a:pt x="16658" y="1753"/>
                    <a:pt x="16300" y="621"/>
                  </a:cubicBezTo>
                  <a:cubicBezTo>
                    <a:pt x="16245" y="447"/>
                    <a:pt x="16050" y="373"/>
                    <a:pt x="15758" y="373"/>
                  </a:cubicBezTo>
                  <a:cubicBezTo>
                    <a:pt x="14165" y="373"/>
                    <a:pt x="9704" y="2586"/>
                    <a:pt x="9704" y="2586"/>
                  </a:cubicBezTo>
                  <a:cubicBezTo>
                    <a:pt x="9704" y="2586"/>
                    <a:pt x="11955" y="419"/>
                    <a:pt x="10562" y="26"/>
                  </a:cubicBezTo>
                  <a:cubicBezTo>
                    <a:pt x="10497" y="8"/>
                    <a:pt x="10428" y="0"/>
                    <a:pt x="10354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0" name="Google Shape;1010;p33"/>
            <p:cNvSpPr/>
            <p:nvPr/>
          </p:nvSpPr>
          <p:spPr>
            <a:xfrm>
              <a:off x="3462925" y="2953775"/>
              <a:ext cx="261650" cy="554850"/>
            </a:xfrm>
            <a:custGeom>
              <a:avLst/>
              <a:gdLst/>
              <a:ahLst/>
              <a:cxnLst/>
              <a:rect l="l" t="t" r="r" b="b"/>
              <a:pathLst>
                <a:path w="10466" h="22194" extrusionOk="0">
                  <a:moveTo>
                    <a:pt x="5620" y="0"/>
                  </a:moveTo>
                  <a:cubicBezTo>
                    <a:pt x="1691" y="6144"/>
                    <a:pt x="0" y="13978"/>
                    <a:pt x="465" y="21098"/>
                  </a:cubicBezTo>
                  <a:cubicBezTo>
                    <a:pt x="3703" y="21920"/>
                    <a:pt x="6073" y="22193"/>
                    <a:pt x="6073" y="22193"/>
                  </a:cubicBezTo>
                  <a:cubicBezTo>
                    <a:pt x="6073" y="22193"/>
                    <a:pt x="4584" y="19514"/>
                    <a:pt x="5072" y="13157"/>
                  </a:cubicBezTo>
                  <a:cubicBezTo>
                    <a:pt x="5561" y="6811"/>
                    <a:pt x="10466" y="1750"/>
                    <a:pt x="10466" y="1750"/>
                  </a:cubicBezTo>
                  <a:cubicBezTo>
                    <a:pt x="10466" y="1750"/>
                    <a:pt x="8561" y="976"/>
                    <a:pt x="5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1" name="Google Shape;1011;p33"/>
            <p:cNvSpPr/>
            <p:nvPr/>
          </p:nvSpPr>
          <p:spPr>
            <a:xfrm>
              <a:off x="2865825" y="2265000"/>
              <a:ext cx="737625" cy="1216225"/>
            </a:xfrm>
            <a:custGeom>
              <a:avLst/>
              <a:gdLst/>
              <a:ahLst/>
              <a:cxnLst/>
              <a:rect l="l" t="t" r="r" b="b"/>
              <a:pathLst>
                <a:path w="29505" h="48649" extrusionOk="0">
                  <a:moveTo>
                    <a:pt x="25873" y="0"/>
                  </a:moveTo>
                  <a:cubicBezTo>
                    <a:pt x="25872" y="1"/>
                    <a:pt x="0" y="23813"/>
                    <a:pt x="7085" y="37683"/>
                  </a:cubicBezTo>
                  <a:cubicBezTo>
                    <a:pt x="10359" y="44089"/>
                    <a:pt x="18693" y="47208"/>
                    <a:pt x="24349" y="48649"/>
                  </a:cubicBezTo>
                  <a:cubicBezTo>
                    <a:pt x="23884" y="41529"/>
                    <a:pt x="25563" y="33695"/>
                    <a:pt x="29504" y="27563"/>
                  </a:cubicBezTo>
                  <a:cubicBezTo>
                    <a:pt x="27504" y="26884"/>
                    <a:pt x="25004" y="26111"/>
                    <a:pt x="22325" y="25408"/>
                  </a:cubicBezTo>
                  <a:lnTo>
                    <a:pt x="25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2" name="Google Shape;1012;p33"/>
            <p:cNvSpPr/>
            <p:nvPr/>
          </p:nvSpPr>
          <p:spPr>
            <a:xfrm>
              <a:off x="3273600" y="2859700"/>
              <a:ext cx="450975" cy="138450"/>
            </a:xfrm>
            <a:custGeom>
              <a:avLst/>
              <a:gdLst/>
              <a:ahLst/>
              <a:cxnLst/>
              <a:rect l="l" t="t" r="r" b="b"/>
              <a:pathLst>
                <a:path w="18039" h="5538" extrusionOk="0">
                  <a:moveTo>
                    <a:pt x="1" y="1"/>
                  </a:moveTo>
                  <a:lnTo>
                    <a:pt x="18039" y="5537"/>
                  </a:lnTo>
                  <a:cubicBezTo>
                    <a:pt x="18039" y="5537"/>
                    <a:pt x="9502" y="160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3" name="Google Shape;1013;p33"/>
            <p:cNvSpPr/>
            <p:nvPr/>
          </p:nvSpPr>
          <p:spPr>
            <a:xfrm>
              <a:off x="3040550" y="3206475"/>
              <a:ext cx="571825" cy="306900"/>
            </a:xfrm>
            <a:custGeom>
              <a:avLst/>
              <a:gdLst/>
              <a:ahLst/>
              <a:cxnLst/>
              <a:rect l="l" t="t" r="r" b="b"/>
              <a:pathLst>
                <a:path w="22873" h="12276" extrusionOk="0">
                  <a:moveTo>
                    <a:pt x="191" y="1"/>
                  </a:moveTo>
                  <a:lnTo>
                    <a:pt x="0" y="72"/>
                  </a:lnTo>
                  <a:cubicBezTo>
                    <a:pt x="822" y="2179"/>
                    <a:pt x="2501" y="3834"/>
                    <a:pt x="4275" y="5156"/>
                  </a:cubicBezTo>
                  <a:cubicBezTo>
                    <a:pt x="6073" y="6489"/>
                    <a:pt x="8049" y="7525"/>
                    <a:pt x="10097" y="8430"/>
                  </a:cubicBezTo>
                  <a:cubicBezTo>
                    <a:pt x="12133" y="9347"/>
                    <a:pt x="14228" y="10073"/>
                    <a:pt x="16360" y="10728"/>
                  </a:cubicBezTo>
                  <a:cubicBezTo>
                    <a:pt x="18491" y="11347"/>
                    <a:pt x="20646" y="11883"/>
                    <a:pt x="22837" y="12276"/>
                  </a:cubicBezTo>
                  <a:lnTo>
                    <a:pt x="22872" y="12050"/>
                  </a:lnTo>
                  <a:cubicBezTo>
                    <a:pt x="20717" y="11562"/>
                    <a:pt x="18586" y="10966"/>
                    <a:pt x="16479" y="10311"/>
                  </a:cubicBezTo>
                  <a:cubicBezTo>
                    <a:pt x="14383" y="9657"/>
                    <a:pt x="12300" y="8895"/>
                    <a:pt x="10275" y="8013"/>
                  </a:cubicBezTo>
                  <a:cubicBezTo>
                    <a:pt x="8251" y="7144"/>
                    <a:pt x="6299" y="6108"/>
                    <a:pt x="4501" y="4846"/>
                  </a:cubicBezTo>
                  <a:cubicBezTo>
                    <a:pt x="3608" y="4203"/>
                    <a:pt x="2751" y="3513"/>
                    <a:pt x="2013" y="2703"/>
                  </a:cubicBezTo>
                  <a:cubicBezTo>
                    <a:pt x="1262" y="1917"/>
                    <a:pt x="608" y="1013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>
              <a:off x="3947800" y="3030275"/>
              <a:ext cx="202725" cy="505725"/>
            </a:xfrm>
            <a:custGeom>
              <a:avLst/>
              <a:gdLst/>
              <a:ahLst/>
              <a:cxnLst/>
              <a:rect l="l" t="t" r="r" b="b"/>
              <a:pathLst>
                <a:path w="8109" h="20229" extrusionOk="0">
                  <a:moveTo>
                    <a:pt x="1513" y="0"/>
                  </a:moveTo>
                  <a:lnTo>
                    <a:pt x="1513" y="0"/>
                  </a:lnTo>
                  <a:cubicBezTo>
                    <a:pt x="1" y="13430"/>
                    <a:pt x="6740" y="20229"/>
                    <a:pt x="6740" y="20229"/>
                  </a:cubicBezTo>
                  <a:cubicBezTo>
                    <a:pt x="6740" y="20229"/>
                    <a:pt x="8109" y="17478"/>
                    <a:pt x="7359" y="11168"/>
                  </a:cubicBezTo>
                  <a:cubicBezTo>
                    <a:pt x="6620" y="4858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5" name="Google Shape;1015;p33"/>
            <p:cNvSpPr/>
            <p:nvPr/>
          </p:nvSpPr>
          <p:spPr>
            <a:xfrm>
              <a:off x="3806675" y="3160250"/>
              <a:ext cx="502200" cy="260550"/>
            </a:xfrm>
            <a:custGeom>
              <a:avLst/>
              <a:gdLst/>
              <a:ahLst/>
              <a:cxnLst/>
              <a:rect l="l" t="t" r="r" b="b"/>
              <a:pathLst>
                <a:path w="20088" h="10422" extrusionOk="0">
                  <a:moveTo>
                    <a:pt x="7213" y="0"/>
                  </a:moveTo>
                  <a:cubicBezTo>
                    <a:pt x="6992" y="0"/>
                    <a:pt x="6802" y="38"/>
                    <a:pt x="6658" y="123"/>
                  </a:cubicBezTo>
                  <a:cubicBezTo>
                    <a:pt x="5407" y="849"/>
                    <a:pt x="8158" y="2362"/>
                    <a:pt x="8158" y="2362"/>
                  </a:cubicBezTo>
                  <a:cubicBezTo>
                    <a:pt x="8158" y="2362"/>
                    <a:pt x="4806" y="1683"/>
                    <a:pt x="2781" y="1683"/>
                  </a:cubicBezTo>
                  <a:cubicBezTo>
                    <a:pt x="1917" y="1683"/>
                    <a:pt x="1294" y="1807"/>
                    <a:pt x="1276" y="2159"/>
                  </a:cubicBezTo>
                  <a:cubicBezTo>
                    <a:pt x="1216" y="3338"/>
                    <a:pt x="6503" y="4290"/>
                    <a:pt x="6503" y="4290"/>
                  </a:cubicBezTo>
                  <a:cubicBezTo>
                    <a:pt x="6503" y="4290"/>
                    <a:pt x="5736" y="4244"/>
                    <a:pt x="4739" y="4244"/>
                  </a:cubicBezTo>
                  <a:cubicBezTo>
                    <a:pt x="2804" y="4244"/>
                    <a:pt x="1" y="4420"/>
                    <a:pt x="252" y="5457"/>
                  </a:cubicBezTo>
                  <a:cubicBezTo>
                    <a:pt x="422" y="6061"/>
                    <a:pt x="2871" y="6166"/>
                    <a:pt x="4565" y="6166"/>
                  </a:cubicBezTo>
                  <a:cubicBezTo>
                    <a:pt x="5477" y="6166"/>
                    <a:pt x="6169" y="6136"/>
                    <a:pt x="6169" y="6136"/>
                  </a:cubicBezTo>
                  <a:lnTo>
                    <a:pt x="6169" y="6136"/>
                  </a:lnTo>
                  <a:cubicBezTo>
                    <a:pt x="6169" y="6136"/>
                    <a:pt x="514" y="6791"/>
                    <a:pt x="740" y="7767"/>
                  </a:cubicBezTo>
                  <a:cubicBezTo>
                    <a:pt x="823" y="8132"/>
                    <a:pt x="1595" y="8248"/>
                    <a:pt x="2541" y="8248"/>
                  </a:cubicBezTo>
                  <a:cubicBezTo>
                    <a:pt x="4187" y="8248"/>
                    <a:pt x="6360" y="7898"/>
                    <a:pt x="6360" y="7898"/>
                  </a:cubicBezTo>
                  <a:lnTo>
                    <a:pt x="6360" y="7898"/>
                  </a:lnTo>
                  <a:cubicBezTo>
                    <a:pt x="6360" y="7898"/>
                    <a:pt x="1967" y="8934"/>
                    <a:pt x="2252" y="9946"/>
                  </a:cubicBezTo>
                  <a:cubicBezTo>
                    <a:pt x="2353" y="10288"/>
                    <a:pt x="3262" y="10422"/>
                    <a:pt x="4509" y="10422"/>
                  </a:cubicBezTo>
                  <a:cubicBezTo>
                    <a:pt x="6953" y="10422"/>
                    <a:pt x="10696" y="9907"/>
                    <a:pt x="12194" y="9434"/>
                  </a:cubicBezTo>
                  <a:cubicBezTo>
                    <a:pt x="12194" y="9434"/>
                    <a:pt x="14924" y="9893"/>
                    <a:pt x="17932" y="9893"/>
                  </a:cubicBezTo>
                  <a:cubicBezTo>
                    <a:pt x="18646" y="9893"/>
                    <a:pt x="19375" y="9867"/>
                    <a:pt x="20088" y="9803"/>
                  </a:cubicBezTo>
                  <a:cubicBezTo>
                    <a:pt x="19588" y="7707"/>
                    <a:pt x="18838" y="4731"/>
                    <a:pt x="16861" y="742"/>
                  </a:cubicBezTo>
                  <a:lnTo>
                    <a:pt x="12504" y="2207"/>
                  </a:lnTo>
                  <a:cubicBezTo>
                    <a:pt x="12504" y="2207"/>
                    <a:pt x="8910" y="0"/>
                    <a:pt x="7213" y="0"/>
                  </a:cubicBezTo>
                  <a:close/>
                </a:path>
              </a:pathLst>
            </a:custGeom>
            <a:solidFill>
              <a:srgbClr val="FFD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6" name="Google Shape;1016;p33"/>
            <p:cNvSpPr/>
            <p:nvPr/>
          </p:nvSpPr>
          <p:spPr>
            <a:xfrm>
              <a:off x="3985600" y="2981150"/>
              <a:ext cx="272375" cy="554850"/>
            </a:xfrm>
            <a:custGeom>
              <a:avLst/>
              <a:gdLst/>
              <a:ahLst/>
              <a:cxnLst/>
              <a:rect l="l" t="t" r="r" b="b"/>
              <a:pathLst>
                <a:path w="10895" h="22194" extrusionOk="0">
                  <a:moveTo>
                    <a:pt x="4823" y="1"/>
                  </a:moveTo>
                  <a:cubicBezTo>
                    <a:pt x="1989" y="1108"/>
                    <a:pt x="1" y="1965"/>
                    <a:pt x="1" y="1965"/>
                  </a:cubicBezTo>
                  <a:cubicBezTo>
                    <a:pt x="1" y="1965"/>
                    <a:pt x="5108" y="6823"/>
                    <a:pt x="5847" y="13133"/>
                  </a:cubicBezTo>
                  <a:cubicBezTo>
                    <a:pt x="6597" y="19443"/>
                    <a:pt x="5228" y="22194"/>
                    <a:pt x="5228" y="22194"/>
                  </a:cubicBezTo>
                  <a:cubicBezTo>
                    <a:pt x="5228" y="22194"/>
                    <a:pt x="7049" y="21908"/>
                    <a:pt x="9704" y="21182"/>
                  </a:cubicBezTo>
                  <a:cubicBezTo>
                    <a:pt x="10895" y="13800"/>
                    <a:pt x="9466" y="6097"/>
                    <a:pt x="4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7" name="Google Shape;1017;p33"/>
            <p:cNvSpPr/>
            <p:nvPr/>
          </p:nvSpPr>
          <p:spPr>
            <a:xfrm>
              <a:off x="4106450" y="2326900"/>
              <a:ext cx="731950" cy="1183800"/>
            </a:xfrm>
            <a:custGeom>
              <a:avLst/>
              <a:gdLst/>
              <a:ahLst/>
              <a:cxnLst/>
              <a:rect l="l" t="t" r="r" b="b"/>
              <a:pathLst>
                <a:path w="29278" h="47352" extrusionOk="0">
                  <a:moveTo>
                    <a:pt x="4370" y="1"/>
                  </a:moveTo>
                  <a:lnTo>
                    <a:pt x="7656" y="23408"/>
                  </a:lnTo>
                  <a:cubicBezTo>
                    <a:pt x="4966" y="24289"/>
                    <a:pt x="2215" y="25313"/>
                    <a:pt x="1" y="26171"/>
                  </a:cubicBezTo>
                  <a:cubicBezTo>
                    <a:pt x="4656" y="32267"/>
                    <a:pt x="6073" y="39970"/>
                    <a:pt x="4882" y="47352"/>
                  </a:cubicBezTo>
                  <a:cubicBezTo>
                    <a:pt x="10431" y="45816"/>
                    <a:pt x="19563" y="42339"/>
                    <a:pt x="22753" y="35386"/>
                  </a:cubicBezTo>
                  <a:cubicBezTo>
                    <a:pt x="29278" y="21253"/>
                    <a:pt x="4371" y="1"/>
                    <a:pt x="4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8" name="Google Shape;1018;p33"/>
            <p:cNvSpPr/>
            <p:nvPr/>
          </p:nvSpPr>
          <p:spPr>
            <a:xfrm>
              <a:off x="3985600" y="2873400"/>
              <a:ext cx="445025" cy="156900"/>
            </a:xfrm>
            <a:custGeom>
              <a:avLst/>
              <a:gdLst/>
              <a:ahLst/>
              <a:cxnLst/>
              <a:rect l="l" t="t" r="r" b="b"/>
              <a:pathLst>
                <a:path w="17801" h="6276" extrusionOk="0">
                  <a:moveTo>
                    <a:pt x="17801" y="0"/>
                  </a:moveTo>
                  <a:cubicBezTo>
                    <a:pt x="8371" y="2001"/>
                    <a:pt x="1" y="6275"/>
                    <a:pt x="1" y="6275"/>
                  </a:cubicBezTo>
                  <a:lnTo>
                    <a:pt x="178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9" name="Google Shape;1019;p33"/>
            <p:cNvSpPr/>
            <p:nvPr/>
          </p:nvSpPr>
          <p:spPr>
            <a:xfrm>
              <a:off x="4118050" y="3210350"/>
              <a:ext cx="559625" cy="330125"/>
            </a:xfrm>
            <a:custGeom>
              <a:avLst/>
              <a:gdLst/>
              <a:ahLst/>
              <a:cxnLst/>
              <a:rect l="l" t="t" r="r" b="b"/>
              <a:pathLst>
                <a:path w="22385" h="13205" extrusionOk="0">
                  <a:moveTo>
                    <a:pt x="22194" y="0"/>
                  </a:moveTo>
                  <a:cubicBezTo>
                    <a:pt x="21801" y="1024"/>
                    <a:pt x="21194" y="1953"/>
                    <a:pt x="20480" y="2786"/>
                  </a:cubicBezTo>
                  <a:cubicBezTo>
                    <a:pt x="19765" y="3620"/>
                    <a:pt x="18944" y="4370"/>
                    <a:pt x="18087" y="5037"/>
                  </a:cubicBezTo>
                  <a:cubicBezTo>
                    <a:pt x="16348" y="6370"/>
                    <a:pt x="14419" y="7477"/>
                    <a:pt x="12443" y="8442"/>
                  </a:cubicBezTo>
                  <a:cubicBezTo>
                    <a:pt x="10467" y="9394"/>
                    <a:pt x="8407" y="10240"/>
                    <a:pt x="6323" y="10990"/>
                  </a:cubicBezTo>
                  <a:cubicBezTo>
                    <a:pt x="4240" y="11728"/>
                    <a:pt x="2144" y="12419"/>
                    <a:pt x="1" y="13002"/>
                  </a:cubicBezTo>
                  <a:lnTo>
                    <a:pt x="61" y="13204"/>
                  </a:lnTo>
                  <a:cubicBezTo>
                    <a:pt x="2239" y="12728"/>
                    <a:pt x="4359" y="12109"/>
                    <a:pt x="6478" y="11395"/>
                  </a:cubicBezTo>
                  <a:cubicBezTo>
                    <a:pt x="8573" y="10656"/>
                    <a:pt x="10645" y="9847"/>
                    <a:pt x="12634" y="8847"/>
                  </a:cubicBezTo>
                  <a:cubicBezTo>
                    <a:pt x="14634" y="7858"/>
                    <a:pt x="16586" y="6727"/>
                    <a:pt x="18325" y="5334"/>
                  </a:cubicBezTo>
                  <a:cubicBezTo>
                    <a:pt x="20051" y="3929"/>
                    <a:pt x="21647" y="2215"/>
                    <a:pt x="22385" y="72"/>
                  </a:cubicBezTo>
                  <a:lnTo>
                    <a:pt x="221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0" name="Google Shape;1020;p33"/>
            <p:cNvSpPr/>
            <p:nvPr/>
          </p:nvSpPr>
          <p:spPr>
            <a:xfrm>
              <a:off x="3220625" y="1571750"/>
              <a:ext cx="1198975" cy="196775"/>
            </a:xfrm>
            <a:custGeom>
              <a:avLst/>
              <a:gdLst/>
              <a:ahLst/>
              <a:cxnLst/>
              <a:rect l="l" t="t" r="r" b="b"/>
              <a:pathLst>
                <a:path w="47959" h="7871" extrusionOk="0">
                  <a:moveTo>
                    <a:pt x="46143" y="0"/>
                  </a:moveTo>
                  <a:cubicBezTo>
                    <a:pt x="46133" y="0"/>
                    <a:pt x="46123" y="0"/>
                    <a:pt x="46114" y="1"/>
                  </a:cubicBezTo>
                  <a:cubicBezTo>
                    <a:pt x="45875" y="24"/>
                    <a:pt x="45637" y="60"/>
                    <a:pt x="45387" y="167"/>
                  </a:cubicBezTo>
                  <a:cubicBezTo>
                    <a:pt x="45269" y="218"/>
                    <a:pt x="36074" y="3933"/>
                    <a:pt x="21977" y="3933"/>
                  </a:cubicBezTo>
                  <a:cubicBezTo>
                    <a:pt x="16130" y="3933"/>
                    <a:pt x="9439" y="3293"/>
                    <a:pt x="2203" y="1489"/>
                  </a:cubicBezTo>
                  <a:cubicBezTo>
                    <a:pt x="2039" y="1448"/>
                    <a:pt x="1886" y="1429"/>
                    <a:pt x="1743" y="1429"/>
                  </a:cubicBezTo>
                  <a:cubicBezTo>
                    <a:pt x="964" y="1429"/>
                    <a:pt x="496" y="2008"/>
                    <a:pt x="274" y="2894"/>
                  </a:cubicBezTo>
                  <a:cubicBezTo>
                    <a:pt x="1" y="3930"/>
                    <a:pt x="179" y="5001"/>
                    <a:pt x="1239" y="5275"/>
                  </a:cubicBezTo>
                  <a:cubicBezTo>
                    <a:pt x="8920" y="7190"/>
                    <a:pt x="15979" y="7871"/>
                    <a:pt x="22134" y="7871"/>
                  </a:cubicBezTo>
                  <a:cubicBezTo>
                    <a:pt x="36836" y="7871"/>
                    <a:pt x="46385" y="3986"/>
                    <a:pt x="46947" y="3751"/>
                  </a:cubicBezTo>
                  <a:cubicBezTo>
                    <a:pt x="47959" y="3334"/>
                    <a:pt x="47959" y="2203"/>
                    <a:pt x="47518" y="1215"/>
                  </a:cubicBezTo>
                  <a:cubicBezTo>
                    <a:pt x="47201" y="463"/>
                    <a:pt x="46907" y="0"/>
                    <a:pt x="46143" y="0"/>
                  </a:cubicBezTo>
                  <a:close/>
                </a:path>
              </a:pathLst>
            </a:custGeom>
            <a:solidFill>
              <a:srgbClr val="F5A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1" name="Google Shape;1021;p33"/>
            <p:cNvSpPr/>
            <p:nvPr/>
          </p:nvSpPr>
          <p:spPr>
            <a:xfrm>
              <a:off x="3718900" y="2339100"/>
              <a:ext cx="308400" cy="150450"/>
            </a:xfrm>
            <a:custGeom>
              <a:avLst/>
              <a:gdLst/>
              <a:ahLst/>
              <a:cxnLst/>
              <a:rect l="l" t="t" r="r" b="b"/>
              <a:pathLst>
                <a:path w="12336" h="6018" extrusionOk="0">
                  <a:moveTo>
                    <a:pt x="12336" y="1"/>
                  </a:moveTo>
                  <a:lnTo>
                    <a:pt x="1" y="1453"/>
                  </a:lnTo>
                  <a:lnTo>
                    <a:pt x="370" y="5240"/>
                  </a:lnTo>
                  <a:cubicBezTo>
                    <a:pt x="2505" y="5758"/>
                    <a:pt x="4671" y="6018"/>
                    <a:pt x="6803" y="6018"/>
                  </a:cubicBezTo>
                  <a:cubicBezTo>
                    <a:pt x="8688" y="6018"/>
                    <a:pt x="10547" y="5814"/>
                    <a:pt x="12336" y="5406"/>
                  </a:cubicBezTo>
                  <a:lnTo>
                    <a:pt x="12336" y="1"/>
                  </a:lnTo>
                  <a:close/>
                </a:path>
              </a:pathLst>
            </a:custGeom>
            <a:solidFill>
              <a:srgbClr val="EF8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3270925" y="1255300"/>
              <a:ext cx="1097500" cy="1132450"/>
            </a:xfrm>
            <a:custGeom>
              <a:avLst/>
              <a:gdLst/>
              <a:ahLst/>
              <a:cxnLst/>
              <a:rect l="l" t="t" r="r" b="b"/>
              <a:pathLst>
                <a:path w="43900" h="45298" extrusionOk="0">
                  <a:moveTo>
                    <a:pt x="23113" y="0"/>
                  </a:moveTo>
                  <a:cubicBezTo>
                    <a:pt x="20820" y="0"/>
                    <a:pt x="18393" y="300"/>
                    <a:pt x="15872" y="955"/>
                  </a:cubicBezTo>
                  <a:cubicBezTo>
                    <a:pt x="3168" y="4253"/>
                    <a:pt x="1" y="16171"/>
                    <a:pt x="2203" y="28101"/>
                  </a:cubicBezTo>
                  <a:cubicBezTo>
                    <a:pt x="4607" y="41080"/>
                    <a:pt x="14198" y="45297"/>
                    <a:pt x="23489" y="45297"/>
                  </a:cubicBezTo>
                  <a:cubicBezTo>
                    <a:pt x="24324" y="45297"/>
                    <a:pt x="25156" y="45263"/>
                    <a:pt x="25980" y="45198"/>
                  </a:cubicBezTo>
                  <a:cubicBezTo>
                    <a:pt x="36624" y="44365"/>
                    <a:pt x="42839" y="35697"/>
                    <a:pt x="43351" y="26994"/>
                  </a:cubicBezTo>
                  <a:cubicBezTo>
                    <a:pt x="43899" y="17588"/>
                    <a:pt x="43244" y="15183"/>
                    <a:pt x="41744" y="11099"/>
                  </a:cubicBezTo>
                  <a:cubicBezTo>
                    <a:pt x="39463" y="4896"/>
                    <a:pt x="32378" y="0"/>
                    <a:pt x="23113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3162000" y="1245550"/>
              <a:ext cx="1314850" cy="663475"/>
            </a:xfrm>
            <a:custGeom>
              <a:avLst/>
              <a:gdLst/>
              <a:ahLst/>
              <a:cxnLst/>
              <a:rect l="l" t="t" r="r" b="b"/>
              <a:pathLst>
                <a:path w="52594" h="26539" extrusionOk="0">
                  <a:moveTo>
                    <a:pt x="28694" y="1"/>
                  </a:moveTo>
                  <a:cubicBezTo>
                    <a:pt x="27970" y="1"/>
                    <a:pt x="27221" y="24"/>
                    <a:pt x="26444" y="71"/>
                  </a:cubicBezTo>
                  <a:cubicBezTo>
                    <a:pt x="0" y="1702"/>
                    <a:pt x="5036" y="26288"/>
                    <a:pt x="5036" y="26288"/>
                  </a:cubicBezTo>
                  <a:lnTo>
                    <a:pt x="7406" y="26538"/>
                  </a:lnTo>
                  <a:cubicBezTo>
                    <a:pt x="7406" y="26538"/>
                    <a:pt x="11561" y="24979"/>
                    <a:pt x="12025" y="18740"/>
                  </a:cubicBezTo>
                  <a:cubicBezTo>
                    <a:pt x="12025" y="18740"/>
                    <a:pt x="21789" y="18371"/>
                    <a:pt x="25122" y="12001"/>
                  </a:cubicBezTo>
                  <a:cubicBezTo>
                    <a:pt x="25122" y="12001"/>
                    <a:pt x="30030" y="17017"/>
                    <a:pt x="36581" y="17017"/>
                  </a:cubicBezTo>
                  <a:cubicBezTo>
                    <a:pt x="37847" y="17017"/>
                    <a:pt x="39175" y="16830"/>
                    <a:pt x="40541" y="16382"/>
                  </a:cubicBezTo>
                  <a:cubicBezTo>
                    <a:pt x="40541" y="16382"/>
                    <a:pt x="43160" y="25776"/>
                    <a:pt x="45934" y="26288"/>
                  </a:cubicBezTo>
                  <a:cubicBezTo>
                    <a:pt x="46284" y="26352"/>
                    <a:pt x="46575" y="26381"/>
                    <a:pt x="46817" y="26381"/>
                  </a:cubicBezTo>
                  <a:cubicBezTo>
                    <a:pt x="48505" y="26381"/>
                    <a:pt x="47804" y="25014"/>
                    <a:pt x="47804" y="25014"/>
                  </a:cubicBezTo>
                  <a:cubicBezTo>
                    <a:pt x="47804" y="25014"/>
                    <a:pt x="52593" y="1"/>
                    <a:pt x="286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3293850" y="1193800"/>
              <a:ext cx="1018600" cy="288675"/>
            </a:xfrm>
            <a:custGeom>
              <a:avLst/>
              <a:gdLst/>
              <a:ahLst/>
              <a:cxnLst/>
              <a:rect l="l" t="t" r="r" b="b"/>
              <a:pathLst>
                <a:path w="40744" h="11547" extrusionOk="0">
                  <a:moveTo>
                    <a:pt x="21754" y="0"/>
                  </a:moveTo>
                  <a:cubicBezTo>
                    <a:pt x="19486" y="0"/>
                    <a:pt x="17224" y="831"/>
                    <a:pt x="15693" y="2522"/>
                  </a:cubicBezTo>
                  <a:cubicBezTo>
                    <a:pt x="14308" y="1926"/>
                    <a:pt x="12822" y="1647"/>
                    <a:pt x="11329" y="1647"/>
                  </a:cubicBezTo>
                  <a:cubicBezTo>
                    <a:pt x="6646" y="1647"/>
                    <a:pt x="1896" y="4392"/>
                    <a:pt x="1" y="8725"/>
                  </a:cubicBezTo>
                  <a:lnTo>
                    <a:pt x="39684" y="11547"/>
                  </a:lnTo>
                  <a:cubicBezTo>
                    <a:pt x="40744" y="8570"/>
                    <a:pt x="39648" y="4974"/>
                    <a:pt x="37136" y="3081"/>
                  </a:cubicBezTo>
                  <a:cubicBezTo>
                    <a:pt x="35852" y="2112"/>
                    <a:pt x="34247" y="1630"/>
                    <a:pt x="32645" y="1630"/>
                  </a:cubicBezTo>
                  <a:cubicBezTo>
                    <a:pt x="31098" y="1630"/>
                    <a:pt x="29553" y="2079"/>
                    <a:pt x="28302" y="2974"/>
                  </a:cubicBezTo>
                  <a:cubicBezTo>
                    <a:pt x="26749" y="1004"/>
                    <a:pt x="24247" y="0"/>
                    <a:pt x="217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39800" y="1870375"/>
              <a:ext cx="268400" cy="303750"/>
            </a:xfrm>
            <a:custGeom>
              <a:avLst/>
              <a:gdLst/>
              <a:ahLst/>
              <a:cxnLst/>
              <a:rect l="l" t="t" r="r" b="b"/>
              <a:pathLst>
                <a:path w="10736" h="12150" extrusionOk="0">
                  <a:moveTo>
                    <a:pt x="5395" y="0"/>
                  </a:moveTo>
                  <a:cubicBezTo>
                    <a:pt x="3809" y="0"/>
                    <a:pt x="2465" y="509"/>
                    <a:pt x="2465" y="509"/>
                  </a:cubicBezTo>
                  <a:cubicBezTo>
                    <a:pt x="2465" y="509"/>
                    <a:pt x="1" y="6629"/>
                    <a:pt x="239" y="8749"/>
                  </a:cubicBezTo>
                  <a:cubicBezTo>
                    <a:pt x="496" y="11016"/>
                    <a:pt x="2381" y="12150"/>
                    <a:pt x="4465" y="12150"/>
                  </a:cubicBezTo>
                  <a:cubicBezTo>
                    <a:pt x="7403" y="12150"/>
                    <a:pt x="10735" y="9894"/>
                    <a:pt x="10442" y="5379"/>
                  </a:cubicBezTo>
                  <a:cubicBezTo>
                    <a:pt x="10154" y="941"/>
                    <a:pt x="7550" y="0"/>
                    <a:pt x="5395" y="0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262425" y="1931225"/>
              <a:ext cx="208075" cy="168300"/>
            </a:xfrm>
            <a:custGeom>
              <a:avLst/>
              <a:gdLst/>
              <a:ahLst/>
              <a:cxnLst/>
              <a:rect l="l" t="t" r="r" b="b"/>
              <a:pathLst>
                <a:path w="8323" h="6732" extrusionOk="0">
                  <a:moveTo>
                    <a:pt x="5031" y="0"/>
                  </a:moveTo>
                  <a:cubicBezTo>
                    <a:pt x="4287" y="0"/>
                    <a:pt x="3537" y="260"/>
                    <a:pt x="2787" y="778"/>
                  </a:cubicBezTo>
                  <a:cubicBezTo>
                    <a:pt x="1" y="2683"/>
                    <a:pt x="1822" y="6600"/>
                    <a:pt x="1834" y="6636"/>
                  </a:cubicBezTo>
                  <a:cubicBezTo>
                    <a:pt x="1858" y="6696"/>
                    <a:pt x="1917" y="6731"/>
                    <a:pt x="1977" y="6731"/>
                  </a:cubicBezTo>
                  <a:cubicBezTo>
                    <a:pt x="2001" y="6731"/>
                    <a:pt x="2025" y="6731"/>
                    <a:pt x="2036" y="6719"/>
                  </a:cubicBezTo>
                  <a:cubicBezTo>
                    <a:pt x="2120" y="6684"/>
                    <a:pt x="2144" y="6577"/>
                    <a:pt x="2120" y="6505"/>
                  </a:cubicBezTo>
                  <a:cubicBezTo>
                    <a:pt x="2096" y="6481"/>
                    <a:pt x="405" y="2790"/>
                    <a:pt x="2965" y="1028"/>
                  </a:cubicBezTo>
                  <a:cubicBezTo>
                    <a:pt x="3661" y="546"/>
                    <a:pt x="4356" y="302"/>
                    <a:pt x="5034" y="302"/>
                  </a:cubicBezTo>
                  <a:cubicBezTo>
                    <a:pt x="5227" y="302"/>
                    <a:pt x="5419" y="322"/>
                    <a:pt x="5608" y="361"/>
                  </a:cubicBezTo>
                  <a:cubicBezTo>
                    <a:pt x="7097" y="659"/>
                    <a:pt x="8013" y="2064"/>
                    <a:pt x="8025" y="2088"/>
                  </a:cubicBezTo>
                  <a:cubicBezTo>
                    <a:pt x="8056" y="2134"/>
                    <a:pt x="8101" y="2155"/>
                    <a:pt x="8148" y="2155"/>
                  </a:cubicBezTo>
                  <a:cubicBezTo>
                    <a:pt x="8175" y="2155"/>
                    <a:pt x="8202" y="2148"/>
                    <a:pt x="8228" y="2136"/>
                  </a:cubicBezTo>
                  <a:cubicBezTo>
                    <a:pt x="8311" y="2088"/>
                    <a:pt x="8323" y="1993"/>
                    <a:pt x="8275" y="1921"/>
                  </a:cubicBezTo>
                  <a:cubicBezTo>
                    <a:pt x="8228" y="1862"/>
                    <a:pt x="7299" y="385"/>
                    <a:pt x="5668" y="64"/>
                  </a:cubicBezTo>
                  <a:cubicBezTo>
                    <a:pt x="5456" y="21"/>
                    <a:pt x="5244" y="0"/>
                    <a:pt x="5031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292775" y="1995025"/>
              <a:ext cx="117025" cy="28825"/>
            </a:xfrm>
            <a:custGeom>
              <a:avLst/>
              <a:gdLst/>
              <a:ahLst/>
              <a:cxnLst/>
              <a:rect l="l" t="t" r="r" b="b"/>
              <a:pathLst>
                <a:path w="4681" h="1153" extrusionOk="0">
                  <a:moveTo>
                    <a:pt x="2138" y="0"/>
                  </a:moveTo>
                  <a:cubicBezTo>
                    <a:pt x="1450" y="0"/>
                    <a:pt x="712" y="221"/>
                    <a:pt x="60" y="893"/>
                  </a:cubicBezTo>
                  <a:cubicBezTo>
                    <a:pt x="1" y="953"/>
                    <a:pt x="1" y="1048"/>
                    <a:pt x="60" y="1107"/>
                  </a:cubicBezTo>
                  <a:cubicBezTo>
                    <a:pt x="90" y="1137"/>
                    <a:pt x="132" y="1152"/>
                    <a:pt x="174" y="1152"/>
                  </a:cubicBezTo>
                  <a:cubicBezTo>
                    <a:pt x="215" y="1152"/>
                    <a:pt x="257" y="1137"/>
                    <a:pt x="287" y="1107"/>
                  </a:cubicBezTo>
                  <a:cubicBezTo>
                    <a:pt x="870" y="512"/>
                    <a:pt x="1532" y="315"/>
                    <a:pt x="2153" y="315"/>
                  </a:cubicBezTo>
                  <a:cubicBezTo>
                    <a:pt x="3357" y="315"/>
                    <a:pt x="4407" y="1056"/>
                    <a:pt x="4430" y="1072"/>
                  </a:cubicBezTo>
                  <a:cubicBezTo>
                    <a:pt x="4454" y="1096"/>
                    <a:pt x="4490" y="1096"/>
                    <a:pt x="4513" y="1096"/>
                  </a:cubicBezTo>
                  <a:cubicBezTo>
                    <a:pt x="4561" y="1096"/>
                    <a:pt x="4609" y="1072"/>
                    <a:pt x="4632" y="1036"/>
                  </a:cubicBezTo>
                  <a:cubicBezTo>
                    <a:pt x="4680" y="965"/>
                    <a:pt x="4668" y="869"/>
                    <a:pt x="4609" y="810"/>
                  </a:cubicBezTo>
                  <a:cubicBezTo>
                    <a:pt x="4585" y="802"/>
                    <a:pt x="3451" y="0"/>
                    <a:pt x="213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3180500" y="1885475"/>
              <a:ext cx="265775" cy="302650"/>
            </a:xfrm>
            <a:custGeom>
              <a:avLst/>
              <a:gdLst/>
              <a:ahLst/>
              <a:cxnLst/>
              <a:rect l="l" t="t" r="r" b="b"/>
              <a:pathLst>
                <a:path w="10631" h="12106" extrusionOk="0">
                  <a:moveTo>
                    <a:pt x="5268" y="1"/>
                  </a:moveTo>
                  <a:cubicBezTo>
                    <a:pt x="3077" y="1"/>
                    <a:pt x="335" y="930"/>
                    <a:pt x="165" y="5525"/>
                  </a:cubicBezTo>
                  <a:cubicBezTo>
                    <a:pt x="1" y="9948"/>
                    <a:pt x="3259" y="12106"/>
                    <a:pt x="6153" y="12106"/>
                  </a:cubicBezTo>
                  <a:cubicBezTo>
                    <a:pt x="8301" y="12106"/>
                    <a:pt x="10249" y="10918"/>
                    <a:pt x="10452" y="8585"/>
                  </a:cubicBezTo>
                  <a:cubicBezTo>
                    <a:pt x="10631" y="6454"/>
                    <a:pt x="7987" y="429"/>
                    <a:pt x="7987" y="429"/>
                  </a:cubicBezTo>
                  <a:cubicBezTo>
                    <a:pt x="7987" y="429"/>
                    <a:pt x="6755" y="1"/>
                    <a:pt x="5268" y="1"/>
                  </a:cubicBezTo>
                  <a:close/>
                </a:path>
              </a:pathLst>
            </a:custGeom>
            <a:solidFill>
              <a:srgbClr val="FFC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3213475" y="1946150"/>
              <a:ext cx="209000" cy="166475"/>
            </a:xfrm>
            <a:custGeom>
              <a:avLst/>
              <a:gdLst/>
              <a:ahLst/>
              <a:cxnLst/>
              <a:rect l="l" t="t" r="r" b="b"/>
              <a:pathLst>
                <a:path w="8360" h="6659" extrusionOk="0">
                  <a:moveTo>
                    <a:pt x="3328" y="1"/>
                  </a:moveTo>
                  <a:cubicBezTo>
                    <a:pt x="3086" y="1"/>
                    <a:pt x="2846" y="29"/>
                    <a:pt x="2608" y="86"/>
                  </a:cubicBezTo>
                  <a:cubicBezTo>
                    <a:pt x="1001" y="479"/>
                    <a:pt x="96" y="1967"/>
                    <a:pt x="49" y="2027"/>
                  </a:cubicBezTo>
                  <a:cubicBezTo>
                    <a:pt x="1" y="2098"/>
                    <a:pt x="37" y="2181"/>
                    <a:pt x="108" y="2229"/>
                  </a:cubicBezTo>
                  <a:cubicBezTo>
                    <a:pt x="130" y="2240"/>
                    <a:pt x="155" y="2245"/>
                    <a:pt x="179" y="2245"/>
                  </a:cubicBezTo>
                  <a:cubicBezTo>
                    <a:pt x="234" y="2245"/>
                    <a:pt x="289" y="2219"/>
                    <a:pt x="322" y="2170"/>
                  </a:cubicBezTo>
                  <a:cubicBezTo>
                    <a:pt x="334" y="2158"/>
                    <a:pt x="1215" y="729"/>
                    <a:pt x="2680" y="384"/>
                  </a:cubicBezTo>
                  <a:cubicBezTo>
                    <a:pt x="2895" y="336"/>
                    <a:pt x="3112" y="313"/>
                    <a:pt x="3331" y="313"/>
                  </a:cubicBezTo>
                  <a:cubicBezTo>
                    <a:pt x="3993" y="313"/>
                    <a:pt x="4669" y="531"/>
                    <a:pt x="5359" y="979"/>
                  </a:cubicBezTo>
                  <a:cubicBezTo>
                    <a:pt x="7966" y="2658"/>
                    <a:pt x="6371" y="6384"/>
                    <a:pt x="6359" y="6432"/>
                  </a:cubicBezTo>
                  <a:cubicBezTo>
                    <a:pt x="6311" y="6515"/>
                    <a:pt x="6359" y="6611"/>
                    <a:pt x="6430" y="6634"/>
                  </a:cubicBezTo>
                  <a:cubicBezTo>
                    <a:pt x="6454" y="6658"/>
                    <a:pt x="6478" y="6658"/>
                    <a:pt x="6490" y="6658"/>
                  </a:cubicBezTo>
                  <a:cubicBezTo>
                    <a:pt x="6549" y="6658"/>
                    <a:pt x="6609" y="6622"/>
                    <a:pt x="6645" y="6563"/>
                  </a:cubicBezTo>
                  <a:cubicBezTo>
                    <a:pt x="6656" y="6515"/>
                    <a:pt x="8359" y="2562"/>
                    <a:pt x="5525" y="729"/>
                  </a:cubicBezTo>
                  <a:cubicBezTo>
                    <a:pt x="4778" y="248"/>
                    <a:pt x="4044" y="1"/>
                    <a:pt x="3328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3275700" y="2008925"/>
              <a:ext cx="117000" cy="29275"/>
            </a:xfrm>
            <a:custGeom>
              <a:avLst/>
              <a:gdLst/>
              <a:ahLst/>
              <a:cxnLst/>
              <a:rect l="l" t="t" r="r" b="b"/>
              <a:pathLst>
                <a:path w="4680" h="1171" extrusionOk="0">
                  <a:moveTo>
                    <a:pt x="2608" y="0"/>
                  </a:moveTo>
                  <a:cubicBezTo>
                    <a:pt x="1257" y="0"/>
                    <a:pt x="96" y="877"/>
                    <a:pt x="72" y="885"/>
                  </a:cubicBezTo>
                  <a:cubicBezTo>
                    <a:pt x="0" y="944"/>
                    <a:pt x="0" y="1028"/>
                    <a:pt x="48" y="1111"/>
                  </a:cubicBezTo>
                  <a:cubicBezTo>
                    <a:pt x="72" y="1147"/>
                    <a:pt x="119" y="1171"/>
                    <a:pt x="167" y="1171"/>
                  </a:cubicBezTo>
                  <a:cubicBezTo>
                    <a:pt x="191" y="1171"/>
                    <a:pt x="227" y="1171"/>
                    <a:pt x="250" y="1135"/>
                  </a:cubicBezTo>
                  <a:cubicBezTo>
                    <a:pt x="274" y="1127"/>
                    <a:pt x="1350" y="317"/>
                    <a:pt x="2588" y="317"/>
                  </a:cubicBezTo>
                  <a:cubicBezTo>
                    <a:pt x="3185" y="317"/>
                    <a:pt x="3820" y="506"/>
                    <a:pt x="4394" y="1063"/>
                  </a:cubicBezTo>
                  <a:cubicBezTo>
                    <a:pt x="4423" y="1093"/>
                    <a:pt x="4465" y="1108"/>
                    <a:pt x="4507" y="1108"/>
                  </a:cubicBezTo>
                  <a:cubicBezTo>
                    <a:pt x="4548" y="1108"/>
                    <a:pt x="4590" y="1093"/>
                    <a:pt x="4620" y="1063"/>
                  </a:cubicBezTo>
                  <a:cubicBezTo>
                    <a:pt x="4679" y="1004"/>
                    <a:pt x="4679" y="897"/>
                    <a:pt x="4620" y="837"/>
                  </a:cubicBezTo>
                  <a:cubicBezTo>
                    <a:pt x="3978" y="211"/>
                    <a:pt x="3270" y="0"/>
                    <a:pt x="2608" y="0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3284025" y="1845600"/>
              <a:ext cx="1112075" cy="958000"/>
            </a:xfrm>
            <a:custGeom>
              <a:avLst/>
              <a:gdLst/>
              <a:ahLst/>
              <a:cxnLst/>
              <a:rect l="l" t="t" r="r" b="b"/>
              <a:pathLst>
                <a:path w="44483" h="38320" extrusionOk="0">
                  <a:moveTo>
                    <a:pt x="42423" y="0"/>
                  </a:moveTo>
                  <a:cubicBezTo>
                    <a:pt x="42423" y="0"/>
                    <a:pt x="39053" y="810"/>
                    <a:pt x="33422" y="7501"/>
                  </a:cubicBezTo>
                  <a:cubicBezTo>
                    <a:pt x="32381" y="8742"/>
                    <a:pt x="31276" y="9141"/>
                    <a:pt x="30112" y="9141"/>
                  </a:cubicBezTo>
                  <a:cubicBezTo>
                    <a:pt x="28021" y="9141"/>
                    <a:pt x="25737" y="7855"/>
                    <a:pt x="23293" y="7855"/>
                  </a:cubicBezTo>
                  <a:cubicBezTo>
                    <a:pt x="23142" y="7855"/>
                    <a:pt x="22990" y="7860"/>
                    <a:pt x="22837" y="7870"/>
                  </a:cubicBezTo>
                  <a:cubicBezTo>
                    <a:pt x="18848" y="8156"/>
                    <a:pt x="17122" y="8989"/>
                    <a:pt x="12705" y="9168"/>
                  </a:cubicBezTo>
                  <a:cubicBezTo>
                    <a:pt x="12658" y="9170"/>
                    <a:pt x="12612" y="9171"/>
                    <a:pt x="12567" y="9171"/>
                  </a:cubicBezTo>
                  <a:cubicBezTo>
                    <a:pt x="8343" y="9171"/>
                    <a:pt x="8596" y="1116"/>
                    <a:pt x="2602" y="1116"/>
                  </a:cubicBezTo>
                  <a:cubicBezTo>
                    <a:pt x="2533" y="1116"/>
                    <a:pt x="2464" y="1117"/>
                    <a:pt x="2394" y="1119"/>
                  </a:cubicBezTo>
                  <a:cubicBezTo>
                    <a:pt x="2394" y="1119"/>
                    <a:pt x="2120" y="2203"/>
                    <a:pt x="1929" y="3941"/>
                  </a:cubicBezTo>
                  <a:cubicBezTo>
                    <a:pt x="1215" y="8466"/>
                    <a:pt x="1" y="17145"/>
                    <a:pt x="596" y="20086"/>
                  </a:cubicBezTo>
                  <a:cubicBezTo>
                    <a:pt x="1406" y="24110"/>
                    <a:pt x="15217" y="36731"/>
                    <a:pt x="22170" y="38195"/>
                  </a:cubicBezTo>
                  <a:cubicBezTo>
                    <a:pt x="22571" y="38279"/>
                    <a:pt x="22977" y="38319"/>
                    <a:pt x="23386" y="38319"/>
                  </a:cubicBezTo>
                  <a:cubicBezTo>
                    <a:pt x="30067" y="38319"/>
                    <a:pt x="37661" y="27643"/>
                    <a:pt x="41565" y="22729"/>
                  </a:cubicBezTo>
                  <a:cubicBezTo>
                    <a:pt x="44482" y="19086"/>
                    <a:pt x="43613" y="9823"/>
                    <a:pt x="42839" y="4644"/>
                  </a:cubicBezTo>
                  <a:cubicBezTo>
                    <a:pt x="42768" y="1881"/>
                    <a:pt x="42423" y="0"/>
                    <a:pt x="42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3817125" y="2108975"/>
              <a:ext cx="82175" cy="53350"/>
            </a:xfrm>
            <a:custGeom>
              <a:avLst/>
              <a:gdLst/>
              <a:ahLst/>
              <a:cxnLst/>
              <a:rect l="l" t="t" r="r" b="b"/>
              <a:pathLst>
                <a:path w="3287" h="2134" extrusionOk="0">
                  <a:moveTo>
                    <a:pt x="165" y="1"/>
                  </a:moveTo>
                  <a:cubicBezTo>
                    <a:pt x="158" y="1"/>
                    <a:pt x="151" y="1"/>
                    <a:pt x="144" y="2"/>
                  </a:cubicBezTo>
                  <a:cubicBezTo>
                    <a:pt x="60" y="26"/>
                    <a:pt x="1" y="98"/>
                    <a:pt x="13" y="181"/>
                  </a:cubicBezTo>
                  <a:cubicBezTo>
                    <a:pt x="13" y="216"/>
                    <a:pt x="305" y="2134"/>
                    <a:pt x="2616" y="2134"/>
                  </a:cubicBezTo>
                  <a:cubicBezTo>
                    <a:pt x="2637" y="2134"/>
                    <a:pt x="2658" y="2134"/>
                    <a:pt x="2680" y="2134"/>
                  </a:cubicBezTo>
                  <a:cubicBezTo>
                    <a:pt x="2823" y="2134"/>
                    <a:pt x="2977" y="2134"/>
                    <a:pt x="3144" y="2086"/>
                  </a:cubicBezTo>
                  <a:cubicBezTo>
                    <a:pt x="3227" y="2086"/>
                    <a:pt x="3287" y="2014"/>
                    <a:pt x="3275" y="1931"/>
                  </a:cubicBezTo>
                  <a:cubicBezTo>
                    <a:pt x="3275" y="1836"/>
                    <a:pt x="3204" y="1788"/>
                    <a:pt x="3108" y="1788"/>
                  </a:cubicBezTo>
                  <a:cubicBezTo>
                    <a:pt x="2938" y="1807"/>
                    <a:pt x="2779" y="1816"/>
                    <a:pt x="2629" y="1816"/>
                  </a:cubicBezTo>
                  <a:cubicBezTo>
                    <a:pt x="604" y="1816"/>
                    <a:pt x="344" y="212"/>
                    <a:pt x="322" y="145"/>
                  </a:cubicBezTo>
                  <a:cubicBezTo>
                    <a:pt x="311" y="58"/>
                    <a:pt x="241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3486725" y="1704875"/>
              <a:ext cx="215825" cy="118950"/>
            </a:xfrm>
            <a:custGeom>
              <a:avLst/>
              <a:gdLst/>
              <a:ahLst/>
              <a:cxnLst/>
              <a:rect l="l" t="t" r="r" b="b"/>
              <a:pathLst>
                <a:path w="8633" h="4758" extrusionOk="0">
                  <a:moveTo>
                    <a:pt x="6783" y="1"/>
                  </a:moveTo>
                  <a:cubicBezTo>
                    <a:pt x="6021" y="1"/>
                    <a:pt x="4904" y="344"/>
                    <a:pt x="3227" y="1260"/>
                  </a:cubicBezTo>
                  <a:cubicBezTo>
                    <a:pt x="1" y="3010"/>
                    <a:pt x="1561" y="4355"/>
                    <a:pt x="1561" y="4355"/>
                  </a:cubicBezTo>
                  <a:cubicBezTo>
                    <a:pt x="1860" y="4630"/>
                    <a:pt x="2240" y="4758"/>
                    <a:pt x="2702" y="4758"/>
                  </a:cubicBezTo>
                  <a:cubicBezTo>
                    <a:pt x="3543" y="4758"/>
                    <a:pt x="4659" y="4335"/>
                    <a:pt x="6073" y="3605"/>
                  </a:cubicBezTo>
                  <a:cubicBezTo>
                    <a:pt x="7907" y="2653"/>
                    <a:pt x="8633" y="1474"/>
                    <a:pt x="8145" y="700"/>
                  </a:cubicBezTo>
                  <a:cubicBezTo>
                    <a:pt x="7887" y="294"/>
                    <a:pt x="7487" y="1"/>
                    <a:pt x="6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3604900" y="1894700"/>
              <a:ext cx="78900" cy="95000"/>
            </a:xfrm>
            <a:custGeom>
              <a:avLst/>
              <a:gdLst/>
              <a:ahLst/>
              <a:cxnLst/>
              <a:rect l="l" t="t" r="r" b="b"/>
              <a:pathLst>
                <a:path w="3156" h="3800" extrusionOk="0">
                  <a:moveTo>
                    <a:pt x="1567" y="1"/>
                  </a:moveTo>
                  <a:cubicBezTo>
                    <a:pt x="1561" y="1"/>
                    <a:pt x="1555" y="1"/>
                    <a:pt x="1548" y="1"/>
                  </a:cubicBezTo>
                  <a:cubicBezTo>
                    <a:pt x="691" y="13"/>
                    <a:pt x="1" y="870"/>
                    <a:pt x="24" y="1918"/>
                  </a:cubicBezTo>
                  <a:cubicBezTo>
                    <a:pt x="36" y="2958"/>
                    <a:pt x="741" y="3799"/>
                    <a:pt x="1590" y="3799"/>
                  </a:cubicBezTo>
                  <a:cubicBezTo>
                    <a:pt x="1596" y="3799"/>
                    <a:pt x="1602" y="3799"/>
                    <a:pt x="1608" y="3799"/>
                  </a:cubicBezTo>
                  <a:cubicBezTo>
                    <a:pt x="2477" y="3787"/>
                    <a:pt x="3156" y="2942"/>
                    <a:pt x="3144" y="1882"/>
                  </a:cubicBezTo>
                  <a:cubicBezTo>
                    <a:pt x="3132" y="830"/>
                    <a:pt x="2428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010300" y="1699250"/>
              <a:ext cx="216725" cy="115925"/>
            </a:xfrm>
            <a:custGeom>
              <a:avLst/>
              <a:gdLst/>
              <a:ahLst/>
              <a:cxnLst/>
              <a:rect l="l" t="t" r="r" b="b"/>
              <a:pathLst>
                <a:path w="8669" h="4637" extrusionOk="0">
                  <a:moveTo>
                    <a:pt x="1895" y="1"/>
                  </a:moveTo>
                  <a:cubicBezTo>
                    <a:pt x="1142" y="1"/>
                    <a:pt x="733" y="313"/>
                    <a:pt x="477" y="735"/>
                  </a:cubicBezTo>
                  <a:cubicBezTo>
                    <a:pt x="1" y="1520"/>
                    <a:pt x="775" y="2687"/>
                    <a:pt x="2620" y="3580"/>
                  </a:cubicBezTo>
                  <a:cubicBezTo>
                    <a:pt x="4013" y="4250"/>
                    <a:pt x="5117" y="4637"/>
                    <a:pt x="5949" y="4637"/>
                  </a:cubicBezTo>
                  <a:cubicBezTo>
                    <a:pt x="6448" y="4637"/>
                    <a:pt x="6849" y="4498"/>
                    <a:pt x="7157" y="4199"/>
                  </a:cubicBezTo>
                  <a:cubicBezTo>
                    <a:pt x="7157" y="4199"/>
                    <a:pt x="8669" y="2818"/>
                    <a:pt x="5394" y="1151"/>
                  </a:cubicBezTo>
                  <a:cubicBezTo>
                    <a:pt x="3753" y="316"/>
                    <a:pt x="2651" y="1"/>
                    <a:pt x="1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017750" y="1888750"/>
              <a:ext cx="78900" cy="94975"/>
            </a:xfrm>
            <a:custGeom>
              <a:avLst/>
              <a:gdLst/>
              <a:ahLst/>
              <a:cxnLst/>
              <a:rect l="l" t="t" r="r" b="b"/>
              <a:pathLst>
                <a:path w="3156" h="3799" extrusionOk="0">
                  <a:moveTo>
                    <a:pt x="1555" y="1"/>
                  </a:moveTo>
                  <a:cubicBezTo>
                    <a:pt x="1549" y="1"/>
                    <a:pt x="1543" y="1"/>
                    <a:pt x="1536" y="1"/>
                  </a:cubicBezTo>
                  <a:cubicBezTo>
                    <a:pt x="691" y="25"/>
                    <a:pt x="1" y="882"/>
                    <a:pt x="12" y="1930"/>
                  </a:cubicBezTo>
                  <a:cubicBezTo>
                    <a:pt x="24" y="2970"/>
                    <a:pt x="729" y="3799"/>
                    <a:pt x="1578" y="3799"/>
                  </a:cubicBezTo>
                  <a:cubicBezTo>
                    <a:pt x="1584" y="3799"/>
                    <a:pt x="1590" y="3799"/>
                    <a:pt x="1596" y="3799"/>
                  </a:cubicBezTo>
                  <a:cubicBezTo>
                    <a:pt x="2465" y="3787"/>
                    <a:pt x="3156" y="2918"/>
                    <a:pt x="3132" y="1882"/>
                  </a:cubicBezTo>
                  <a:cubicBezTo>
                    <a:pt x="3120" y="830"/>
                    <a:pt x="2416" y="1"/>
                    <a:pt x="1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798075" y="1638125"/>
              <a:ext cx="159275" cy="395900"/>
            </a:xfrm>
            <a:custGeom>
              <a:avLst/>
              <a:gdLst/>
              <a:ahLst/>
              <a:cxnLst/>
              <a:rect l="l" t="t" r="r" b="b"/>
              <a:pathLst>
                <a:path w="6371" h="15836" extrusionOk="0">
                  <a:moveTo>
                    <a:pt x="703" y="1"/>
                  </a:moveTo>
                  <a:cubicBezTo>
                    <a:pt x="608" y="1"/>
                    <a:pt x="537" y="60"/>
                    <a:pt x="537" y="144"/>
                  </a:cubicBezTo>
                  <a:cubicBezTo>
                    <a:pt x="477" y="1144"/>
                    <a:pt x="1" y="10002"/>
                    <a:pt x="715" y="11121"/>
                  </a:cubicBezTo>
                  <a:cubicBezTo>
                    <a:pt x="935" y="11455"/>
                    <a:pt x="1302" y="11755"/>
                    <a:pt x="1914" y="11755"/>
                  </a:cubicBezTo>
                  <a:cubicBezTo>
                    <a:pt x="2395" y="11755"/>
                    <a:pt x="3027" y="11570"/>
                    <a:pt x="3858" y="11073"/>
                  </a:cubicBezTo>
                  <a:cubicBezTo>
                    <a:pt x="3882" y="11062"/>
                    <a:pt x="3918" y="11038"/>
                    <a:pt x="3930" y="11026"/>
                  </a:cubicBezTo>
                  <a:cubicBezTo>
                    <a:pt x="4177" y="10888"/>
                    <a:pt x="4409" y="10822"/>
                    <a:pt x="4623" y="10822"/>
                  </a:cubicBezTo>
                  <a:cubicBezTo>
                    <a:pt x="4871" y="10822"/>
                    <a:pt x="5095" y="10912"/>
                    <a:pt x="5287" y="11085"/>
                  </a:cubicBezTo>
                  <a:cubicBezTo>
                    <a:pt x="5871" y="11657"/>
                    <a:pt x="6013" y="12943"/>
                    <a:pt x="5597" y="13824"/>
                  </a:cubicBezTo>
                  <a:cubicBezTo>
                    <a:pt x="5061" y="14943"/>
                    <a:pt x="3846" y="15538"/>
                    <a:pt x="3823" y="15538"/>
                  </a:cubicBezTo>
                  <a:cubicBezTo>
                    <a:pt x="3751" y="15574"/>
                    <a:pt x="3727" y="15669"/>
                    <a:pt x="3751" y="15741"/>
                  </a:cubicBezTo>
                  <a:cubicBezTo>
                    <a:pt x="3787" y="15800"/>
                    <a:pt x="3846" y="15836"/>
                    <a:pt x="3906" y="15836"/>
                  </a:cubicBezTo>
                  <a:cubicBezTo>
                    <a:pt x="3918" y="15836"/>
                    <a:pt x="3942" y="15836"/>
                    <a:pt x="3977" y="15824"/>
                  </a:cubicBezTo>
                  <a:cubicBezTo>
                    <a:pt x="4037" y="15788"/>
                    <a:pt x="5311" y="15181"/>
                    <a:pt x="5894" y="13955"/>
                  </a:cubicBezTo>
                  <a:cubicBezTo>
                    <a:pt x="6371" y="12967"/>
                    <a:pt x="6192" y="11514"/>
                    <a:pt x="5501" y="10859"/>
                  </a:cubicBezTo>
                  <a:cubicBezTo>
                    <a:pt x="5256" y="10633"/>
                    <a:pt x="4962" y="10519"/>
                    <a:pt x="4639" y="10519"/>
                  </a:cubicBezTo>
                  <a:cubicBezTo>
                    <a:pt x="4367" y="10519"/>
                    <a:pt x="4075" y="10600"/>
                    <a:pt x="3775" y="10764"/>
                  </a:cubicBezTo>
                  <a:cubicBezTo>
                    <a:pt x="3763" y="10776"/>
                    <a:pt x="3739" y="10788"/>
                    <a:pt x="3692" y="10823"/>
                  </a:cubicBezTo>
                  <a:cubicBezTo>
                    <a:pt x="2979" y="11246"/>
                    <a:pt x="2387" y="11458"/>
                    <a:pt x="1919" y="11458"/>
                  </a:cubicBezTo>
                  <a:cubicBezTo>
                    <a:pt x="1502" y="11458"/>
                    <a:pt x="1184" y="11290"/>
                    <a:pt x="965" y="10954"/>
                  </a:cubicBezTo>
                  <a:cubicBezTo>
                    <a:pt x="417" y="10085"/>
                    <a:pt x="703" y="2870"/>
                    <a:pt x="846" y="167"/>
                  </a:cubicBezTo>
                  <a:cubicBezTo>
                    <a:pt x="846" y="72"/>
                    <a:pt x="787" y="1"/>
                    <a:pt x="703" y="1"/>
                  </a:cubicBezTo>
                  <a:close/>
                </a:path>
              </a:pathLst>
            </a:custGeom>
            <a:solidFill>
              <a:srgbClr val="763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3308425" y="21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99050" y="2175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8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3163475" y="1023950"/>
              <a:ext cx="1312100" cy="582050"/>
            </a:xfrm>
            <a:custGeom>
              <a:avLst/>
              <a:gdLst/>
              <a:ahLst/>
              <a:cxnLst/>
              <a:rect l="l" t="t" r="r" b="b"/>
              <a:pathLst>
                <a:path w="52484" h="23282" extrusionOk="0">
                  <a:moveTo>
                    <a:pt x="17004" y="1"/>
                  </a:moveTo>
                  <a:cubicBezTo>
                    <a:pt x="16833" y="1"/>
                    <a:pt x="16673" y="37"/>
                    <a:pt x="16527" y="112"/>
                  </a:cubicBezTo>
                  <a:cubicBezTo>
                    <a:pt x="13848" y="1493"/>
                    <a:pt x="10728" y="14221"/>
                    <a:pt x="10728" y="14221"/>
                  </a:cubicBezTo>
                  <a:cubicBezTo>
                    <a:pt x="10728" y="14221"/>
                    <a:pt x="3031" y="7755"/>
                    <a:pt x="1225" y="7755"/>
                  </a:cubicBezTo>
                  <a:cubicBezTo>
                    <a:pt x="1093" y="7755"/>
                    <a:pt x="993" y="7790"/>
                    <a:pt x="929" y="7863"/>
                  </a:cubicBezTo>
                  <a:cubicBezTo>
                    <a:pt x="1" y="8959"/>
                    <a:pt x="3584" y="23282"/>
                    <a:pt x="3584" y="23282"/>
                  </a:cubicBezTo>
                  <a:cubicBezTo>
                    <a:pt x="12114" y="21412"/>
                    <a:pt x="20067" y="20799"/>
                    <a:pt x="26829" y="20799"/>
                  </a:cubicBezTo>
                  <a:cubicBezTo>
                    <a:pt x="39701" y="20799"/>
                    <a:pt x="48257" y="23020"/>
                    <a:pt x="48257" y="23020"/>
                  </a:cubicBezTo>
                  <a:cubicBezTo>
                    <a:pt x="48257" y="23020"/>
                    <a:pt x="52483" y="9101"/>
                    <a:pt x="50947" y="8506"/>
                  </a:cubicBezTo>
                  <a:cubicBezTo>
                    <a:pt x="50719" y="8419"/>
                    <a:pt x="50463" y="8378"/>
                    <a:pt x="50186" y="8378"/>
                  </a:cubicBezTo>
                  <a:cubicBezTo>
                    <a:pt x="47033" y="8378"/>
                    <a:pt x="41089" y="13578"/>
                    <a:pt x="41089" y="13578"/>
                  </a:cubicBezTo>
                  <a:cubicBezTo>
                    <a:pt x="41089" y="13578"/>
                    <a:pt x="39177" y="172"/>
                    <a:pt x="36883" y="172"/>
                  </a:cubicBezTo>
                  <a:cubicBezTo>
                    <a:pt x="36880" y="172"/>
                    <a:pt x="36877" y="172"/>
                    <a:pt x="36874" y="172"/>
                  </a:cubicBezTo>
                  <a:cubicBezTo>
                    <a:pt x="34576" y="208"/>
                    <a:pt x="26337" y="10661"/>
                    <a:pt x="26337" y="10661"/>
                  </a:cubicBezTo>
                  <a:cubicBezTo>
                    <a:pt x="26337" y="10661"/>
                    <a:pt x="19965" y="1"/>
                    <a:pt x="170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221825" y="1489875"/>
              <a:ext cx="1198675" cy="196525"/>
            </a:xfrm>
            <a:custGeom>
              <a:avLst/>
              <a:gdLst/>
              <a:ahLst/>
              <a:cxnLst/>
              <a:rect l="l" t="t" r="r" b="b"/>
              <a:pathLst>
                <a:path w="47947" h="7861" extrusionOk="0">
                  <a:moveTo>
                    <a:pt x="25813" y="1"/>
                  </a:moveTo>
                  <a:cubicBezTo>
                    <a:pt x="11110" y="1"/>
                    <a:pt x="1566" y="3882"/>
                    <a:pt x="1012" y="4109"/>
                  </a:cubicBezTo>
                  <a:cubicBezTo>
                    <a:pt x="0" y="4526"/>
                    <a:pt x="0" y="5657"/>
                    <a:pt x="429" y="6657"/>
                  </a:cubicBezTo>
                  <a:cubicBezTo>
                    <a:pt x="754" y="7400"/>
                    <a:pt x="1045" y="7860"/>
                    <a:pt x="1789" y="7860"/>
                  </a:cubicBezTo>
                  <a:cubicBezTo>
                    <a:pt x="1807" y="7860"/>
                    <a:pt x="1826" y="7860"/>
                    <a:pt x="1846" y="7859"/>
                  </a:cubicBezTo>
                  <a:cubicBezTo>
                    <a:pt x="2084" y="7848"/>
                    <a:pt x="2322" y="7800"/>
                    <a:pt x="2560" y="7705"/>
                  </a:cubicBezTo>
                  <a:cubicBezTo>
                    <a:pt x="2686" y="7646"/>
                    <a:pt x="11888" y="3933"/>
                    <a:pt x="25986" y="3933"/>
                  </a:cubicBezTo>
                  <a:cubicBezTo>
                    <a:pt x="31830" y="3933"/>
                    <a:pt x="38515" y="4571"/>
                    <a:pt x="45744" y="6371"/>
                  </a:cubicBezTo>
                  <a:cubicBezTo>
                    <a:pt x="45912" y="6415"/>
                    <a:pt x="46068" y="6435"/>
                    <a:pt x="46214" y="6435"/>
                  </a:cubicBezTo>
                  <a:cubicBezTo>
                    <a:pt x="46988" y="6435"/>
                    <a:pt x="47454" y="5850"/>
                    <a:pt x="47685" y="4978"/>
                  </a:cubicBezTo>
                  <a:cubicBezTo>
                    <a:pt x="47947" y="3930"/>
                    <a:pt x="47768" y="2859"/>
                    <a:pt x="46720" y="2597"/>
                  </a:cubicBezTo>
                  <a:cubicBezTo>
                    <a:pt x="39034" y="681"/>
                    <a:pt x="31971" y="1"/>
                    <a:pt x="2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3578125" y="1267875"/>
              <a:ext cx="121150" cy="156250"/>
            </a:xfrm>
            <a:custGeom>
              <a:avLst/>
              <a:gdLst/>
              <a:ahLst/>
              <a:cxnLst/>
              <a:rect l="l" t="t" r="r" b="b"/>
              <a:pathLst>
                <a:path w="4846" h="6250" extrusionOk="0">
                  <a:moveTo>
                    <a:pt x="2236" y="0"/>
                  </a:moveTo>
                  <a:cubicBezTo>
                    <a:pt x="2173" y="0"/>
                    <a:pt x="2111" y="4"/>
                    <a:pt x="2048" y="11"/>
                  </a:cubicBezTo>
                  <a:cubicBezTo>
                    <a:pt x="822" y="166"/>
                    <a:pt x="0" y="1666"/>
                    <a:pt x="214" y="3393"/>
                  </a:cubicBezTo>
                  <a:cubicBezTo>
                    <a:pt x="406" y="5019"/>
                    <a:pt x="1466" y="6249"/>
                    <a:pt x="2612" y="6249"/>
                  </a:cubicBezTo>
                  <a:cubicBezTo>
                    <a:pt x="2673" y="6249"/>
                    <a:pt x="2736" y="6246"/>
                    <a:pt x="2798" y="6238"/>
                  </a:cubicBezTo>
                  <a:cubicBezTo>
                    <a:pt x="4024" y="6083"/>
                    <a:pt x="4846" y="4583"/>
                    <a:pt x="4632" y="2857"/>
                  </a:cubicBezTo>
                  <a:cubicBezTo>
                    <a:pt x="4440" y="1220"/>
                    <a:pt x="3381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591500" y="1285200"/>
              <a:ext cx="94400" cy="121625"/>
            </a:xfrm>
            <a:custGeom>
              <a:avLst/>
              <a:gdLst/>
              <a:ahLst/>
              <a:cxnLst/>
              <a:rect l="l" t="t" r="r" b="b"/>
              <a:pathLst>
                <a:path w="3776" h="4865" extrusionOk="0">
                  <a:moveTo>
                    <a:pt x="1738" y="1"/>
                  </a:moveTo>
                  <a:cubicBezTo>
                    <a:pt x="1691" y="1"/>
                    <a:pt x="1644" y="3"/>
                    <a:pt x="1596" y="9"/>
                  </a:cubicBezTo>
                  <a:cubicBezTo>
                    <a:pt x="644" y="128"/>
                    <a:pt x="1" y="1307"/>
                    <a:pt x="168" y="2640"/>
                  </a:cubicBezTo>
                  <a:cubicBezTo>
                    <a:pt x="325" y="3912"/>
                    <a:pt x="1132" y="4864"/>
                    <a:pt x="2024" y="4864"/>
                  </a:cubicBezTo>
                  <a:cubicBezTo>
                    <a:pt x="2075" y="4864"/>
                    <a:pt x="2127" y="4861"/>
                    <a:pt x="2180" y="4855"/>
                  </a:cubicBezTo>
                  <a:cubicBezTo>
                    <a:pt x="3132" y="4736"/>
                    <a:pt x="3775" y="3569"/>
                    <a:pt x="3608" y="2223"/>
                  </a:cubicBezTo>
                  <a:cubicBezTo>
                    <a:pt x="3450" y="956"/>
                    <a:pt x="2636" y="1"/>
                    <a:pt x="1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3612950" y="1294925"/>
              <a:ext cx="66575" cy="74875"/>
            </a:xfrm>
            <a:custGeom>
              <a:avLst/>
              <a:gdLst/>
              <a:ahLst/>
              <a:cxnLst/>
              <a:rect l="l" t="t" r="r" b="b"/>
              <a:pathLst>
                <a:path w="2663" h="2995" extrusionOk="0">
                  <a:moveTo>
                    <a:pt x="755" y="0"/>
                  </a:moveTo>
                  <a:cubicBezTo>
                    <a:pt x="737" y="0"/>
                    <a:pt x="726" y="1"/>
                    <a:pt x="726" y="1"/>
                  </a:cubicBezTo>
                  <a:cubicBezTo>
                    <a:pt x="0" y="298"/>
                    <a:pt x="738" y="1096"/>
                    <a:pt x="1226" y="1239"/>
                  </a:cubicBezTo>
                  <a:cubicBezTo>
                    <a:pt x="1738" y="1394"/>
                    <a:pt x="2048" y="2823"/>
                    <a:pt x="2179" y="2965"/>
                  </a:cubicBezTo>
                  <a:cubicBezTo>
                    <a:pt x="2197" y="2985"/>
                    <a:pt x="2219" y="2995"/>
                    <a:pt x="2242" y="2995"/>
                  </a:cubicBezTo>
                  <a:cubicBezTo>
                    <a:pt x="2408" y="2995"/>
                    <a:pt x="2662" y="2508"/>
                    <a:pt x="2298" y="1310"/>
                  </a:cubicBezTo>
                  <a:cubicBezTo>
                    <a:pt x="1920" y="59"/>
                    <a:pt x="936" y="0"/>
                    <a:pt x="7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247725" y="1362775"/>
              <a:ext cx="119075" cy="136425"/>
            </a:xfrm>
            <a:custGeom>
              <a:avLst/>
              <a:gdLst/>
              <a:ahLst/>
              <a:cxnLst/>
              <a:rect l="l" t="t" r="r" b="b"/>
              <a:pathLst>
                <a:path w="4763" h="5457" extrusionOk="0">
                  <a:moveTo>
                    <a:pt x="1965" y="0"/>
                  </a:moveTo>
                  <a:cubicBezTo>
                    <a:pt x="1812" y="0"/>
                    <a:pt x="1660" y="24"/>
                    <a:pt x="1512" y="73"/>
                  </a:cubicBezTo>
                  <a:cubicBezTo>
                    <a:pt x="464" y="418"/>
                    <a:pt x="0" y="1871"/>
                    <a:pt x="500" y="3347"/>
                  </a:cubicBezTo>
                  <a:cubicBezTo>
                    <a:pt x="918" y="4611"/>
                    <a:pt x="1886" y="5456"/>
                    <a:pt x="2806" y="5456"/>
                  </a:cubicBezTo>
                  <a:cubicBezTo>
                    <a:pt x="2961" y="5456"/>
                    <a:pt x="3114" y="5433"/>
                    <a:pt x="3262" y="5383"/>
                  </a:cubicBezTo>
                  <a:cubicBezTo>
                    <a:pt x="4310" y="5050"/>
                    <a:pt x="4763" y="3585"/>
                    <a:pt x="4274" y="2109"/>
                  </a:cubicBezTo>
                  <a:cubicBezTo>
                    <a:pt x="3856" y="853"/>
                    <a:pt x="2886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3261100" y="1378100"/>
              <a:ext cx="92000" cy="105850"/>
            </a:xfrm>
            <a:custGeom>
              <a:avLst/>
              <a:gdLst/>
              <a:ahLst/>
              <a:cxnLst/>
              <a:rect l="l" t="t" r="r" b="b"/>
              <a:pathLst>
                <a:path w="3680" h="4234" extrusionOk="0">
                  <a:moveTo>
                    <a:pt x="1522" y="0"/>
                  </a:moveTo>
                  <a:cubicBezTo>
                    <a:pt x="1402" y="0"/>
                    <a:pt x="1284" y="18"/>
                    <a:pt x="1168" y="55"/>
                  </a:cubicBezTo>
                  <a:cubicBezTo>
                    <a:pt x="346" y="329"/>
                    <a:pt x="1" y="1460"/>
                    <a:pt x="382" y="2603"/>
                  </a:cubicBezTo>
                  <a:cubicBezTo>
                    <a:pt x="698" y="3571"/>
                    <a:pt x="1449" y="4233"/>
                    <a:pt x="2166" y="4233"/>
                  </a:cubicBezTo>
                  <a:cubicBezTo>
                    <a:pt x="2288" y="4233"/>
                    <a:pt x="2408" y="4214"/>
                    <a:pt x="2525" y="4175"/>
                  </a:cubicBezTo>
                  <a:cubicBezTo>
                    <a:pt x="3335" y="3913"/>
                    <a:pt x="3680" y="2782"/>
                    <a:pt x="3311" y="1639"/>
                  </a:cubicBezTo>
                  <a:cubicBezTo>
                    <a:pt x="2994" y="657"/>
                    <a:pt x="2247" y="0"/>
                    <a:pt x="1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3277175" y="1387375"/>
              <a:ext cx="68525" cy="59175"/>
            </a:xfrm>
            <a:custGeom>
              <a:avLst/>
              <a:gdLst/>
              <a:ahLst/>
              <a:cxnLst/>
              <a:rect l="l" t="t" r="r" b="b"/>
              <a:pathLst>
                <a:path w="2741" h="2367" extrusionOk="0">
                  <a:moveTo>
                    <a:pt x="855" y="0"/>
                  </a:moveTo>
                  <a:cubicBezTo>
                    <a:pt x="691" y="0"/>
                    <a:pt x="584" y="29"/>
                    <a:pt x="584" y="29"/>
                  </a:cubicBezTo>
                  <a:cubicBezTo>
                    <a:pt x="1" y="399"/>
                    <a:pt x="787" y="970"/>
                    <a:pt x="1251" y="1006"/>
                  </a:cubicBezTo>
                  <a:cubicBezTo>
                    <a:pt x="1715" y="1053"/>
                    <a:pt x="2239" y="2244"/>
                    <a:pt x="2382" y="2351"/>
                  </a:cubicBezTo>
                  <a:cubicBezTo>
                    <a:pt x="2395" y="2361"/>
                    <a:pt x="2409" y="2367"/>
                    <a:pt x="2423" y="2367"/>
                  </a:cubicBezTo>
                  <a:cubicBezTo>
                    <a:pt x="2560" y="2367"/>
                    <a:pt x="2740" y="1908"/>
                    <a:pt x="2192" y="887"/>
                  </a:cubicBezTo>
                  <a:cubicBezTo>
                    <a:pt x="1782" y="125"/>
                    <a:pt x="1195" y="0"/>
                    <a:pt x="8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942750" y="1265825"/>
              <a:ext cx="119075" cy="156425"/>
            </a:xfrm>
            <a:custGeom>
              <a:avLst/>
              <a:gdLst/>
              <a:ahLst/>
              <a:cxnLst/>
              <a:rect l="l" t="t" r="r" b="b"/>
              <a:pathLst>
                <a:path w="4763" h="6257" extrusionOk="0">
                  <a:moveTo>
                    <a:pt x="2511" y="1"/>
                  </a:moveTo>
                  <a:cubicBezTo>
                    <a:pt x="1362" y="1"/>
                    <a:pt x="326" y="1268"/>
                    <a:pt x="167" y="2903"/>
                  </a:cubicBezTo>
                  <a:cubicBezTo>
                    <a:pt x="0" y="4629"/>
                    <a:pt x="857" y="6118"/>
                    <a:pt x="2084" y="6249"/>
                  </a:cubicBezTo>
                  <a:cubicBezTo>
                    <a:pt x="2136" y="6254"/>
                    <a:pt x="2188" y="6256"/>
                    <a:pt x="2240" y="6256"/>
                  </a:cubicBezTo>
                  <a:cubicBezTo>
                    <a:pt x="3405" y="6256"/>
                    <a:pt x="4448" y="4996"/>
                    <a:pt x="4596" y="3344"/>
                  </a:cubicBezTo>
                  <a:cubicBezTo>
                    <a:pt x="4763" y="1617"/>
                    <a:pt x="3917" y="129"/>
                    <a:pt x="2679" y="10"/>
                  </a:cubicBezTo>
                  <a:cubicBezTo>
                    <a:pt x="2623" y="4"/>
                    <a:pt x="2567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3955850" y="1282900"/>
              <a:ext cx="93175" cy="121725"/>
            </a:xfrm>
            <a:custGeom>
              <a:avLst/>
              <a:gdLst/>
              <a:ahLst/>
              <a:cxnLst/>
              <a:rect l="l" t="t" r="r" b="b"/>
              <a:pathLst>
                <a:path w="3727" h="4869" extrusionOk="0">
                  <a:moveTo>
                    <a:pt x="1986" y="1"/>
                  </a:moveTo>
                  <a:cubicBezTo>
                    <a:pt x="1077" y="1"/>
                    <a:pt x="268" y="986"/>
                    <a:pt x="131" y="2268"/>
                  </a:cubicBezTo>
                  <a:cubicBezTo>
                    <a:pt x="0" y="3613"/>
                    <a:pt x="667" y="4768"/>
                    <a:pt x="1619" y="4863"/>
                  </a:cubicBezTo>
                  <a:cubicBezTo>
                    <a:pt x="1656" y="4866"/>
                    <a:pt x="1693" y="4868"/>
                    <a:pt x="1729" y="4868"/>
                  </a:cubicBezTo>
                  <a:cubicBezTo>
                    <a:pt x="2639" y="4868"/>
                    <a:pt x="3458" y="3883"/>
                    <a:pt x="3584" y="2601"/>
                  </a:cubicBezTo>
                  <a:cubicBezTo>
                    <a:pt x="3727" y="1256"/>
                    <a:pt x="3048" y="101"/>
                    <a:pt x="2096" y="6"/>
                  </a:cubicBezTo>
                  <a:cubicBezTo>
                    <a:pt x="2059" y="2"/>
                    <a:pt x="2022" y="1"/>
                    <a:pt x="19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961650" y="1292850"/>
              <a:ext cx="65350" cy="75300"/>
            </a:xfrm>
            <a:custGeom>
              <a:avLst/>
              <a:gdLst/>
              <a:ahLst/>
              <a:cxnLst/>
              <a:rect l="l" t="t" r="r" b="b"/>
              <a:pathLst>
                <a:path w="2614" h="3012" extrusionOk="0">
                  <a:moveTo>
                    <a:pt x="1873" y="0"/>
                  </a:moveTo>
                  <a:cubicBezTo>
                    <a:pt x="1740" y="0"/>
                    <a:pt x="696" y="42"/>
                    <a:pt x="340" y="1334"/>
                  </a:cubicBezTo>
                  <a:cubicBezTo>
                    <a:pt x="0" y="2537"/>
                    <a:pt x="265" y="3012"/>
                    <a:pt x="420" y="3012"/>
                  </a:cubicBezTo>
                  <a:cubicBezTo>
                    <a:pt x="444" y="3012"/>
                    <a:pt x="466" y="3000"/>
                    <a:pt x="482" y="2977"/>
                  </a:cubicBezTo>
                  <a:cubicBezTo>
                    <a:pt x="613" y="2810"/>
                    <a:pt x="899" y="1382"/>
                    <a:pt x="1387" y="1239"/>
                  </a:cubicBezTo>
                  <a:cubicBezTo>
                    <a:pt x="1887" y="1084"/>
                    <a:pt x="2614" y="262"/>
                    <a:pt x="1887" y="0"/>
                  </a:cubicBezTo>
                  <a:cubicBezTo>
                    <a:pt x="1887" y="0"/>
                    <a:pt x="1883" y="0"/>
                    <a:pt x="18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263325" y="1350400"/>
              <a:ext cx="117000" cy="137125"/>
            </a:xfrm>
            <a:custGeom>
              <a:avLst/>
              <a:gdLst/>
              <a:ahLst/>
              <a:cxnLst/>
              <a:rect l="l" t="t" r="r" b="b"/>
              <a:pathLst>
                <a:path w="4680" h="5485" extrusionOk="0">
                  <a:moveTo>
                    <a:pt x="2721" y="1"/>
                  </a:moveTo>
                  <a:cubicBezTo>
                    <a:pt x="1794" y="1"/>
                    <a:pt x="842" y="878"/>
                    <a:pt x="441" y="2163"/>
                  </a:cubicBezTo>
                  <a:cubicBezTo>
                    <a:pt x="0" y="3640"/>
                    <a:pt x="488" y="5092"/>
                    <a:pt x="1524" y="5426"/>
                  </a:cubicBezTo>
                  <a:cubicBezTo>
                    <a:pt x="1660" y="5465"/>
                    <a:pt x="1799" y="5484"/>
                    <a:pt x="1938" y="5484"/>
                  </a:cubicBezTo>
                  <a:cubicBezTo>
                    <a:pt x="2881" y="5484"/>
                    <a:pt x="3845" y="4605"/>
                    <a:pt x="4239" y="3318"/>
                  </a:cubicBezTo>
                  <a:cubicBezTo>
                    <a:pt x="4679" y="1854"/>
                    <a:pt x="4191" y="389"/>
                    <a:pt x="3155" y="68"/>
                  </a:cubicBezTo>
                  <a:cubicBezTo>
                    <a:pt x="3013" y="22"/>
                    <a:pt x="2867" y="1"/>
                    <a:pt x="2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4276725" y="1365175"/>
              <a:ext cx="91100" cy="106625"/>
            </a:xfrm>
            <a:custGeom>
              <a:avLst/>
              <a:gdLst/>
              <a:ahLst/>
              <a:cxnLst/>
              <a:rect l="l" t="t" r="r" b="b"/>
              <a:pathLst>
                <a:path w="3644" h="4265" extrusionOk="0">
                  <a:moveTo>
                    <a:pt x="2127" y="0"/>
                  </a:moveTo>
                  <a:cubicBezTo>
                    <a:pt x="1394" y="0"/>
                    <a:pt x="634" y="697"/>
                    <a:pt x="333" y="1691"/>
                  </a:cubicBezTo>
                  <a:cubicBezTo>
                    <a:pt x="0" y="2834"/>
                    <a:pt x="369" y="3965"/>
                    <a:pt x="1191" y="4215"/>
                  </a:cubicBezTo>
                  <a:cubicBezTo>
                    <a:pt x="1297" y="4248"/>
                    <a:pt x="1406" y="4264"/>
                    <a:pt x="1515" y="4264"/>
                  </a:cubicBezTo>
                  <a:cubicBezTo>
                    <a:pt x="2238" y="4264"/>
                    <a:pt x="2988" y="3577"/>
                    <a:pt x="3298" y="2584"/>
                  </a:cubicBezTo>
                  <a:cubicBezTo>
                    <a:pt x="3643" y="1441"/>
                    <a:pt x="3274" y="298"/>
                    <a:pt x="2453" y="48"/>
                  </a:cubicBezTo>
                  <a:cubicBezTo>
                    <a:pt x="2346" y="16"/>
                    <a:pt x="2237" y="0"/>
                    <a:pt x="2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4283600" y="1374475"/>
              <a:ext cx="67850" cy="60250"/>
            </a:xfrm>
            <a:custGeom>
              <a:avLst/>
              <a:gdLst/>
              <a:ahLst/>
              <a:cxnLst/>
              <a:rect l="l" t="t" r="r" b="b"/>
              <a:pathLst>
                <a:path w="2714" h="2410" extrusionOk="0">
                  <a:moveTo>
                    <a:pt x="1894" y="1"/>
                  </a:moveTo>
                  <a:cubicBezTo>
                    <a:pt x="1565" y="1"/>
                    <a:pt x="943" y="120"/>
                    <a:pt x="523" y="926"/>
                  </a:cubicBezTo>
                  <a:cubicBezTo>
                    <a:pt x="1" y="1949"/>
                    <a:pt x="175" y="2410"/>
                    <a:pt x="328" y="2410"/>
                  </a:cubicBezTo>
                  <a:cubicBezTo>
                    <a:pt x="346" y="2410"/>
                    <a:pt x="364" y="2403"/>
                    <a:pt x="380" y="2391"/>
                  </a:cubicBezTo>
                  <a:cubicBezTo>
                    <a:pt x="511" y="2272"/>
                    <a:pt x="1011" y="1081"/>
                    <a:pt x="1475" y="1022"/>
                  </a:cubicBezTo>
                  <a:cubicBezTo>
                    <a:pt x="1940" y="974"/>
                    <a:pt x="2713" y="391"/>
                    <a:pt x="2118" y="22"/>
                  </a:cubicBezTo>
                  <a:cubicBezTo>
                    <a:pt x="2118" y="22"/>
                    <a:pt x="2032" y="1"/>
                    <a:pt x="1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430775" y="2130750"/>
              <a:ext cx="386375" cy="575975"/>
            </a:xfrm>
            <a:custGeom>
              <a:avLst/>
              <a:gdLst/>
              <a:ahLst/>
              <a:cxnLst/>
              <a:rect l="l" t="t" r="r" b="b"/>
              <a:pathLst>
                <a:path w="15455" h="23039" extrusionOk="0">
                  <a:moveTo>
                    <a:pt x="203" y="0"/>
                  </a:moveTo>
                  <a:cubicBezTo>
                    <a:pt x="167" y="0"/>
                    <a:pt x="155" y="12"/>
                    <a:pt x="155" y="24"/>
                  </a:cubicBezTo>
                  <a:cubicBezTo>
                    <a:pt x="36" y="643"/>
                    <a:pt x="0" y="1239"/>
                    <a:pt x="0" y="1846"/>
                  </a:cubicBezTo>
                  <a:cubicBezTo>
                    <a:pt x="0" y="2013"/>
                    <a:pt x="24" y="2155"/>
                    <a:pt x="24" y="2310"/>
                  </a:cubicBezTo>
                  <a:cubicBezTo>
                    <a:pt x="36" y="2465"/>
                    <a:pt x="36" y="2620"/>
                    <a:pt x="48" y="2763"/>
                  </a:cubicBezTo>
                  <a:lnTo>
                    <a:pt x="84" y="3215"/>
                  </a:lnTo>
                  <a:cubicBezTo>
                    <a:pt x="96" y="3358"/>
                    <a:pt x="120" y="3513"/>
                    <a:pt x="143" y="3656"/>
                  </a:cubicBezTo>
                  <a:cubicBezTo>
                    <a:pt x="286" y="4870"/>
                    <a:pt x="572" y="6037"/>
                    <a:pt x="977" y="7192"/>
                  </a:cubicBezTo>
                  <a:cubicBezTo>
                    <a:pt x="1167" y="7763"/>
                    <a:pt x="1405" y="8323"/>
                    <a:pt x="1644" y="8883"/>
                  </a:cubicBezTo>
                  <a:cubicBezTo>
                    <a:pt x="1905" y="9430"/>
                    <a:pt x="2144" y="9990"/>
                    <a:pt x="2465" y="10502"/>
                  </a:cubicBezTo>
                  <a:cubicBezTo>
                    <a:pt x="3025" y="11573"/>
                    <a:pt x="3739" y="12573"/>
                    <a:pt x="4501" y="13514"/>
                  </a:cubicBezTo>
                  <a:cubicBezTo>
                    <a:pt x="6037" y="15383"/>
                    <a:pt x="7799" y="17050"/>
                    <a:pt x="9633" y="18634"/>
                  </a:cubicBezTo>
                  <a:cubicBezTo>
                    <a:pt x="10561" y="19420"/>
                    <a:pt x="11490" y="20182"/>
                    <a:pt x="12466" y="20908"/>
                  </a:cubicBezTo>
                  <a:cubicBezTo>
                    <a:pt x="13431" y="21634"/>
                    <a:pt x="14407" y="22348"/>
                    <a:pt x="15407" y="23039"/>
                  </a:cubicBezTo>
                  <a:cubicBezTo>
                    <a:pt x="15419" y="23039"/>
                    <a:pt x="15443" y="23039"/>
                    <a:pt x="15455" y="23027"/>
                  </a:cubicBezTo>
                  <a:cubicBezTo>
                    <a:pt x="15455" y="23003"/>
                    <a:pt x="15455" y="22991"/>
                    <a:pt x="15443" y="22979"/>
                  </a:cubicBezTo>
                  <a:cubicBezTo>
                    <a:pt x="13478" y="21598"/>
                    <a:pt x="11538" y="20122"/>
                    <a:pt x="9704" y="18562"/>
                  </a:cubicBezTo>
                  <a:cubicBezTo>
                    <a:pt x="7882" y="16979"/>
                    <a:pt x="6120" y="15312"/>
                    <a:pt x="4608" y="13443"/>
                  </a:cubicBezTo>
                  <a:cubicBezTo>
                    <a:pt x="3846" y="12502"/>
                    <a:pt x="3156" y="11514"/>
                    <a:pt x="2584" y="10466"/>
                  </a:cubicBezTo>
                  <a:cubicBezTo>
                    <a:pt x="2286" y="9942"/>
                    <a:pt x="2025" y="9394"/>
                    <a:pt x="1763" y="8859"/>
                  </a:cubicBezTo>
                  <a:cubicBezTo>
                    <a:pt x="1524" y="8287"/>
                    <a:pt x="1286" y="7740"/>
                    <a:pt x="1096" y="7168"/>
                  </a:cubicBezTo>
                  <a:cubicBezTo>
                    <a:pt x="691" y="6037"/>
                    <a:pt x="405" y="4870"/>
                    <a:pt x="239" y="3679"/>
                  </a:cubicBezTo>
                  <a:cubicBezTo>
                    <a:pt x="84" y="2489"/>
                    <a:pt x="24" y="1263"/>
                    <a:pt x="215" y="72"/>
                  </a:cubicBezTo>
                  <a:cubicBezTo>
                    <a:pt x="227" y="60"/>
                    <a:pt x="215" y="24"/>
                    <a:pt x="203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3866250" y="2245950"/>
              <a:ext cx="16975" cy="325950"/>
            </a:xfrm>
            <a:custGeom>
              <a:avLst/>
              <a:gdLst/>
              <a:ahLst/>
              <a:cxnLst/>
              <a:rect l="l" t="t" r="r" b="b"/>
              <a:pathLst>
                <a:path w="679" h="13038" extrusionOk="0">
                  <a:moveTo>
                    <a:pt x="24" y="0"/>
                  </a:moveTo>
                  <a:cubicBezTo>
                    <a:pt x="12" y="24"/>
                    <a:pt x="0" y="36"/>
                    <a:pt x="0" y="48"/>
                  </a:cubicBezTo>
                  <a:cubicBezTo>
                    <a:pt x="84" y="1119"/>
                    <a:pt x="179" y="2203"/>
                    <a:pt x="250" y="3274"/>
                  </a:cubicBezTo>
                  <a:cubicBezTo>
                    <a:pt x="322" y="4370"/>
                    <a:pt x="381" y="5441"/>
                    <a:pt x="441" y="6525"/>
                  </a:cubicBezTo>
                  <a:cubicBezTo>
                    <a:pt x="500" y="7608"/>
                    <a:pt x="536" y="8680"/>
                    <a:pt x="536" y="9763"/>
                  </a:cubicBezTo>
                  <a:cubicBezTo>
                    <a:pt x="536" y="10835"/>
                    <a:pt x="524" y="11930"/>
                    <a:pt x="405" y="13002"/>
                  </a:cubicBezTo>
                  <a:cubicBezTo>
                    <a:pt x="405" y="13026"/>
                    <a:pt x="417" y="13037"/>
                    <a:pt x="429" y="13037"/>
                  </a:cubicBezTo>
                  <a:cubicBezTo>
                    <a:pt x="465" y="13037"/>
                    <a:pt x="477" y="13026"/>
                    <a:pt x="477" y="13014"/>
                  </a:cubicBezTo>
                  <a:cubicBezTo>
                    <a:pt x="619" y="11942"/>
                    <a:pt x="655" y="10859"/>
                    <a:pt x="667" y="9763"/>
                  </a:cubicBezTo>
                  <a:cubicBezTo>
                    <a:pt x="679" y="8680"/>
                    <a:pt x="655" y="7608"/>
                    <a:pt x="608" y="6525"/>
                  </a:cubicBezTo>
                  <a:cubicBezTo>
                    <a:pt x="560" y="5441"/>
                    <a:pt x="488" y="4370"/>
                    <a:pt x="405" y="3274"/>
                  </a:cubicBezTo>
                  <a:cubicBezTo>
                    <a:pt x="310" y="2203"/>
                    <a:pt x="203" y="1119"/>
                    <a:pt x="72" y="48"/>
                  </a:cubicBezTo>
                  <a:cubicBezTo>
                    <a:pt x="72" y="24"/>
                    <a:pt x="60" y="0"/>
                    <a:pt x="24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643600" y="2201300"/>
              <a:ext cx="178025" cy="424100"/>
            </a:xfrm>
            <a:custGeom>
              <a:avLst/>
              <a:gdLst/>
              <a:ahLst/>
              <a:cxnLst/>
              <a:rect l="l" t="t" r="r" b="b"/>
              <a:pathLst>
                <a:path w="7121" h="16964" extrusionOk="0">
                  <a:moveTo>
                    <a:pt x="60" y="0"/>
                  </a:moveTo>
                  <a:cubicBezTo>
                    <a:pt x="48" y="0"/>
                    <a:pt x="36" y="24"/>
                    <a:pt x="36" y="36"/>
                  </a:cubicBezTo>
                  <a:cubicBezTo>
                    <a:pt x="0" y="1608"/>
                    <a:pt x="155" y="3191"/>
                    <a:pt x="417" y="4739"/>
                  </a:cubicBezTo>
                  <a:cubicBezTo>
                    <a:pt x="691" y="6287"/>
                    <a:pt x="1072" y="7823"/>
                    <a:pt x="1655" y="9287"/>
                  </a:cubicBezTo>
                  <a:cubicBezTo>
                    <a:pt x="1786" y="9668"/>
                    <a:pt x="1953" y="10037"/>
                    <a:pt x="2096" y="10394"/>
                  </a:cubicBezTo>
                  <a:cubicBezTo>
                    <a:pt x="2275" y="10752"/>
                    <a:pt x="2429" y="11121"/>
                    <a:pt x="2620" y="11466"/>
                  </a:cubicBezTo>
                  <a:cubicBezTo>
                    <a:pt x="2798" y="11823"/>
                    <a:pt x="3013" y="12168"/>
                    <a:pt x="3203" y="12502"/>
                  </a:cubicBezTo>
                  <a:cubicBezTo>
                    <a:pt x="3406" y="12847"/>
                    <a:pt x="3608" y="13192"/>
                    <a:pt x="3846" y="13502"/>
                  </a:cubicBezTo>
                  <a:cubicBezTo>
                    <a:pt x="4739" y="14812"/>
                    <a:pt x="5823" y="15978"/>
                    <a:pt x="7061" y="16955"/>
                  </a:cubicBezTo>
                  <a:cubicBezTo>
                    <a:pt x="7067" y="16961"/>
                    <a:pt x="7073" y="16964"/>
                    <a:pt x="7079" y="16964"/>
                  </a:cubicBezTo>
                  <a:cubicBezTo>
                    <a:pt x="7085" y="16964"/>
                    <a:pt x="7091" y="16961"/>
                    <a:pt x="7097" y="16955"/>
                  </a:cubicBezTo>
                  <a:cubicBezTo>
                    <a:pt x="7120" y="16943"/>
                    <a:pt x="7120" y="16931"/>
                    <a:pt x="7097" y="16907"/>
                  </a:cubicBezTo>
                  <a:cubicBezTo>
                    <a:pt x="5882" y="15895"/>
                    <a:pt x="4811" y="14740"/>
                    <a:pt x="3929" y="13442"/>
                  </a:cubicBezTo>
                  <a:cubicBezTo>
                    <a:pt x="3691" y="13133"/>
                    <a:pt x="3501" y="12788"/>
                    <a:pt x="3287" y="12466"/>
                  </a:cubicBezTo>
                  <a:cubicBezTo>
                    <a:pt x="3096" y="12121"/>
                    <a:pt x="2906" y="11787"/>
                    <a:pt x="2727" y="11430"/>
                  </a:cubicBezTo>
                  <a:cubicBezTo>
                    <a:pt x="2548" y="11097"/>
                    <a:pt x="2382" y="10740"/>
                    <a:pt x="2227" y="10382"/>
                  </a:cubicBezTo>
                  <a:cubicBezTo>
                    <a:pt x="2072" y="10025"/>
                    <a:pt x="1905" y="9668"/>
                    <a:pt x="1774" y="9287"/>
                  </a:cubicBezTo>
                  <a:cubicBezTo>
                    <a:pt x="1227" y="7835"/>
                    <a:pt x="810" y="6311"/>
                    <a:pt x="524" y="4763"/>
                  </a:cubicBezTo>
                  <a:cubicBezTo>
                    <a:pt x="381" y="3989"/>
                    <a:pt x="274" y="3215"/>
                    <a:pt x="191" y="2429"/>
                  </a:cubicBezTo>
                  <a:cubicBezTo>
                    <a:pt x="119" y="1643"/>
                    <a:pt x="84" y="869"/>
                    <a:pt x="84" y="84"/>
                  </a:cubicBezTo>
                  <a:cubicBezTo>
                    <a:pt x="84" y="60"/>
                    <a:pt x="60" y="48"/>
                    <a:pt x="6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3921025" y="2131775"/>
              <a:ext cx="386375" cy="575800"/>
            </a:xfrm>
            <a:custGeom>
              <a:avLst/>
              <a:gdLst/>
              <a:ahLst/>
              <a:cxnLst/>
              <a:rect l="l" t="t" r="r" b="b"/>
              <a:pathLst>
                <a:path w="15455" h="23032" extrusionOk="0">
                  <a:moveTo>
                    <a:pt x="15281" y="0"/>
                  </a:moveTo>
                  <a:cubicBezTo>
                    <a:pt x="15278" y="0"/>
                    <a:pt x="15276" y="5"/>
                    <a:pt x="15276" y="19"/>
                  </a:cubicBezTo>
                  <a:cubicBezTo>
                    <a:pt x="15264" y="31"/>
                    <a:pt x="15252" y="43"/>
                    <a:pt x="15252" y="55"/>
                  </a:cubicBezTo>
                  <a:cubicBezTo>
                    <a:pt x="15431" y="1245"/>
                    <a:pt x="15371" y="2472"/>
                    <a:pt x="15216" y="3662"/>
                  </a:cubicBezTo>
                  <a:cubicBezTo>
                    <a:pt x="15050" y="4853"/>
                    <a:pt x="14776" y="6032"/>
                    <a:pt x="14371" y="7163"/>
                  </a:cubicBezTo>
                  <a:cubicBezTo>
                    <a:pt x="14180" y="7746"/>
                    <a:pt x="13942" y="8294"/>
                    <a:pt x="13704" y="8842"/>
                  </a:cubicBezTo>
                  <a:cubicBezTo>
                    <a:pt x="13430" y="9377"/>
                    <a:pt x="13192" y="9925"/>
                    <a:pt x="12883" y="10449"/>
                  </a:cubicBezTo>
                  <a:cubicBezTo>
                    <a:pt x="12311" y="11508"/>
                    <a:pt x="11621" y="12485"/>
                    <a:pt x="10859" y="13425"/>
                  </a:cubicBezTo>
                  <a:cubicBezTo>
                    <a:pt x="9335" y="15295"/>
                    <a:pt x="7584" y="16962"/>
                    <a:pt x="5751" y="18545"/>
                  </a:cubicBezTo>
                  <a:cubicBezTo>
                    <a:pt x="3929" y="20105"/>
                    <a:pt x="2000" y="21569"/>
                    <a:pt x="24" y="22962"/>
                  </a:cubicBezTo>
                  <a:cubicBezTo>
                    <a:pt x="12" y="22974"/>
                    <a:pt x="0" y="22998"/>
                    <a:pt x="12" y="23010"/>
                  </a:cubicBezTo>
                  <a:cubicBezTo>
                    <a:pt x="20" y="23018"/>
                    <a:pt x="28" y="23032"/>
                    <a:pt x="40" y="23032"/>
                  </a:cubicBezTo>
                  <a:cubicBezTo>
                    <a:pt x="46" y="23032"/>
                    <a:pt x="52" y="23029"/>
                    <a:pt x="60" y="23022"/>
                  </a:cubicBezTo>
                  <a:cubicBezTo>
                    <a:pt x="1048" y="22331"/>
                    <a:pt x="2036" y="21629"/>
                    <a:pt x="3000" y="20891"/>
                  </a:cubicBezTo>
                  <a:cubicBezTo>
                    <a:pt x="3965" y="20152"/>
                    <a:pt x="4905" y="19402"/>
                    <a:pt x="5834" y="18617"/>
                  </a:cubicBezTo>
                  <a:cubicBezTo>
                    <a:pt x="7656" y="17045"/>
                    <a:pt x="9430" y="15378"/>
                    <a:pt x="10966" y="13497"/>
                  </a:cubicBezTo>
                  <a:cubicBezTo>
                    <a:pt x="11728" y="12556"/>
                    <a:pt x="12442" y="11568"/>
                    <a:pt x="13002" y="10496"/>
                  </a:cubicBezTo>
                  <a:cubicBezTo>
                    <a:pt x="13299" y="9973"/>
                    <a:pt x="13549" y="9413"/>
                    <a:pt x="13823" y="8877"/>
                  </a:cubicBezTo>
                  <a:cubicBezTo>
                    <a:pt x="14061" y="8306"/>
                    <a:pt x="14299" y="7758"/>
                    <a:pt x="14490" y="7175"/>
                  </a:cubicBezTo>
                  <a:cubicBezTo>
                    <a:pt x="14883" y="6032"/>
                    <a:pt x="15181" y="4853"/>
                    <a:pt x="15323" y="3650"/>
                  </a:cubicBezTo>
                  <a:cubicBezTo>
                    <a:pt x="15359" y="3496"/>
                    <a:pt x="15371" y="3353"/>
                    <a:pt x="15383" y="3198"/>
                  </a:cubicBezTo>
                  <a:lnTo>
                    <a:pt x="15419" y="2757"/>
                  </a:lnTo>
                  <a:cubicBezTo>
                    <a:pt x="15431" y="2591"/>
                    <a:pt x="15442" y="2448"/>
                    <a:pt x="15442" y="2293"/>
                  </a:cubicBezTo>
                  <a:cubicBezTo>
                    <a:pt x="15454" y="2126"/>
                    <a:pt x="15454" y="1984"/>
                    <a:pt x="15454" y="1829"/>
                  </a:cubicBezTo>
                  <a:cubicBezTo>
                    <a:pt x="15442" y="1222"/>
                    <a:pt x="15419" y="614"/>
                    <a:pt x="15311" y="19"/>
                  </a:cubicBezTo>
                  <a:cubicBezTo>
                    <a:pt x="15297" y="12"/>
                    <a:pt x="15287" y="0"/>
                    <a:pt x="15281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3933525" y="2202675"/>
              <a:ext cx="163125" cy="410225"/>
            </a:xfrm>
            <a:custGeom>
              <a:avLst/>
              <a:gdLst/>
              <a:ahLst/>
              <a:cxnLst/>
              <a:rect l="l" t="t" r="r" b="b"/>
              <a:pathLst>
                <a:path w="6525" h="16409" extrusionOk="0">
                  <a:moveTo>
                    <a:pt x="6420" y="0"/>
                  </a:moveTo>
                  <a:cubicBezTo>
                    <a:pt x="6418" y="0"/>
                    <a:pt x="6418" y="2"/>
                    <a:pt x="6418" y="5"/>
                  </a:cubicBezTo>
                  <a:cubicBezTo>
                    <a:pt x="6406" y="5"/>
                    <a:pt x="6382" y="29"/>
                    <a:pt x="6382" y="40"/>
                  </a:cubicBezTo>
                  <a:cubicBezTo>
                    <a:pt x="6418" y="802"/>
                    <a:pt x="6406" y="1553"/>
                    <a:pt x="6358" y="2315"/>
                  </a:cubicBezTo>
                  <a:cubicBezTo>
                    <a:pt x="6310" y="3077"/>
                    <a:pt x="6239" y="3839"/>
                    <a:pt x="6132" y="4577"/>
                  </a:cubicBezTo>
                  <a:cubicBezTo>
                    <a:pt x="5929" y="6077"/>
                    <a:pt x="5584" y="7565"/>
                    <a:pt x="5108" y="8994"/>
                  </a:cubicBezTo>
                  <a:cubicBezTo>
                    <a:pt x="4620" y="10423"/>
                    <a:pt x="3977" y="11816"/>
                    <a:pt x="3131" y="13066"/>
                  </a:cubicBezTo>
                  <a:cubicBezTo>
                    <a:pt x="2715" y="13685"/>
                    <a:pt x="2215" y="14268"/>
                    <a:pt x="1715" y="14828"/>
                  </a:cubicBezTo>
                  <a:lnTo>
                    <a:pt x="1310" y="15233"/>
                  </a:lnTo>
                  <a:cubicBezTo>
                    <a:pt x="1179" y="15364"/>
                    <a:pt x="1024" y="15483"/>
                    <a:pt x="893" y="15626"/>
                  </a:cubicBezTo>
                  <a:lnTo>
                    <a:pt x="691" y="15816"/>
                  </a:lnTo>
                  <a:lnTo>
                    <a:pt x="464" y="15995"/>
                  </a:lnTo>
                  <a:lnTo>
                    <a:pt x="12" y="16352"/>
                  </a:lnTo>
                  <a:cubicBezTo>
                    <a:pt x="0" y="16364"/>
                    <a:pt x="0" y="16376"/>
                    <a:pt x="12" y="16400"/>
                  </a:cubicBezTo>
                  <a:cubicBezTo>
                    <a:pt x="24" y="16406"/>
                    <a:pt x="33" y="16409"/>
                    <a:pt x="40" y="16409"/>
                  </a:cubicBezTo>
                  <a:cubicBezTo>
                    <a:pt x="48" y="16409"/>
                    <a:pt x="54" y="16406"/>
                    <a:pt x="60" y="16400"/>
                  </a:cubicBezTo>
                  <a:lnTo>
                    <a:pt x="512" y="16042"/>
                  </a:lnTo>
                  <a:lnTo>
                    <a:pt x="726" y="15864"/>
                  </a:lnTo>
                  <a:lnTo>
                    <a:pt x="941" y="15661"/>
                  </a:lnTo>
                  <a:cubicBezTo>
                    <a:pt x="1084" y="15530"/>
                    <a:pt x="1238" y="15411"/>
                    <a:pt x="1369" y="15280"/>
                  </a:cubicBezTo>
                  <a:lnTo>
                    <a:pt x="1774" y="14876"/>
                  </a:lnTo>
                  <a:cubicBezTo>
                    <a:pt x="1905" y="14757"/>
                    <a:pt x="2024" y="14590"/>
                    <a:pt x="2155" y="14459"/>
                  </a:cubicBezTo>
                  <a:cubicBezTo>
                    <a:pt x="2298" y="14328"/>
                    <a:pt x="2417" y="14173"/>
                    <a:pt x="2536" y="14030"/>
                  </a:cubicBezTo>
                  <a:lnTo>
                    <a:pt x="2893" y="13578"/>
                  </a:lnTo>
                  <a:lnTo>
                    <a:pt x="3215" y="13125"/>
                  </a:lnTo>
                  <a:cubicBezTo>
                    <a:pt x="4084" y="11851"/>
                    <a:pt x="4739" y="10470"/>
                    <a:pt x="5227" y="9030"/>
                  </a:cubicBezTo>
                  <a:cubicBezTo>
                    <a:pt x="5715" y="7589"/>
                    <a:pt x="6048" y="6077"/>
                    <a:pt x="6239" y="4577"/>
                  </a:cubicBezTo>
                  <a:cubicBezTo>
                    <a:pt x="6441" y="3077"/>
                    <a:pt x="6525" y="1541"/>
                    <a:pt x="6429" y="29"/>
                  </a:cubicBezTo>
                  <a:cubicBezTo>
                    <a:pt x="6429" y="11"/>
                    <a:pt x="6423" y="0"/>
                    <a:pt x="6420" y="0"/>
                  </a:cubicBezTo>
                  <a:close/>
                </a:path>
              </a:pathLst>
            </a:custGeom>
            <a:solidFill>
              <a:srgbClr val="E3DEDE"/>
            </a:solidFill>
            <a:ln w="9525" cap="flat" cmpd="sng">
              <a:solidFill>
                <a:srgbClr val="E3DED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9" name="Google Shape;1059;p33"/>
          <p:cNvSpPr/>
          <p:nvPr/>
        </p:nvSpPr>
        <p:spPr>
          <a:xfrm>
            <a:off x="2745812" y="4241722"/>
            <a:ext cx="45720" cy="47251"/>
          </a:xfrm>
          <a:custGeom>
            <a:avLst/>
            <a:gdLst/>
            <a:ahLst/>
            <a:cxnLst/>
            <a:rect l="l" t="t" r="r" b="b"/>
            <a:pathLst>
              <a:path w="1613" h="1667" extrusionOk="0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0" name="Google Shape;1060;p33"/>
          <p:cNvSpPr/>
          <p:nvPr/>
        </p:nvSpPr>
        <p:spPr>
          <a:xfrm>
            <a:off x="6031184" y="4828186"/>
            <a:ext cx="43849" cy="44577"/>
          </a:xfrm>
          <a:custGeom>
            <a:avLst/>
            <a:gdLst/>
            <a:ahLst/>
            <a:cxnLst/>
            <a:rect l="l" t="t" r="r" b="b"/>
            <a:pathLst>
              <a:path w="1626" h="1653" extrusionOk="0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61" name="Google Shape;1061;p33"/>
          <p:cNvGrpSpPr/>
          <p:nvPr/>
        </p:nvGrpSpPr>
        <p:grpSpPr>
          <a:xfrm>
            <a:off x="6821504" y="407510"/>
            <a:ext cx="1682367" cy="663916"/>
            <a:chOff x="657785" y="607457"/>
            <a:chExt cx="1682367" cy="663916"/>
          </a:xfrm>
        </p:grpSpPr>
        <p:sp>
          <p:nvSpPr>
            <p:cNvPr id="1062" name="Google Shape;1062;p3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avLst/>
              <a:gdLst/>
              <a:ahLst/>
              <a:cxnLst/>
              <a:rect l="l" t="t" r="r" b="b"/>
              <a:pathLst>
                <a:path w="93637" h="25786" extrusionOk="0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3" name="Google Shape;1063;p3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4" name="Google Shape;1064;p3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7" name="Google Shape;1067;p3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65"/>
          <p:cNvSpPr txBox="1">
            <a:spLocks noGrp="1"/>
          </p:cNvSpPr>
          <p:nvPr>
            <p:ph type="title"/>
          </p:nvPr>
        </p:nvSpPr>
        <p:spPr>
          <a:xfrm>
            <a:off x="720000" y="34346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3" name="Google Shape;2983;p65"/>
          <p:cNvSpPr/>
          <p:nvPr/>
        </p:nvSpPr>
        <p:spPr>
          <a:xfrm>
            <a:off x="936300" y="1756675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4" name="Google Shape;2984;p65"/>
          <p:cNvSpPr/>
          <p:nvPr/>
        </p:nvSpPr>
        <p:spPr>
          <a:xfrm>
            <a:off x="720000" y="1262338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85" name="Google Shape;2985;p65"/>
          <p:cNvGrpSpPr/>
          <p:nvPr/>
        </p:nvGrpSpPr>
        <p:grpSpPr>
          <a:xfrm>
            <a:off x="897312" y="1317053"/>
            <a:ext cx="686983" cy="932195"/>
            <a:chOff x="2187450" y="1805725"/>
            <a:chExt cx="353350" cy="479475"/>
          </a:xfrm>
        </p:grpSpPr>
        <p:sp>
          <p:nvSpPr>
            <p:cNvPr id="2986" name="Google Shape;2986;p65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7" name="Google Shape;2987;p65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8" name="Google Shape;2988;p65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89" name="Google Shape;2989;p65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0" name="Google Shape;2990;p65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1" name="Google Shape;2991;p65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2" name="Google Shape;2992;p65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3" name="Google Shape;2993;p65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4" name="Google Shape;2994;p65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5" name="Google Shape;2995;p65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6" name="Google Shape;2996;p65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7" name="Google Shape;2997;p65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8" name="Google Shape;2998;p65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99" name="Google Shape;2999;p65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0" name="Google Shape;3000;p65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1" name="Google Shape;3001;p65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2" name="Google Shape;3002;p65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3" name="Google Shape;3003;p65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4" name="Google Shape;3004;p65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5" name="Google Shape;3005;p65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6" name="Google Shape;3006;p65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7" name="Google Shape;3007;p65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8" name="Google Shape;3008;p65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09" name="Google Shape;3009;p65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0" name="Google Shape;3010;p65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20" name="Google Shape;3020;p65"/>
          <p:cNvSpPr txBox="1"/>
          <p:nvPr/>
        </p:nvSpPr>
        <p:spPr>
          <a:xfrm>
            <a:off x="955168" y="3007938"/>
            <a:ext cx="2226230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Xem lại tác dụng của dấu ngoặc kép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  <p:sp>
        <p:nvSpPr>
          <p:cNvPr id="3021" name="Google Shape;3021;p65"/>
          <p:cNvSpPr/>
          <p:nvPr/>
        </p:nvSpPr>
        <p:spPr>
          <a:xfrm>
            <a:off x="359745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2" name="Google Shape;3022;p65"/>
          <p:cNvSpPr/>
          <p:nvPr/>
        </p:nvSpPr>
        <p:spPr>
          <a:xfrm>
            <a:off x="338115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1" name="Google Shape;3031;p65"/>
          <p:cNvSpPr/>
          <p:nvPr/>
        </p:nvSpPr>
        <p:spPr>
          <a:xfrm>
            <a:off x="6258600" y="1756688"/>
            <a:ext cx="2165400" cy="29565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32" name="Google Shape;3032;p65"/>
          <p:cNvSpPr/>
          <p:nvPr/>
        </p:nvSpPr>
        <p:spPr>
          <a:xfrm>
            <a:off x="6042300" y="1262350"/>
            <a:ext cx="1041600" cy="1041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41" name="Google Shape;3041;p65"/>
          <p:cNvGrpSpPr/>
          <p:nvPr/>
        </p:nvGrpSpPr>
        <p:grpSpPr>
          <a:xfrm>
            <a:off x="6161238" y="1317050"/>
            <a:ext cx="803703" cy="932193"/>
            <a:chOff x="3190700" y="1805800"/>
            <a:chExt cx="413300" cy="479400"/>
          </a:xfrm>
        </p:grpSpPr>
        <p:sp>
          <p:nvSpPr>
            <p:cNvPr id="3042" name="Google Shape;3042;p65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3" name="Google Shape;3043;p65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4" name="Google Shape;3044;p65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5" name="Google Shape;3045;p65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6" name="Google Shape;3046;p65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7" name="Google Shape;3047;p65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8" name="Google Shape;3048;p65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49" name="Google Shape;3049;p65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0" name="Google Shape;3050;p65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1" name="Google Shape;3051;p65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2" name="Google Shape;3052;p65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3" name="Google Shape;3053;p65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4" name="Google Shape;3054;p65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5" name="Google Shape;3055;p65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6" name="Google Shape;3056;p65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7" name="Google Shape;3057;p65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8" name="Google Shape;3058;p65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59" name="Google Shape;3059;p65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0" name="Google Shape;3060;p65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1" name="Google Shape;3061;p65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2" name="Google Shape;3062;p65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3" name="Google Shape;3063;p65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4" name="Google Shape;3064;p65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5" name="Google Shape;3065;p65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6" name="Google Shape;3066;p65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7" name="Google Shape;3067;p65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8" name="Google Shape;3068;p65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69" name="Google Shape;3069;p65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0" name="Google Shape;3070;p65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1" name="Google Shape;3071;p65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2" name="Google Shape;3072;p65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3" name="Google Shape;3073;p65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74" name="Google Shape;3074;p65"/>
          <p:cNvGrpSpPr/>
          <p:nvPr/>
        </p:nvGrpSpPr>
        <p:grpSpPr>
          <a:xfrm>
            <a:off x="3482286" y="1317044"/>
            <a:ext cx="839322" cy="932212"/>
            <a:chOff x="1105725" y="1806175"/>
            <a:chExt cx="430775" cy="478450"/>
          </a:xfrm>
        </p:grpSpPr>
        <p:sp>
          <p:nvSpPr>
            <p:cNvPr id="3075" name="Google Shape;3075;p65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6" name="Google Shape;3076;p65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7" name="Google Shape;3077;p65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8" name="Google Shape;3078;p65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9" name="Google Shape;3079;p65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0" name="Google Shape;3080;p65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1" name="Google Shape;3081;p65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2" name="Google Shape;3082;p65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3" name="Google Shape;3083;p65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4" name="Google Shape;3084;p65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5" name="Google Shape;3085;p65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6" name="Google Shape;3086;p65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7" name="Google Shape;3087;p65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8" name="Google Shape;3088;p65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9" name="Google Shape;3089;p65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0" name="Google Shape;3090;p65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1" name="Google Shape;3091;p65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2" name="Google Shape;3092;p65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3" name="Google Shape;3093;p65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4" name="Google Shape;3094;p65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5" name="Google Shape;3095;p65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6" name="Google Shape;3096;p65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7" name="Google Shape;3097;p65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8" name="Google Shape;3098;p65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9" name="Google Shape;3099;p65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0" name="Google Shape;3020;p65"/>
          <p:cNvSpPr txBox="1"/>
          <p:nvPr/>
        </p:nvSpPr>
        <p:spPr>
          <a:xfrm>
            <a:off x="3774595" y="2995443"/>
            <a:ext cx="2017714" cy="31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Viết lại bài tập 3 vào vở.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  <p:sp>
        <p:nvSpPr>
          <p:cNvPr id="121" name="Google Shape;3020;p65"/>
          <p:cNvSpPr txBox="1"/>
          <p:nvPr/>
        </p:nvSpPr>
        <p:spPr>
          <a:xfrm>
            <a:off x="6250969" y="3100773"/>
            <a:ext cx="2229724" cy="3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Barlow"/>
                <a:cs typeface="Times New Roman" panose="02020603050405020304" pitchFamily="18" charset="0"/>
                <a:sym typeface="Barlow"/>
              </a:rPr>
              <a:t>Chuẩn bị bài: Mở rộng vốn từ: Quyền và bổn phận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Barlow"/>
              <a:cs typeface="Times New Roman" panose="02020603050405020304" pitchFamily="18" charset="0"/>
              <a:sym typeface="Barlow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45"/>
          <p:cNvSpPr txBox="1">
            <a:spLocks noGrp="1"/>
          </p:cNvSpPr>
          <p:nvPr>
            <p:ph type="title"/>
          </p:nvPr>
        </p:nvSpPr>
        <p:spPr>
          <a:xfrm>
            <a:off x="336685" y="784217"/>
            <a:ext cx="8661206" cy="23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</a:t>
            </a:r>
            <a:b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ở tiết học sau!</a:t>
            </a:r>
            <a:endParaRPr sz="58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4" name="Google Shape;1874;p45"/>
          <p:cNvGrpSpPr/>
          <p:nvPr/>
        </p:nvGrpSpPr>
        <p:grpSpPr>
          <a:xfrm flipH="1">
            <a:off x="5935378" y="3038910"/>
            <a:ext cx="2499888" cy="1635123"/>
            <a:chOff x="238125" y="514000"/>
            <a:chExt cx="7160950" cy="4683825"/>
          </a:xfrm>
        </p:grpSpPr>
        <p:sp>
          <p:nvSpPr>
            <p:cNvPr id="1875" name="Google Shape;1875;p45"/>
            <p:cNvSpPr/>
            <p:nvPr/>
          </p:nvSpPr>
          <p:spPr>
            <a:xfrm>
              <a:off x="3669125" y="2165350"/>
              <a:ext cx="3729950" cy="2829375"/>
            </a:xfrm>
            <a:custGeom>
              <a:avLst/>
              <a:gdLst/>
              <a:ahLst/>
              <a:cxnLst/>
              <a:rect l="l" t="t" r="r" b="b"/>
              <a:pathLst>
                <a:path w="149198" h="113175" extrusionOk="0">
                  <a:moveTo>
                    <a:pt x="6617" y="1"/>
                  </a:moveTo>
                  <a:cubicBezTo>
                    <a:pt x="1" y="72194"/>
                    <a:pt x="6018" y="112499"/>
                    <a:pt x="6018" y="112499"/>
                  </a:cubicBezTo>
                  <a:cubicBezTo>
                    <a:pt x="19146" y="112981"/>
                    <a:pt x="32709" y="113174"/>
                    <a:pt x="46006" y="113174"/>
                  </a:cubicBezTo>
                  <a:cubicBezTo>
                    <a:pt x="99123" y="113174"/>
                    <a:pt x="147996" y="110096"/>
                    <a:pt x="147996" y="110096"/>
                  </a:cubicBezTo>
                  <a:cubicBezTo>
                    <a:pt x="149197" y="69186"/>
                    <a:pt x="147393" y="2407"/>
                    <a:pt x="147393" y="2407"/>
                  </a:cubicBezTo>
                  <a:cubicBezTo>
                    <a:pt x="108290" y="1"/>
                    <a:pt x="6617" y="1"/>
                    <a:pt x="6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6" name="Google Shape;1876;p45"/>
            <p:cNvSpPr/>
            <p:nvPr/>
          </p:nvSpPr>
          <p:spPr>
            <a:xfrm>
              <a:off x="3712350" y="3423075"/>
              <a:ext cx="3654800" cy="282050"/>
            </a:xfrm>
            <a:custGeom>
              <a:avLst/>
              <a:gdLst/>
              <a:ahLst/>
              <a:cxnLst/>
              <a:rect l="l" t="t" r="r" b="b"/>
              <a:pathLst>
                <a:path w="146192" h="11282" extrusionOk="0">
                  <a:moveTo>
                    <a:pt x="146191" y="1"/>
                  </a:moveTo>
                  <a:lnTo>
                    <a:pt x="0" y="1356"/>
                  </a:lnTo>
                  <a:lnTo>
                    <a:pt x="904" y="11282"/>
                  </a:lnTo>
                  <a:lnTo>
                    <a:pt x="146191" y="9026"/>
                  </a:lnTo>
                  <a:lnTo>
                    <a:pt x="146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7" name="Google Shape;1877;p45"/>
            <p:cNvSpPr/>
            <p:nvPr/>
          </p:nvSpPr>
          <p:spPr>
            <a:xfrm>
              <a:off x="5378050" y="2171000"/>
              <a:ext cx="251925" cy="2818800"/>
            </a:xfrm>
            <a:custGeom>
              <a:avLst/>
              <a:gdLst/>
              <a:ahLst/>
              <a:cxnLst/>
              <a:rect l="l" t="t" r="r" b="b"/>
              <a:pathLst>
                <a:path w="10077" h="112752" extrusionOk="0">
                  <a:moveTo>
                    <a:pt x="9625" y="1"/>
                  </a:moveTo>
                  <a:lnTo>
                    <a:pt x="603" y="453"/>
                  </a:lnTo>
                  <a:cubicBezTo>
                    <a:pt x="603" y="453"/>
                    <a:pt x="603" y="111448"/>
                    <a:pt x="151" y="112351"/>
                  </a:cubicBezTo>
                  <a:cubicBezTo>
                    <a:pt x="1" y="112652"/>
                    <a:pt x="1053" y="112752"/>
                    <a:pt x="2524" y="112752"/>
                  </a:cubicBezTo>
                  <a:cubicBezTo>
                    <a:pt x="5465" y="112752"/>
                    <a:pt x="10077" y="112351"/>
                    <a:pt x="10077" y="112351"/>
                  </a:cubicBezTo>
                  <a:lnTo>
                    <a:pt x="96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8" name="Google Shape;1878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9" name="Google Shape;1879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0" name="Google Shape;1880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1" name="Google Shape;1881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2" name="Google Shape;1882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3" name="Google Shape;1883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4" name="Google Shape;1884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5" name="Google Shape;1885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86" name="Google Shape;1886;p45"/>
          <p:cNvGrpSpPr/>
          <p:nvPr/>
        </p:nvGrpSpPr>
        <p:grpSpPr>
          <a:xfrm>
            <a:off x="708821" y="3689870"/>
            <a:ext cx="865812" cy="984072"/>
            <a:chOff x="238125" y="514000"/>
            <a:chExt cx="4120950" cy="4683825"/>
          </a:xfrm>
        </p:grpSpPr>
        <p:sp>
          <p:nvSpPr>
            <p:cNvPr id="1887" name="Google Shape;1887;p45"/>
            <p:cNvSpPr/>
            <p:nvPr/>
          </p:nvSpPr>
          <p:spPr>
            <a:xfrm>
              <a:off x="982225" y="997725"/>
              <a:ext cx="1174225" cy="904625"/>
            </a:xfrm>
            <a:custGeom>
              <a:avLst/>
              <a:gdLst/>
              <a:ahLst/>
              <a:cxnLst/>
              <a:rect l="l" t="t" r="r" b="b"/>
              <a:pathLst>
                <a:path w="46969" h="36185" extrusionOk="0">
                  <a:moveTo>
                    <a:pt x="11710" y="5703"/>
                  </a:moveTo>
                  <a:cubicBezTo>
                    <a:pt x="19323" y="5703"/>
                    <a:pt x="31714" y="17621"/>
                    <a:pt x="40350" y="30296"/>
                  </a:cubicBezTo>
                  <a:cubicBezTo>
                    <a:pt x="28855" y="29452"/>
                    <a:pt x="7966" y="25415"/>
                    <a:pt x="5773" y="13208"/>
                  </a:cubicBezTo>
                  <a:cubicBezTo>
                    <a:pt x="6397" y="8857"/>
                    <a:pt x="7878" y="6385"/>
                    <a:pt x="10325" y="5849"/>
                  </a:cubicBezTo>
                  <a:cubicBezTo>
                    <a:pt x="10766" y="5751"/>
                    <a:pt x="11228" y="5703"/>
                    <a:pt x="11710" y="5703"/>
                  </a:cubicBezTo>
                  <a:close/>
                  <a:moveTo>
                    <a:pt x="11590" y="0"/>
                  </a:moveTo>
                  <a:cubicBezTo>
                    <a:pt x="10733" y="0"/>
                    <a:pt x="9896" y="87"/>
                    <a:pt x="9082" y="268"/>
                  </a:cubicBezTo>
                  <a:cubicBezTo>
                    <a:pt x="5610" y="1049"/>
                    <a:pt x="1199" y="3860"/>
                    <a:pt x="48" y="12885"/>
                  </a:cubicBezTo>
                  <a:lnTo>
                    <a:pt x="1" y="13274"/>
                  </a:lnTo>
                  <a:lnTo>
                    <a:pt x="57" y="13660"/>
                  </a:lnTo>
                  <a:cubicBezTo>
                    <a:pt x="3219" y="35309"/>
                    <a:pt x="42301" y="36156"/>
                    <a:pt x="43964" y="36184"/>
                  </a:cubicBezTo>
                  <a:lnTo>
                    <a:pt x="44033" y="31824"/>
                  </a:lnTo>
                  <a:lnTo>
                    <a:pt x="46969" y="29963"/>
                  </a:lnTo>
                  <a:cubicBezTo>
                    <a:pt x="37504" y="15009"/>
                    <a:pt x="22843" y="0"/>
                    <a:pt x="115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8" name="Google Shape;1888;p45"/>
            <p:cNvSpPr/>
            <p:nvPr/>
          </p:nvSpPr>
          <p:spPr>
            <a:xfrm>
              <a:off x="1340875" y="518850"/>
              <a:ext cx="990400" cy="1270650"/>
            </a:xfrm>
            <a:custGeom>
              <a:avLst/>
              <a:gdLst/>
              <a:ahLst/>
              <a:cxnLst/>
              <a:rect l="l" t="t" r="r" b="b"/>
              <a:pathLst>
                <a:path w="39616" h="50826" extrusionOk="0">
                  <a:moveTo>
                    <a:pt x="22027" y="5720"/>
                  </a:moveTo>
                  <a:cubicBezTo>
                    <a:pt x="22678" y="5720"/>
                    <a:pt x="23297" y="5863"/>
                    <a:pt x="23886" y="6150"/>
                  </a:cubicBezTo>
                  <a:cubicBezTo>
                    <a:pt x="30719" y="9472"/>
                    <a:pt x="33385" y="27705"/>
                    <a:pt x="32193" y="43967"/>
                  </a:cubicBezTo>
                  <a:cubicBezTo>
                    <a:pt x="23717" y="36159"/>
                    <a:pt x="9870" y="20003"/>
                    <a:pt x="15745" y="9083"/>
                  </a:cubicBezTo>
                  <a:cubicBezTo>
                    <a:pt x="18105" y="6855"/>
                    <a:pt x="20192" y="5720"/>
                    <a:pt x="22027" y="5720"/>
                  </a:cubicBezTo>
                  <a:close/>
                  <a:moveTo>
                    <a:pt x="22048" y="1"/>
                  </a:moveTo>
                  <a:cubicBezTo>
                    <a:pt x="19156" y="1"/>
                    <a:pt x="15571" y="1266"/>
                    <a:pt x="11463" y="5269"/>
                  </a:cubicBezTo>
                  <a:lnTo>
                    <a:pt x="11184" y="5542"/>
                  </a:lnTo>
                  <a:lnTo>
                    <a:pt x="10990" y="5880"/>
                  </a:lnTo>
                  <a:cubicBezTo>
                    <a:pt x="0" y="24800"/>
                    <a:pt x="30076" y="49771"/>
                    <a:pt x="31362" y="50825"/>
                  </a:cubicBezTo>
                  <a:lnTo>
                    <a:pt x="34126" y="47456"/>
                  </a:lnTo>
                  <a:lnTo>
                    <a:pt x="37583" y="47826"/>
                  </a:lnTo>
                  <a:cubicBezTo>
                    <a:pt x="39615" y="28888"/>
                    <a:pt x="36980" y="6160"/>
                    <a:pt x="26386" y="1008"/>
                  </a:cubicBezTo>
                  <a:cubicBezTo>
                    <a:pt x="25201" y="436"/>
                    <a:pt x="23744" y="1"/>
                    <a:pt x="220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9" name="Google Shape;1889;p45"/>
            <p:cNvSpPr/>
            <p:nvPr/>
          </p:nvSpPr>
          <p:spPr>
            <a:xfrm>
              <a:off x="2473050" y="914975"/>
              <a:ext cx="1103950" cy="1012375"/>
            </a:xfrm>
            <a:custGeom>
              <a:avLst/>
              <a:gdLst/>
              <a:ahLst/>
              <a:cxnLst/>
              <a:rect l="l" t="t" r="r" b="b"/>
              <a:pathLst>
                <a:path w="44158" h="40495" extrusionOk="0">
                  <a:moveTo>
                    <a:pt x="32436" y="5716"/>
                  </a:moveTo>
                  <a:cubicBezTo>
                    <a:pt x="32590" y="5716"/>
                    <a:pt x="32742" y="5721"/>
                    <a:pt x="32893" y="5733"/>
                  </a:cubicBezTo>
                  <a:cubicBezTo>
                    <a:pt x="35390" y="5921"/>
                    <a:pt x="37203" y="8161"/>
                    <a:pt x="38433" y="12381"/>
                  </a:cubicBezTo>
                  <a:cubicBezTo>
                    <a:pt x="37978" y="24772"/>
                    <a:pt x="17866" y="31708"/>
                    <a:pt x="6604" y="34158"/>
                  </a:cubicBezTo>
                  <a:cubicBezTo>
                    <a:pt x="13654" y="19818"/>
                    <a:pt x="24860" y="5716"/>
                    <a:pt x="32436" y="5716"/>
                  </a:cubicBezTo>
                  <a:close/>
                  <a:moveTo>
                    <a:pt x="32483" y="0"/>
                  </a:moveTo>
                  <a:cubicBezTo>
                    <a:pt x="20933" y="0"/>
                    <a:pt x="7636" y="17812"/>
                    <a:pt x="0" y="34760"/>
                  </a:cubicBezTo>
                  <a:lnTo>
                    <a:pt x="3172" y="36188"/>
                  </a:lnTo>
                  <a:lnTo>
                    <a:pt x="3853" y="40495"/>
                  </a:lnTo>
                  <a:cubicBezTo>
                    <a:pt x="5496" y="40238"/>
                    <a:pt x="44070" y="33901"/>
                    <a:pt x="44158" y="12023"/>
                  </a:cubicBezTo>
                  <a:lnTo>
                    <a:pt x="44158" y="11631"/>
                  </a:lnTo>
                  <a:lnTo>
                    <a:pt x="44054" y="11254"/>
                  </a:lnTo>
                  <a:cubicBezTo>
                    <a:pt x="41645" y="2480"/>
                    <a:pt x="36886" y="319"/>
                    <a:pt x="33335" y="33"/>
                  </a:cubicBezTo>
                  <a:cubicBezTo>
                    <a:pt x="33052" y="11"/>
                    <a:pt x="32768" y="0"/>
                    <a:pt x="324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0" name="Google Shape;1890;p45"/>
            <p:cNvSpPr/>
            <p:nvPr/>
          </p:nvSpPr>
          <p:spPr>
            <a:xfrm>
              <a:off x="2199950" y="514000"/>
              <a:ext cx="991750" cy="1267250"/>
            </a:xfrm>
            <a:custGeom>
              <a:avLst/>
              <a:gdLst/>
              <a:ahLst/>
              <a:cxnLst/>
              <a:rect l="l" t="t" r="r" b="b"/>
              <a:pathLst>
                <a:path w="39670" h="50690" extrusionOk="0">
                  <a:moveTo>
                    <a:pt x="17856" y="5720"/>
                  </a:moveTo>
                  <a:cubicBezTo>
                    <a:pt x="19707" y="5720"/>
                    <a:pt x="21797" y="6886"/>
                    <a:pt x="24153" y="9174"/>
                  </a:cubicBezTo>
                  <a:cubicBezTo>
                    <a:pt x="29869" y="20175"/>
                    <a:pt x="15796" y="36134"/>
                    <a:pt x="7207" y="43819"/>
                  </a:cubicBezTo>
                  <a:lnTo>
                    <a:pt x="7207" y="43819"/>
                  </a:lnTo>
                  <a:cubicBezTo>
                    <a:pt x="6250" y="27541"/>
                    <a:pt x="9174" y="9349"/>
                    <a:pt x="16053" y="6125"/>
                  </a:cubicBezTo>
                  <a:cubicBezTo>
                    <a:pt x="16627" y="5854"/>
                    <a:pt x="17228" y="5720"/>
                    <a:pt x="17856" y="5720"/>
                  </a:cubicBezTo>
                  <a:close/>
                  <a:moveTo>
                    <a:pt x="17836" y="1"/>
                  </a:moveTo>
                  <a:cubicBezTo>
                    <a:pt x="16201" y="1"/>
                    <a:pt x="14785" y="407"/>
                    <a:pt x="13625" y="948"/>
                  </a:cubicBezTo>
                  <a:cubicBezTo>
                    <a:pt x="2962" y="5946"/>
                    <a:pt x="1" y="28636"/>
                    <a:pt x="1764" y="47600"/>
                  </a:cubicBezTo>
                  <a:lnTo>
                    <a:pt x="5224" y="47280"/>
                  </a:lnTo>
                  <a:lnTo>
                    <a:pt x="7941" y="50690"/>
                  </a:lnTo>
                  <a:cubicBezTo>
                    <a:pt x="9240" y="49654"/>
                    <a:pt x="39669" y="25113"/>
                    <a:pt x="28953" y="6040"/>
                  </a:cubicBezTo>
                  <a:lnTo>
                    <a:pt x="28762" y="5698"/>
                  </a:lnTo>
                  <a:lnTo>
                    <a:pt x="28486" y="5422"/>
                  </a:lnTo>
                  <a:cubicBezTo>
                    <a:pt x="24369" y="1294"/>
                    <a:pt x="20753" y="1"/>
                    <a:pt x="17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1" name="Google Shape;1891;p45"/>
            <p:cNvSpPr/>
            <p:nvPr/>
          </p:nvSpPr>
          <p:spPr>
            <a:xfrm>
              <a:off x="418575" y="2054475"/>
              <a:ext cx="3805150" cy="3143350"/>
            </a:xfrm>
            <a:custGeom>
              <a:avLst/>
              <a:gdLst/>
              <a:ahLst/>
              <a:cxnLst/>
              <a:rect l="l" t="t" r="r" b="b"/>
              <a:pathLst>
                <a:path w="152206" h="125734" extrusionOk="0">
                  <a:moveTo>
                    <a:pt x="0" y="0"/>
                  </a:moveTo>
                  <a:lnTo>
                    <a:pt x="13236" y="125734"/>
                  </a:lnTo>
                  <a:lnTo>
                    <a:pt x="144987" y="125131"/>
                  </a:ln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2" name="Google Shape;1892;p45"/>
            <p:cNvSpPr/>
            <p:nvPr/>
          </p:nvSpPr>
          <p:spPr>
            <a:xfrm>
              <a:off x="418575" y="2054475"/>
              <a:ext cx="3805150" cy="543425"/>
            </a:xfrm>
            <a:custGeom>
              <a:avLst/>
              <a:gdLst/>
              <a:ahLst/>
              <a:cxnLst/>
              <a:rect l="l" t="t" r="r" b="b"/>
              <a:pathLst>
                <a:path w="152206" h="21737" extrusionOk="0">
                  <a:moveTo>
                    <a:pt x="0" y="0"/>
                  </a:moveTo>
                  <a:lnTo>
                    <a:pt x="2290" y="21737"/>
                  </a:lnTo>
                  <a:cubicBezTo>
                    <a:pt x="35647" y="20573"/>
                    <a:pt x="116119" y="17790"/>
                    <a:pt x="151330" y="16761"/>
                  </a:cubicBezTo>
                  <a:lnTo>
                    <a:pt x="152205" y="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3" name="Google Shape;1893;p45"/>
            <p:cNvSpPr/>
            <p:nvPr/>
          </p:nvSpPr>
          <p:spPr>
            <a:xfrm>
              <a:off x="238125" y="1648375"/>
              <a:ext cx="4120950" cy="586575"/>
            </a:xfrm>
            <a:custGeom>
              <a:avLst/>
              <a:gdLst/>
              <a:ahLst/>
              <a:cxnLst/>
              <a:rect l="l" t="t" r="r" b="b"/>
              <a:pathLst>
                <a:path w="164838" h="23463" extrusionOk="0">
                  <a:moveTo>
                    <a:pt x="0" y="0"/>
                  </a:moveTo>
                  <a:lnTo>
                    <a:pt x="2406" y="23463"/>
                  </a:lnTo>
                  <a:lnTo>
                    <a:pt x="162432" y="23463"/>
                  </a:lnTo>
                  <a:lnTo>
                    <a:pt x="164838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4" name="Google Shape;1894;p45"/>
            <p:cNvSpPr/>
            <p:nvPr/>
          </p:nvSpPr>
          <p:spPr>
            <a:xfrm>
              <a:off x="2020375" y="1618250"/>
              <a:ext cx="462500" cy="3575800"/>
            </a:xfrm>
            <a:custGeom>
              <a:avLst/>
              <a:gdLst/>
              <a:ahLst/>
              <a:cxnLst/>
              <a:rect l="l" t="t" r="r" b="b"/>
              <a:pathLst>
                <a:path w="18500" h="143032" extrusionOk="0">
                  <a:moveTo>
                    <a:pt x="0" y="1"/>
                  </a:moveTo>
                  <a:lnTo>
                    <a:pt x="0" y="143032"/>
                  </a:lnTo>
                  <a:lnTo>
                    <a:pt x="18499" y="143032"/>
                  </a:lnTo>
                  <a:lnTo>
                    <a:pt x="184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8"/>
          <p:cNvSpPr/>
          <p:nvPr/>
        </p:nvSpPr>
        <p:spPr>
          <a:xfrm>
            <a:off x="524650" y="3806425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5" name="Google Shape;1155;p38"/>
          <p:cNvSpPr/>
          <p:nvPr/>
        </p:nvSpPr>
        <p:spPr>
          <a:xfrm>
            <a:off x="507756" y="2462740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6" name="Google Shape;1156;p38"/>
          <p:cNvSpPr/>
          <p:nvPr/>
        </p:nvSpPr>
        <p:spPr>
          <a:xfrm>
            <a:off x="494941" y="1129826"/>
            <a:ext cx="962100" cy="9621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" name="Google Shape;1157;p38"/>
          <p:cNvSpPr txBox="1">
            <a:spLocks noGrp="1"/>
          </p:cNvSpPr>
          <p:nvPr>
            <p:ph type="title" idx="6"/>
          </p:nvPr>
        </p:nvSpPr>
        <p:spPr>
          <a:xfrm>
            <a:off x="738856" y="30314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44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9" name="Google Shape;1159;p38"/>
          <p:cNvSpPr txBox="1">
            <a:spLocks noGrp="1"/>
          </p:cNvSpPr>
          <p:nvPr>
            <p:ph type="subTitle" idx="1"/>
          </p:nvPr>
        </p:nvSpPr>
        <p:spPr>
          <a:xfrm>
            <a:off x="1632964" y="1134975"/>
            <a:ext cx="7187929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 cố, khắc sâu kiến thức về dấu ngoặc kép, nêu được tác dụng của dấu ngoặc kép.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1" name="Google Shape;1161;p38"/>
          <p:cNvSpPr txBox="1">
            <a:spLocks noGrp="1"/>
          </p:cNvSpPr>
          <p:nvPr>
            <p:ph type="subTitle" idx="3"/>
          </p:nvPr>
        </p:nvSpPr>
        <p:spPr>
          <a:xfrm>
            <a:off x="1621935" y="2650063"/>
            <a:ext cx="7296034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được dấu ngoặc kép vào chỗ thích hợp.</a:t>
            </a:r>
            <a:endParaRPr sz="2800" b="1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3" name="Google Shape;1163;p38"/>
          <p:cNvSpPr txBox="1">
            <a:spLocks noGrp="1"/>
          </p:cNvSpPr>
          <p:nvPr>
            <p:ph type="subTitle" idx="5"/>
          </p:nvPr>
        </p:nvSpPr>
        <p:spPr>
          <a:xfrm>
            <a:off x="1628618" y="3889350"/>
            <a:ext cx="7515382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vi-V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4" name="Google Shape;1164;p38"/>
          <p:cNvGrpSpPr/>
          <p:nvPr/>
        </p:nvGrpSpPr>
        <p:grpSpPr>
          <a:xfrm>
            <a:off x="670864" y="1207901"/>
            <a:ext cx="593946" cy="805950"/>
            <a:chOff x="2187450" y="1805725"/>
            <a:chExt cx="353350" cy="479475"/>
          </a:xfrm>
        </p:grpSpPr>
        <p:sp>
          <p:nvSpPr>
            <p:cNvPr id="1165" name="Google Shape;1165;p38"/>
            <p:cNvSpPr/>
            <p:nvPr/>
          </p:nvSpPr>
          <p:spPr>
            <a:xfrm>
              <a:off x="2364225" y="2045475"/>
              <a:ext cx="160850" cy="184325"/>
            </a:xfrm>
            <a:custGeom>
              <a:avLst/>
              <a:gdLst/>
              <a:ahLst/>
              <a:cxnLst/>
              <a:rect l="l" t="t" r="r" b="b"/>
              <a:pathLst>
                <a:path w="6434" h="7373" extrusionOk="0">
                  <a:moveTo>
                    <a:pt x="1" y="0"/>
                  </a:moveTo>
                  <a:lnTo>
                    <a:pt x="1" y="7372"/>
                  </a:lnTo>
                  <a:cubicBezTo>
                    <a:pt x="2300" y="7372"/>
                    <a:pt x="4601" y="6663"/>
                    <a:pt x="6017" y="5245"/>
                  </a:cubicBezTo>
                  <a:cubicBezTo>
                    <a:pt x="6431" y="4830"/>
                    <a:pt x="6431" y="4159"/>
                    <a:pt x="6017" y="3746"/>
                  </a:cubicBezTo>
                  <a:cubicBezTo>
                    <a:pt x="5607" y="3330"/>
                    <a:pt x="5607" y="2661"/>
                    <a:pt x="6020" y="2247"/>
                  </a:cubicBezTo>
                  <a:cubicBezTo>
                    <a:pt x="6434" y="1833"/>
                    <a:pt x="6434" y="1161"/>
                    <a:pt x="6020" y="750"/>
                  </a:cubicBezTo>
                  <a:lnTo>
                    <a:pt x="5270" y="0"/>
                  </a:ln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2203500" y="2045400"/>
              <a:ext cx="160825" cy="184350"/>
            </a:xfrm>
            <a:custGeom>
              <a:avLst/>
              <a:gdLst/>
              <a:ahLst/>
              <a:cxnLst/>
              <a:rect l="l" t="t" r="r" b="b"/>
              <a:pathLst>
                <a:path w="6433" h="7374" extrusionOk="0">
                  <a:moveTo>
                    <a:pt x="1162" y="0"/>
                  </a:moveTo>
                  <a:lnTo>
                    <a:pt x="1162" y="3"/>
                  </a:lnTo>
                  <a:lnTo>
                    <a:pt x="415" y="750"/>
                  </a:lnTo>
                  <a:cubicBezTo>
                    <a:pt x="1" y="1164"/>
                    <a:pt x="1" y="1836"/>
                    <a:pt x="415" y="2250"/>
                  </a:cubicBezTo>
                  <a:cubicBezTo>
                    <a:pt x="826" y="2664"/>
                    <a:pt x="826" y="3333"/>
                    <a:pt x="415" y="3747"/>
                  </a:cubicBezTo>
                  <a:cubicBezTo>
                    <a:pt x="2" y="4162"/>
                    <a:pt x="2" y="4830"/>
                    <a:pt x="415" y="5245"/>
                  </a:cubicBezTo>
                  <a:cubicBezTo>
                    <a:pt x="1834" y="6663"/>
                    <a:pt x="4132" y="7374"/>
                    <a:pt x="6433" y="7374"/>
                  </a:cubicBezTo>
                  <a:lnTo>
                    <a:pt x="6433" y="0"/>
                  </a:ln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2358625" y="1815725"/>
              <a:ext cx="33400" cy="50325"/>
            </a:xfrm>
            <a:custGeom>
              <a:avLst/>
              <a:gdLst/>
              <a:ahLst/>
              <a:cxnLst/>
              <a:rect l="l" t="t" r="r" b="b"/>
              <a:pathLst>
                <a:path w="1336" h="2013" extrusionOk="0">
                  <a:moveTo>
                    <a:pt x="1" y="0"/>
                  </a:moveTo>
                  <a:lnTo>
                    <a:pt x="1" y="2013"/>
                  </a:lnTo>
                  <a:lnTo>
                    <a:pt x="709" y="2013"/>
                  </a:lnTo>
                  <a:cubicBezTo>
                    <a:pt x="1079" y="1829"/>
                    <a:pt x="1335" y="1447"/>
                    <a:pt x="1335" y="1007"/>
                  </a:cubicBezTo>
                  <a:cubicBezTo>
                    <a:pt x="1335" y="565"/>
                    <a:pt x="1079" y="183"/>
                    <a:pt x="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336050" y="1812725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4"/>
                    <a:pt x="0" y="1125"/>
                  </a:cubicBezTo>
                  <a:cubicBezTo>
                    <a:pt x="0" y="1746"/>
                    <a:pt x="502" y="2248"/>
                    <a:pt x="1123" y="2248"/>
                  </a:cubicBezTo>
                  <a:cubicBezTo>
                    <a:pt x="1304" y="2248"/>
                    <a:pt x="1473" y="2207"/>
                    <a:pt x="1621" y="2131"/>
                  </a:cubicBezTo>
                  <a:cubicBezTo>
                    <a:pt x="1250" y="1947"/>
                    <a:pt x="997" y="1565"/>
                    <a:pt x="997" y="1125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4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2301875" y="2231925"/>
              <a:ext cx="133325" cy="46150"/>
            </a:xfrm>
            <a:custGeom>
              <a:avLst/>
              <a:gdLst/>
              <a:ahLst/>
              <a:cxnLst/>
              <a:rect l="l" t="t" r="r" b="b"/>
              <a:pathLst>
                <a:path w="5333" h="1846" extrusionOk="0">
                  <a:moveTo>
                    <a:pt x="0" y="0"/>
                  </a:moveTo>
                  <a:lnTo>
                    <a:pt x="0" y="1845"/>
                  </a:lnTo>
                  <a:lnTo>
                    <a:pt x="5332" y="1845"/>
                  </a:lnTo>
                  <a:lnTo>
                    <a:pt x="53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2322425" y="2164700"/>
              <a:ext cx="155100" cy="113400"/>
            </a:xfrm>
            <a:custGeom>
              <a:avLst/>
              <a:gdLst/>
              <a:ahLst/>
              <a:cxnLst/>
              <a:rect l="l" t="t" r="r" b="b"/>
              <a:pathLst>
                <a:path w="6204" h="4536" extrusionOk="0">
                  <a:moveTo>
                    <a:pt x="1668" y="0"/>
                  </a:moveTo>
                  <a:cubicBezTo>
                    <a:pt x="1080" y="0"/>
                    <a:pt x="518" y="112"/>
                    <a:pt x="1" y="318"/>
                  </a:cubicBezTo>
                  <a:lnTo>
                    <a:pt x="1" y="2687"/>
                  </a:lnTo>
                  <a:cubicBezTo>
                    <a:pt x="1196" y="3847"/>
                    <a:pt x="2817" y="4536"/>
                    <a:pt x="4520" y="4536"/>
                  </a:cubicBezTo>
                  <a:lnTo>
                    <a:pt x="6201" y="4536"/>
                  </a:lnTo>
                  <a:cubicBezTo>
                    <a:pt x="6204" y="2586"/>
                    <a:pt x="4961" y="894"/>
                    <a:pt x="3193" y="262"/>
                  </a:cubicBezTo>
                  <a:cubicBezTo>
                    <a:pt x="3099" y="227"/>
                    <a:pt x="3001" y="196"/>
                    <a:pt x="2903" y="170"/>
                  </a:cubicBezTo>
                  <a:cubicBezTo>
                    <a:pt x="2510" y="58"/>
                    <a:pt x="2096" y="0"/>
                    <a:pt x="1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2291700" y="2164775"/>
              <a:ext cx="103275" cy="67175"/>
            </a:xfrm>
            <a:custGeom>
              <a:avLst/>
              <a:gdLst/>
              <a:ahLst/>
              <a:cxnLst/>
              <a:rect l="l" t="t" r="r" b="b"/>
              <a:pathLst>
                <a:path w="4131" h="2687" extrusionOk="0">
                  <a:moveTo>
                    <a:pt x="2895" y="0"/>
                  </a:moveTo>
                  <a:cubicBezTo>
                    <a:pt x="1796" y="0"/>
                    <a:pt x="786" y="393"/>
                    <a:pt x="1" y="1048"/>
                  </a:cubicBezTo>
                  <a:cubicBezTo>
                    <a:pt x="323" y="1661"/>
                    <a:pt x="740" y="2214"/>
                    <a:pt x="1228" y="2686"/>
                  </a:cubicBezTo>
                  <a:cubicBezTo>
                    <a:pt x="1770" y="1477"/>
                    <a:pt x="2828" y="542"/>
                    <a:pt x="4130" y="170"/>
                  </a:cubicBezTo>
                  <a:cubicBezTo>
                    <a:pt x="3738" y="60"/>
                    <a:pt x="3323" y="0"/>
                    <a:pt x="28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2250725" y="2190850"/>
              <a:ext cx="71700" cy="87225"/>
            </a:xfrm>
            <a:custGeom>
              <a:avLst/>
              <a:gdLst/>
              <a:ahLst/>
              <a:cxnLst/>
              <a:rect l="l" t="t" r="r" b="b"/>
              <a:pathLst>
                <a:path w="2868" h="3489" extrusionOk="0">
                  <a:moveTo>
                    <a:pt x="1640" y="0"/>
                  </a:moveTo>
                  <a:cubicBezTo>
                    <a:pt x="638" y="833"/>
                    <a:pt x="0" y="2086"/>
                    <a:pt x="0" y="3488"/>
                  </a:cubicBezTo>
                  <a:lnTo>
                    <a:pt x="2042" y="3488"/>
                  </a:lnTo>
                  <a:cubicBezTo>
                    <a:pt x="2042" y="2714"/>
                    <a:pt x="2361" y="2079"/>
                    <a:pt x="2867" y="1640"/>
                  </a:cubicBezTo>
                  <a:cubicBezTo>
                    <a:pt x="2379" y="1166"/>
                    <a:pt x="1962" y="615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2194375" y="2007075"/>
              <a:ext cx="67650" cy="67600"/>
            </a:xfrm>
            <a:custGeom>
              <a:avLst/>
              <a:gdLst/>
              <a:ahLst/>
              <a:cxnLst/>
              <a:rect l="l" t="t" r="r" b="b"/>
              <a:pathLst>
                <a:path w="2706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2466200" y="2007075"/>
              <a:ext cx="67575" cy="67600"/>
            </a:xfrm>
            <a:custGeom>
              <a:avLst/>
              <a:gdLst/>
              <a:ahLst/>
              <a:cxnLst/>
              <a:rect l="l" t="t" r="r" b="b"/>
              <a:pathLst>
                <a:path w="2703" h="2704" extrusionOk="0">
                  <a:moveTo>
                    <a:pt x="1352" y="1"/>
                  </a:moveTo>
                  <a:cubicBezTo>
                    <a:pt x="605" y="1"/>
                    <a:pt x="0" y="605"/>
                    <a:pt x="0" y="1352"/>
                  </a:cubicBezTo>
                  <a:cubicBezTo>
                    <a:pt x="0" y="2098"/>
                    <a:pt x="605" y="2703"/>
                    <a:pt x="1352" y="2703"/>
                  </a:cubicBezTo>
                  <a:cubicBezTo>
                    <a:pt x="2097" y="2703"/>
                    <a:pt x="2703" y="2098"/>
                    <a:pt x="2703" y="1352"/>
                  </a:cubicBezTo>
                  <a:cubicBezTo>
                    <a:pt x="2703" y="605"/>
                    <a:pt x="2097" y="1"/>
                    <a:pt x="135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227900" y="1907175"/>
              <a:ext cx="254075" cy="268075"/>
            </a:xfrm>
            <a:custGeom>
              <a:avLst/>
              <a:gdLst/>
              <a:ahLst/>
              <a:cxnLst/>
              <a:rect l="l" t="t" r="r" b="b"/>
              <a:pathLst>
                <a:path w="10163" h="10723" extrusionOk="0">
                  <a:moveTo>
                    <a:pt x="5299" y="1"/>
                  </a:moveTo>
                  <a:cubicBezTo>
                    <a:pt x="4608" y="1"/>
                    <a:pt x="3956" y="317"/>
                    <a:pt x="3530" y="861"/>
                  </a:cubicBezTo>
                  <a:lnTo>
                    <a:pt x="0" y="5362"/>
                  </a:lnTo>
                  <a:lnTo>
                    <a:pt x="3530" y="9861"/>
                  </a:lnTo>
                  <a:cubicBezTo>
                    <a:pt x="3955" y="10404"/>
                    <a:pt x="4607" y="10723"/>
                    <a:pt x="5297" y="10723"/>
                  </a:cubicBezTo>
                  <a:lnTo>
                    <a:pt x="6336" y="10723"/>
                  </a:lnTo>
                  <a:cubicBezTo>
                    <a:pt x="7978" y="10448"/>
                    <a:pt x="9370" y="9437"/>
                    <a:pt x="10163" y="8043"/>
                  </a:cubicBezTo>
                  <a:lnTo>
                    <a:pt x="10163" y="3915"/>
                  </a:lnTo>
                  <a:lnTo>
                    <a:pt x="7926" y="530"/>
                  </a:lnTo>
                  <a:cubicBezTo>
                    <a:pt x="7435" y="277"/>
                    <a:pt x="6902" y="94"/>
                    <a:pt x="633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245875" y="1904925"/>
              <a:ext cx="140775" cy="271800"/>
            </a:xfrm>
            <a:custGeom>
              <a:avLst/>
              <a:gdLst/>
              <a:ahLst/>
              <a:cxnLst/>
              <a:rect l="l" t="t" r="r" b="b"/>
              <a:pathLst>
                <a:path w="5631" h="10872" extrusionOk="0">
                  <a:moveTo>
                    <a:pt x="4728" y="0"/>
                  </a:moveTo>
                  <a:cubicBezTo>
                    <a:pt x="3831" y="0"/>
                    <a:pt x="2984" y="218"/>
                    <a:pt x="2237" y="605"/>
                  </a:cubicBezTo>
                  <a:lnTo>
                    <a:pt x="1" y="3622"/>
                  </a:lnTo>
                  <a:lnTo>
                    <a:pt x="1" y="8118"/>
                  </a:lnTo>
                  <a:cubicBezTo>
                    <a:pt x="934" y="9764"/>
                    <a:pt x="2702" y="10871"/>
                    <a:pt x="4728" y="10871"/>
                  </a:cubicBezTo>
                  <a:cubicBezTo>
                    <a:pt x="5035" y="10871"/>
                    <a:pt x="5336" y="10847"/>
                    <a:pt x="5630" y="10798"/>
                  </a:cubicBezTo>
                  <a:cubicBezTo>
                    <a:pt x="3056" y="10370"/>
                    <a:pt x="1095" y="8132"/>
                    <a:pt x="1095" y="5438"/>
                  </a:cubicBezTo>
                  <a:cubicBezTo>
                    <a:pt x="1095" y="4206"/>
                    <a:pt x="1504" y="3071"/>
                    <a:pt x="2194" y="2159"/>
                  </a:cubicBezTo>
                  <a:cubicBezTo>
                    <a:pt x="3015" y="1076"/>
                    <a:pt x="4231" y="309"/>
                    <a:pt x="5630" y="76"/>
                  </a:cubicBezTo>
                  <a:cubicBezTo>
                    <a:pt x="5336" y="25"/>
                    <a:pt x="5035" y="0"/>
                    <a:pt x="4728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423675" y="1920075"/>
              <a:ext cx="76325" cy="187800"/>
            </a:xfrm>
            <a:custGeom>
              <a:avLst/>
              <a:gdLst/>
              <a:ahLst/>
              <a:cxnLst/>
              <a:rect l="l" t="t" r="r" b="b"/>
              <a:pathLst>
                <a:path w="3053" h="7512" extrusionOk="0">
                  <a:moveTo>
                    <a:pt x="108" y="0"/>
                  </a:moveTo>
                  <a:lnTo>
                    <a:pt x="108" y="0"/>
                  </a:lnTo>
                  <a:cubicBezTo>
                    <a:pt x="226" y="509"/>
                    <a:pt x="273" y="1145"/>
                    <a:pt x="75" y="1890"/>
                  </a:cubicBezTo>
                  <a:cubicBezTo>
                    <a:pt x="0" y="2172"/>
                    <a:pt x="129" y="2547"/>
                    <a:pt x="364" y="2718"/>
                  </a:cubicBezTo>
                  <a:lnTo>
                    <a:pt x="1551" y="3597"/>
                  </a:lnTo>
                  <a:cubicBezTo>
                    <a:pt x="1842" y="3812"/>
                    <a:pt x="2010" y="4153"/>
                    <a:pt x="2008" y="4516"/>
                  </a:cubicBezTo>
                  <a:cubicBezTo>
                    <a:pt x="2002" y="5153"/>
                    <a:pt x="1910" y="5791"/>
                    <a:pt x="1732" y="6410"/>
                  </a:cubicBezTo>
                  <a:cubicBezTo>
                    <a:pt x="1629" y="6760"/>
                    <a:pt x="1752" y="7141"/>
                    <a:pt x="2048" y="7366"/>
                  </a:cubicBezTo>
                  <a:cubicBezTo>
                    <a:pt x="2135" y="7434"/>
                    <a:pt x="2238" y="7484"/>
                    <a:pt x="2345" y="7512"/>
                  </a:cubicBezTo>
                  <a:cubicBezTo>
                    <a:pt x="2795" y="6720"/>
                    <a:pt x="3053" y="5806"/>
                    <a:pt x="3053" y="4831"/>
                  </a:cubicBezTo>
                  <a:cubicBezTo>
                    <a:pt x="3053" y="4366"/>
                    <a:pt x="2993" y="3912"/>
                    <a:pt x="2882" y="3481"/>
                  </a:cubicBezTo>
                  <a:cubicBezTo>
                    <a:pt x="2738" y="2918"/>
                    <a:pt x="2508" y="2392"/>
                    <a:pt x="2203" y="1916"/>
                  </a:cubicBezTo>
                  <a:cubicBezTo>
                    <a:pt x="1687" y="1106"/>
                    <a:pt x="965" y="444"/>
                    <a:pt x="108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228175" y="1920075"/>
              <a:ext cx="76300" cy="187875"/>
            </a:xfrm>
            <a:custGeom>
              <a:avLst/>
              <a:gdLst/>
              <a:ahLst/>
              <a:cxnLst/>
              <a:rect l="l" t="t" r="r" b="b"/>
              <a:pathLst>
                <a:path w="3052" h="7515" extrusionOk="0">
                  <a:moveTo>
                    <a:pt x="2944" y="0"/>
                  </a:moveTo>
                  <a:lnTo>
                    <a:pt x="2944" y="0"/>
                  </a:lnTo>
                  <a:cubicBezTo>
                    <a:pt x="2086" y="444"/>
                    <a:pt x="1364" y="1106"/>
                    <a:pt x="848" y="1916"/>
                  </a:cubicBezTo>
                  <a:cubicBezTo>
                    <a:pt x="543" y="2395"/>
                    <a:pt x="312" y="2925"/>
                    <a:pt x="167" y="3491"/>
                  </a:cubicBezTo>
                  <a:cubicBezTo>
                    <a:pt x="59" y="3921"/>
                    <a:pt x="0" y="4370"/>
                    <a:pt x="0" y="4832"/>
                  </a:cubicBezTo>
                  <a:cubicBezTo>
                    <a:pt x="0" y="5808"/>
                    <a:pt x="258" y="6722"/>
                    <a:pt x="709" y="7515"/>
                  </a:cubicBezTo>
                  <a:cubicBezTo>
                    <a:pt x="816" y="7484"/>
                    <a:pt x="620" y="7435"/>
                    <a:pt x="709" y="7369"/>
                  </a:cubicBezTo>
                  <a:cubicBezTo>
                    <a:pt x="1003" y="7142"/>
                    <a:pt x="1424" y="6760"/>
                    <a:pt x="1322" y="6412"/>
                  </a:cubicBezTo>
                  <a:cubicBezTo>
                    <a:pt x="1143" y="5791"/>
                    <a:pt x="1051" y="5154"/>
                    <a:pt x="1046" y="4518"/>
                  </a:cubicBezTo>
                  <a:cubicBezTo>
                    <a:pt x="1042" y="4156"/>
                    <a:pt x="1210" y="3814"/>
                    <a:pt x="1502" y="3599"/>
                  </a:cubicBezTo>
                  <a:lnTo>
                    <a:pt x="2689" y="2720"/>
                  </a:lnTo>
                  <a:cubicBezTo>
                    <a:pt x="2922" y="2545"/>
                    <a:pt x="3051" y="2172"/>
                    <a:pt x="2976" y="1890"/>
                  </a:cubicBezTo>
                  <a:cubicBezTo>
                    <a:pt x="2780" y="1145"/>
                    <a:pt x="2826" y="509"/>
                    <a:pt x="2944" y="0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307900" y="2095775"/>
              <a:ext cx="112375" cy="112375"/>
            </a:xfrm>
            <a:custGeom>
              <a:avLst/>
              <a:gdLst/>
              <a:ahLst/>
              <a:cxnLst/>
              <a:rect l="l" t="t" r="r" b="b"/>
              <a:pathLst>
                <a:path w="4495" h="4495" extrusionOk="0">
                  <a:moveTo>
                    <a:pt x="1125" y="1"/>
                  </a:moveTo>
                  <a:cubicBezTo>
                    <a:pt x="503" y="1"/>
                    <a:pt x="0" y="465"/>
                    <a:pt x="0" y="1499"/>
                  </a:cubicBezTo>
                  <a:cubicBezTo>
                    <a:pt x="0" y="2572"/>
                    <a:pt x="541" y="3738"/>
                    <a:pt x="1174" y="3738"/>
                  </a:cubicBezTo>
                  <a:cubicBezTo>
                    <a:pt x="1227" y="3738"/>
                    <a:pt x="1281" y="3730"/>
                    <a:pt x="1335" y="3713"/>
                  </a:cubicBezTo>
                  <a:cubicBezTo>
                    <a:pt x="1539" y="4187"/>
                    <a:pt x="1872" y="4495"/>
                    <a:pt x="2247" y="4495"/>
                  </a:cubicBezTo>
                  <a:cubicBezTo>
                    <a:pt x="2623" y="4495"/>
                    <a:pt x="2958" y="4187"/>
                    <a:pt x="3160" y="3713"/>
                  </a:cubicBezTo>
                  <a:cubicBezTo>
                    <a:pt x="3214" y="3730"/>
                    <a:pt x="3268" y="3738"/>
                    <a:pt x="3321" y="3738"/>
                  </a:cubicBezTo>
                  <a:cubicBezTo>
                    <a:pt x="3954" y="3738"/>
                    <a:pt x="4495" y="2575"/>
                    <a:pt x="4495" y="1499"/>
                  </a:cubicBezTo>
                  <a:cubicBezTo>
                    <a:pt x="4495" y="465"/>
                    <a:pt x="3993" y="1"/>
                    <a:pt x="3372" y="1"/>
                  </a:cubicBezTo>
                  <a:close/>
                </a:path>
              </a:pathLst>
            </a:custGeom>
            <a:solidFill>
              <a:srgbClr val="D4D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314175" y="2068825"/>
              <a:ext cx="99825" cy="40900"/>
            </a:xfrm>
            <a:custGeom>
              <a:avLst/>
              <a:gdLst/>
              <a:ahLst/>
              <a:cxnLst/>
              <a:rect l="l" t="t" r="r" b="b"/>
              <a:pathLst>
                <a:path w="3993" h="1636" extrusionOk="0">
                  <a:moveTo>
                    <a:pt x="1415" y="0"/>
                  </a:moveTo>
                  <a:cubicBezTo>
                    <a:pt x="1208" y="0"/>
                    <a:pt x="1021" y="85"/>
                    <a:pt x="886" y="220"/>
                  </a:cubicBezTo>
                  <a:cubicBezTo>
                    <a:pt x="705" y="402"/>
                    <a:pt x="463" y="514"/>
                    <a:pt x="203" y="514"/>
                  </a:cubicBezTo>
                  <a:cubicBezTo>
                    <a:pt x="87" y="514"/>
                    <a:pt x="1" y="622"/>
                    <a:pt x="24" y="734"/>
                  </a:cubicBezTo>
                  <a:cubicBezTo>
                    <a:pt x="125" y="1247"/>
                    <a:pt x="579" y="1635"/>
                    <a:pt x="1124" y="1635"/>
                  </a:cubicBezTo>
                  <a:cubicBezTo>
                    <a:pt x="1476" y="1635"/>
                    <a:pt x="1791" y="1473"/>
                    <a:pt x="1996" y="1217"/>
                  </a:cubicBezTo>
                  <a:cubicBezTo>
                    <a:pt x="2202" y="1473"/>
                    <a:pt x="2516" y="1635"/>
                    <a:pt x="2869" y="1635"/>
                  </a:cubicBezTo>
                  <a:cubicBezTo>
                    <a:pt x="3414" y="1635"/>
                    <a:pt x="3866" y="1247"/>
                    <a:pt x="3969" y="734"/>
                  </a:cubicBezTo>
                  <a:cubicBezTo>
                    <a:pt x="3992" y="618"/>
                    <a:pt x="3906" y="514"/>
                    <a:pt x="3790" y="514"/>
                  </a:cubicBezTo>
                  <a:cubicBezTo>
                    <a:pt x="3530" y="514"/>
                    <a:pt x="3290" y="402"/>
                    <a:pt x="3107" y="220"/>
                  </a:cubicBezTo>
                  <a:cubicBezTo>
                    <a:pt x="2970" y="85"/>
                    <a:pt x="2785" y="0"/>
                    <a:pt x="2578" y="0"/>
                  </a:cubicBezTo>
                  <a:cubicBezTo>
                    <a:pt x="2342" y="0"/>
                    <a:pt x="2133" y="109"/>
                    <a:pt x="1996" y="278"/>
                  </a:cubicBezTo>
                  <a:cubicBezTo>
                    <a:pt x="1858" y="109"/>
                    <a:pt x="1650" y="0"/>
                    <a:pt x="1415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318175" y="2212825"/>
              <a:ext cx="24950" cy="37600"/>
            </a:xfrm>
            <a:custGeom>
              <a:avLst/>
              <a:gdLst/>
              <a:ahLst/>
              <a:cxnLst/>
              <a:rect l="l" t="t" r="r" b="b"/>
              <a:pathLst>
                <a:path w="998" h="1504" extrusionOk="0">
                  <a:moveTo>
                    <a:pt x="0" y="0"/>
                  </a:moveTo>
                  <a:lnTo>
                    <a:pt x="0" y="1503"/>
                  </a:lnTo>
                  <a:lnTo>
                    <a:pt x="530" y="1503"/>
                  </a:lnTo>
                  <a:cubicBezTo>
                    <a:pt x="806" y="1365"/>
                    <a:pt x="994" y="1082"/>
                    <a:pt x="994" y="752"/>
                  </a:cubicBezTo>
                  <a:cubicBezTo>
                    <a:pt x="997" y="422"/>
                    <a:pt x="807" y="138"/>
                    <a:pt x="5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2301300" y="2210825"/>
              <a:ext cx="30425" cy="42200"/>
            </a:xfrm>
            <a:custGeom>
              <a:avLst/>
              <a:gdLst/>
              <a:ahLst/>
              <a:cxnLst/>
              <a:rect l="l" t="t" r="r" b="b"/>
              <a:pathLst>
                <a:path w="1217" h="1688" extrusionOk="0">
                  <a:moveTo>
                    <a:pt x="844" y="0"/>
                  </a:moveTo>
                  <a:cubicBezTo>
                    <a:pt x="378" y="0"/>
                    <a:pt x="0" y="379"/>
                    <a:pt x="0" y="844"/>
                  </a:cubicBezTo>
                  <a:cubicBezTo>
                    <a:pt x="0" y="1310"/>
                    <a:pt x="378" y="1688"/>
                    <a:pt x="844" y="1688"/>
                  </a:cubicBezTo>
                  <a:cubicBezTo>
                    <a:pt x="978" y="1688"/>
                    <a:pt x="1105" y="1655"/>
                    <a:pt x="1217" y="1600"/>
                  </a:cubicBezTo>
                  <a:cubicBezTo>
                    <a:pt x="941" y="1461"/>
                    <a:pt x="749" y="1174"/>
                    <a:pt x="749" y="844"/>
                  </a:cubicBezTo>
                  <a:cubicBezTo>
                    <a:pt x="749" y="513"/>
                    <a:pt x="939" y="227"/>
                    <a:pt x="1217" y="89"/>
                  </a:cubicBezTo>
                  <a:cubicBezTo>
                    <a:pt x="1105" y="34"/>
                    <a:pt x="978" y="0"/>
                    <a:pt x="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345100" y="1839800"/>
              <a:ext cx="113475" cy="84200"/>
            </a:xfrm>
            <a:custGeom>
              <a:avLst/>
              <a:gdLst/>
              <a:ahLst/>
              <a:cxnLst/>
              <a:rect l="l" t="t" r="r" b="b"/>
              <a:pathLst>
                <a:path w="4539" h="3368" extrusionOk="0">
                  <a:moveTo>
                    <a:pt x="1872" y="1"/>
                  </a:moveTo>
                  <a:lnTo>
                    <a:pt x="0" y="189"/>
                  </a:lnTo>
                  <a:lnTo>
                    <a:pt x="0" y="3291"/>
                  </a:lnTo>
                  <a:lnTo>
                    <a:pt x="4539" y="3368"/>
                  </a:lnTo>
                  <a:lnTo>
                    <a:pt x="4539" y="3368"/>
                  </a:lnTo>
                  <a:lnTo>
                    <a:pt x="4065" y="910"/>
                  </a:lnTo>
                  <a:cubicBezTo>
                    <a:pt x="3964" y="383"/>
                    <a:pt x="3502" y="1"/>
                    <a:pt x="2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2274950" y="1839050"/>
              <a:ext cx="117475" cy="82425"/>
            </a:xfrm>
            <a:custGeom>
              <a:avLst/>
              <a:gdLst/>
              <a:ahLst/>
              <a:cxnLst/>
              <a:rect l="l" t="t" r="r" b="b"/>
              <a:pathLst>
                <a:path w="4699" h="3297" extrusionOk="0">
                  <a:moveTo>
                    <a:pt x="1662" y="0"/>
                  </a:moveTo>
                  <a:lnTo>
                    <a:pt x="1662" y="3"/>
                  </a:lnTo>
                  <a:cubicBezTo>
                    <a:pt x="1142" y="3"/>
                    <a:pt x="691" y="359"/>
                    <a:pt x="568" y="864"/>
                  </a:cubicBezTo>
                  <a:lnTo>
                    <a:pt x="1" y="3226"/>
                  </a:lnTo>
                  <a:lnTo>
                    <a:pt x="3573" y="3296"/>
                  </a:lnTo>
                  <a:lnTo>
                    <a:pt x="3573" y="1293"/>
                  </a:lnTo>
                  <a:cubicBezTo>
                    <a:pt x="3573" y="641"/>
                    <a:pt x="4055" y="91"/>
                    <a:pt x="4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345275" y="1871975"/>
              <a:ext cx="150475" cy="135125"/>
            </a:xfrm>
            <a:custGeom>
              <a:avLst/>
              <a:gdLst/>
              <a:ahLst/>
              <a:cxnLst/>
              <a:rect l="l" t="t" r="r" b="b"/>
              <a:pathLst>
                <a:path w="6019" h="5405" extrusionOk="0">
                  <a:moveTo>
                    <a:pt x="751" y="1"/>
                  </a:moveTo>
                  <a:lnTo>
                    <a:pt x="1" y="1478"/>
                  </a:lnTo>
                  <a:lnTo>
                    <a:pt x="751" y="2998"/>
                  </a:lnTo>
                  <a:cubicBezTo>
                    <a:pt x="2774" y="2998"/>
                    <a:pt x="4695" y="3875"/>
                    <a:pt x="6018" y="5405"/>
                  </a:cubicBezTo>
                  <a:lnTo>
                    <a:pt x="5408" y="2240"/>
                  </a:lnTo>
                  <a:cubicBezTo>
                    <a:pt x="5336" y="1864"/>
                    <a:pt x="5123" y="1532"/>
                    <a:pt x="4811" y="1306"/>
                  </a:cubicBezTo>
                  <a:cubicBezTo>
                    <a:pt x="3638" y="465"/>
                    <a:pt x="2222" y="1"/>
                    <a:pt x="7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2232575" y="1872025"/>
              <a:ext cx="131725" cy="135350"/>
            </a:xfrm>
            <a:custGeom>
              <a:avLst/>
              <a:gdLst/>
              <a:ahLst/>
              <a:cxnLst/>
              <a:rect l="l" t="t" r="r" b="b"/>
              <a:pathLst>
                <a:path w="5269" h="5414" extrusionOk="0">
                  <a:moveTo>
                    <a:pt x="5267" y="0"/>
                  </a:moveTo>
                  <a:cubicBezTo>
                    <a:pt x="3889" y="2"/>
                    <a:pt x="2561" y="411"/>
                    <a:pt x="1435" y="1155"/>
                  </a:cubicBezTo>
                  <a:cubicBezTo>
                    <a:pt x="1120" y="1362"/>
                    <a:pt x="898" y="1684"/>
                    <a:pt x="811" y="2050"/>
                  </a:cubicBezTo>
                  <a:lnTo>
                    <a:pt x="1" y="5413"/>
                  </a:lnTo>
                  <a:cubicBezTo>
                    <a:pt x="1323" y="3881"/>
                    <a:pt x="3243" y="2999"/>
                    <a:pt x="5267" y="2998"/>
                  </a:cubicBezTo>
                  <a:lnTo>
                    <a:pt x="5268" y="2998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358625" y="1922075"/>
              <a:ext cx="33400" cy="50375"/>
            </a:xfrm>
            <a:custGeom>
              <a:avLst/>
              <a:gdLst/>
              <a:ahLst/>
              <a:cxnLst/>
              <a:rect l="l" t="t" r="r" b="b"/>
              <a:pathLst>
                <a:path w="1336" h="2015" extrusionOk="0">
                  <a:moveTo>
                    <a:pt x="1" y="0"/>
                  </a:moveTo>
                  <a:lnTo>
                    <a:pt x="1" y="2014"/>
                  </a:lnTo>
                  <a:lnTo>
                    <a:pt x="709" y="2014"/>
                  </a:lnTo>
                  <a:cubicBezTo>
                    <a:pt x="1079" y="1830"/>
                    <a:pt x="1335" y="1448"/>
                    <a:pt x="1335" y="1008"/>
                  </a:cubicBezTo>
                  <a:cubicBezTo>
                    <a:pt x="1335" y="566"/>
                    <a:pt x="1079" y="184"/>
                    <a:pt x="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2336050" y="1919300"/>
              <a:ext cx="40550" cy="56200"/>
            </a:xfrm>
            <a:custGeom>
              <a:avLst/>
              <a:gdLst/>
              <a:ahLst/>
              <a:cxnLst/>
              <a:rect l="l" t="t" r="r" b="b"/>
              <a:pathLst>
                <a:path w="1622" h="2248" extrusionOk="0">
                  <a:moveTo>
                    <a:pt x="1123" y="1"/>
                  </a:moveTo>
                  <a:cubicBezTo>
                    <a:pt x="502" y="1"/>
                    <a:pt x="0" y="502"/>
                    <a:pt x="0" y="1123"/>
                  </a:cubicBezTo>
                  <a:cubicBezTo>
                    <a:pt x="0" y="1745"/>
                    <a:pt x="502" y="2248"/>
                    <a:pt x="1123" y="2248"/>
                  </a:cubicBezTo>
                  <a:cubicBezTo>
                    <a:pt x="1304" y="2248"/>
                    <a:pt x="1473" y="2205"/>
                    <a:pt x="1621" y="2131"/>
                  </a:cubicBezTo>
                  <a:cubicBezTo>
                    <a:pt x="1250" y="1946"/>
                    <a:pt x="997" y="1565"/>
                    <a:pt x="997" y="1123"/>
                  </a:cubicBezTo>
                  <a:cubicBezTo>
                    <a:pt x="997" y="683"/>
                    <a:pt x="1252" y="301"/>
                    <a:pt x="1621" y="117"/>
                  </a:cubicBezTo>
                  <a:cubicBezTo>
                    <a:pt x="1473" y="42"/>
                    <a:pt x="1302" y="1"/>
                    <a:pt x="1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187450" y="1805725"/>
              <a:ext cx="353350" cy="479475"/>
            </a:xfrm>
            <a:custGeom>
              <a:avLst/>
              <a:gdLst/>
              <a:ahLst/>
              <a:cxnLst/>
              <a:rect l="l" t="t" r="r" b="b"/>
              <a:pathLst>
                <a:path w="14134" h="19179" extrusionOk="0">
                  <a:moveTo>
                    <a:pt x="7065" y="574"/>
                  </a:moveTo>
                  <a:cubicBezTo>
                    <a:pt x="7411" y="574"/>
                    <a:pt x="7708" y="781"/>
                    <a:pt x="7839" y="1080"/>
                  </a:cubicBezTo>
                  <a:lnTo>
                    <a:pt x="6295" y="1080"/>
                  </a:lnTo>
                  <a:cubicBezTo>
                    <a:pt x="6423" y="781"/>
                    <a:pt x="6720" y="574"/>
                    <a:pt x="7065" y="574"/>
                  </a:cubicBezTo>
                  <a:close/>
                  <a:moveTo>
                    <a:pt x="9280" y="1617"/>
                  </a:moveTo>
                  <a:cubicBezTo>
                    <a:pt x="9682" y="1617"/>
                    <a:pt x="10032" y="1905"/>
                    <a:pt x="10109" y="2299"/>
                  </a:cubicBezTo>
                  <a:lnTo>
                    <a:pt x="10264" y="3102"/>
                  </a:lnTo>
                  <a:cubicBezTo>
                    <a:pt x="9274" y="2612"/>
                    <a:pt x="8190" y="2359"/>
                    <a:pt x="7067" y="2359"/>
                  </a:cubicBezTo>
                  <a:cubicBezTo>
                    <a:pt x="6061" y="2361"/>
                    <a:pt x="5073" y="2571"/>
                    <a:pt x="4163" y="2970"/>
                  </a:cubicBezTo>
                  <a:lnTo>
                    <a:pt x="4332" y="2263"/>
                  </a:lnTo>
                  <a:cubicBezTo>
                    <a:pt x="4424" y="1884"/>
                    <a:pt x="4758" y="1617"/>
                    <a:pt x="5150" y="1617"/>
                  </a:cubicBezTo>
                  <a:close/>
                  <a:moveTo>
                    <a:pt x="7065" y="4826"/>
                  </a:moveTo>
                  <a:cubicBezTo>
                    <a:pt x="7535" y="4826"/>
                    <a:pt x="7937" y="5217"/>
                    <a:pt x="7906" y="5725"/>
                  </a:cubicBezTo>
                  <a:cubicBezTo>
                    <a:pt x="7877" y="6163"/>
                    <a:pt x="7510" y="6510"/>
                    <a:pt x="7065" y="6510"/>
                  </a:cubicBezTo>
                  <a:cubicBezTo>
                    <a:pt x="6622" y="6510"/>
                    <a:pt x="6252" y="6163"/>
                    <a:pt x="6226" y="5723"/>
                  </a:cubicBezTo>
                  <a:cubicBezTo>
                    <a:pt x="6193" y="5228"/>
                    <a:pt x="6584" y="4826"/>
                    <a:pt x="7065" y="4826"/>
                  </a:cubicBezTo>
                  <a:close/>
                  <a:moveTo>
                    <a:pt x="12684" y="8349"/>
                  </a:moveTo>
                  <a:cubicBezTo>
                    <a:pt x="13187" y="8435"/>
                    <a:pt x="13571" y="8878"/>
                    <a:pt x="13571" y="9403"/>
                  </a:cubicBezTo>
                  <a:cubicBezTo>
                    <a:pt x="13571" y="9929"/>
                    <a:pt x="13187" y="10374"/>
                    <a:pt x="12684" y="10458"/>
                  </a:cubicBezTo>
                  <a:cubicBezTo>
                    <a:pt x="12816" y="9754"/>
                    <a:pt x="12811" y="9036"/>
                    <a:pt x="12684" y="8349"/>
                  </a:cubicBezTo>
                  <a:close/>
                  <a:moveTo>
                    <a:pt x="1445" y="8349"/>
                  </a:moveTo>
                  <a:cubicBezTo>
                    <a:pt x="1318" y="9038"/>
                    <a:pt x="1313" y="9754"/>
                    <a:pt x="1445" y="10460"/>
                  </a:cubicBezTo>
                  <a:cubicBezTo>
                    <a:pt x="944" y="10374"/>
                    <a:pt x="557" y="9931"/>
                    <a:pt x="557" y="9406"/>
                  </a:cubicBezTo>
                  <a:cubicBezTo>
                    <a:pt x="559" y="8878"/>
                    <a:pt x="944" y="8435"/>
                    <a:pt x="1445" y="8349"/>
                  </a:cubicBezTo>
                  <a:close/>
                  <a:moveTo>
                    <a:pt x="7647" y="10803"/>
                  </a:moveTo>
                  <a:cubicBezTo>
                    <a:pt x="7766" y="10803"/>
                    <a:pt x="7886" y="10849"/>
                    <a:pt x="7978" y="10942"/>
                  </a:cubicBezTo>
                  <a:cubicBezTo>
                    <a:pt x="8190" y="11152"/>
                    <a:pt x="8454" y="11281"/>
                    <a:pt x="8734" y="11311"/>
                  </a:cubicBezTo>
                  <a:cubicBezTo>
                    <a:pt x="8608" y="11676"/>
                    <a:pt x="8274" y="11878"/>
                    <a:pt x="7935" y="11878"/>
                  </a:cubicBezTo>
                  <a:cubicBezTo>
                    <a:pt x="7697" y="11878"/>
                    <a:pt x="7456" y="11778"/>
                    <a:pt x="7285" y="11564"/>
                  </a:cubicBezTo>
                  <a:cubicBezTo>
                    <a:pt x="7228" y="11495"/>
                    <a:pt x="7147" y="11460"/>
                    <a:pt x="7066" y="11460"/>
                  </a:cubicBezTo>
                  <a:cubicBezTo>
                    <a:pt x="6985" y="11460"/>
                    <a:pt x="6904" y="11495"/>
                    <a:pt x="6848" y="11564"/>
                  </a:cubicBezTo>
                  <a:cubicBezTo>
                    <a:pt x="6675" y="11778"/>
                    <a:pt x="6434" y="11879"/>
                    <a:pt x="6195" y="11879"/>
                  </a:cubicBezTo>
                  <a:cubicBezTo>
                    <a:pt x="5857" y="11879"/>
                    <a:pt x="5524" y="11677"/>
                    <a:pt x="5398" y="11311"/>
                  </a:cubicBezTo>
                  <a:cubicBezTo>
                    <a:pt x="5677" y="11282"/>
                    <a:pt x="5943" y="11155"/>
                    <a:pt x="6153" y="10942"/>
                  </a:cubicBezTo>
                  <a:cubicBezTo>
                    <a:pt x="6245" y="10849"/>
                    <a:pt x="6364" y="10803"/>
                    <a:pt x="6484" y="10803"/>
                  </a:cubicBezTo>
                  <a:cubicBezTo>
                    <a:pt x="6619" y="10803"/>
                    <a:pt x="6755" y="10862"/>
                    <a:pt x="6848" y="10978"/>
                  </a:cubicBezTo>
                  <a:cubicBezTo>
                    <a:pt x="6903" y="11048"/>
                    <a:pt x="6984" y="11082"/>
                    <a:pt x="7065" y="11082"/>
                  </a:cubicBezTo>
                  <a:cubicBezTo>
                    <a:pt x="7146" y="11082"/>
                    <a:pt x="7228" y="11048"/>
                    <a:pt x="7285" y="10978"/>
                  </a:cubicBezTo>
                  <a:cubicBezTo>
                    <a:pt x="7377" y="10862"/>
                    <a:pt x="7511" y="10803"/>
                    <a:pt x="7647" y="10803"/>
                  </a:cubicBezTo>
                  <a:close/>
                  <a:moveTo>
                    <a:pt x="8414" y="6067"/>
                  </a:moveTo>
                  <a:cubicBezTo>
                    <a:pt x="8707" y="6128"/>
                    <a:pt x="8997" y="6208"/>
                    <a:pt x="9277" y="6308"/>
                  </a:cubicBezTo>
                  <a:cubicBezTo>
                    <a:pt x="9270" y="6335"/>
                    <a:pt x="9265" y="6363"/>
                    <a:pt x="9257" y="6392"/>
                  </a:cubicBezTo>
                  <a:cubicBezTo>
                    <a:pt x="9150" y="6783"/>
                    <a:pt x="9322" y="7280"/>
                    <a:pt x="9647" y="7519"/>
                  </a:cubicBezTo>
                  <a:lnTo>
                    <a:pt x="10833" y="8397"/>
                  </a:lnTo>
                  <a:cubicBezTo>
                    <a:pt x="11051" y="8556"/>
                    <a:pt x="11176" y="8816"/>
                    <a:pt x="11175" y="9087"/>
                  </a:cubicBezTo>
                  <a:cubicBezTo>
                    <a:pt x="11169" y="9704"/>
                    <a:pt x="11081" y="10317"/>
                    <a:pt x="10909" y="10908"/>
                  </a:cubicBezTo>
                  <a:cubicBezTo>
                    <a:pt x="10767" y="11403"/>
                    <a:pt x="10963" y="11931"/>
                    <a:pt x="11391" y="12212"/>
                  </a:cubicBezTo>
                  <a:cubicBezTo>
                    <a:pt x="10917" y="12940"/>
                    <a:pt x="10258" y="13542"/>
                    <a:pt x="9495" y="13953"/>
                  </a:cubicBezTo>
                  <a:cubicBezTo>
                    <a:pt x="9659" y="13229"/>
                    <a:pt x="9662" y="12284"/>
                    <a:pt x="9158" y="11731"/>
                  </a:cubicBezTo>
                  <a:cubicBezTo>
                    <a:pt x="9233" y="11601"/>
                    <a:pt x="9283" y="11460"/>
                    <a:pt x="9314" y="11314"/>
                  </a:cubicBezTo>
                  <a:cubicBezTo>
                    <a:pt x="9372" y="11026"/>
                    <a:pt x="9152" y="10757"/>
                    <a:pt x="8859" y="10757"/>
                  </a:cubicBezTo>
                  <a:cubicBezTo>
                    <a:pt x="8682" y="10757"/>
                    <a:pt x="8512" y="10682"/>
                    <a:pt x="8375" y="10547"/>
                  </a:cubicBezTo>
                  <a:cubicBezTo>
                    <a:pt x="8173" y="10344"/>
                    <a:pt x="7910" y="10244"/>
                    <a:pt x="7647" y="10244"/>
                  </a:cubicBezTo>
                  <a:cubicBezTo>
                    <a:pt x="7443" y="10244"/>
                    <a:pt x="7239" y="10305"/>
                    <a:pt x="7065" y="10425"/>
                  </a:cubicBezTo>
                  <a:cubicBezTo>
                    <a:pt x="6891" y="10305"/>
                    <a:pt x="6687" y="10244"/>
                    <a:pt x="6483" y="10244"/>
                  </a:cubicBezTo>
                  <a:cubicBezTo>
                    <a:pt x="6221" y="10244"/>
                    <a:pt x="5958" y="10344"/>
                    <a:pt x="5755" y="10547"/>
                  </a:cubicBezTo>
                  <a:cubicBezTo>
                    <a:pt x="5619" y="10682"/>
                    <a:pt x="5449" y="10757"/>
                    <a:pt x="5272" y="10757"/>
                  </a:cubicBezTo>
                  <a:cubicBezTo>
                    <a:pt x="4979" y="10757"/>
                    <a:pt x="4761" y="11026"/>
                    <a:pt x="4817" y="11314"/>
                  </a:cubicBezTo>
                  <a:cubicBezTo>
                    <a:pt x="4844" y="11462"/>
                    <a:pt x="4900" y="11603"/>
                    <a:pt x="4973" y="11731"/>
                  </a:cubicBezTo>
                  <a:cubicBezTo>
                    <a:pt x="4743" y="11983"/>
                    <a:pt x="4536" y="12400"/>
                    <a:pt x="4536" y="13097"/>
                  </a:cubicBezTo>
                  <a:cubicBezTo>
                    <a:pt x="4536" y="13380"/>
                    <a:pt x="4571" y="13672"/>
                    <a:pt x="4636" y="13954"/>
                  </a:cubicBezTo>
                  <a:cubicBezTo>
                    <a:pt x="3850" y="13532"/>
                    <a:pt x="3175" y="12905"/>
                    <a:pt x="2697" y="12146"/>
                  </a:cubicBezTo>
                  <a:cubicBezTo>
                    <a:pt x="2869" y="11975"/>
                    <a:pt x="3369" y="11420"/>
                    <a:pt x="3221" y="10909"/>
                  </a:cubicBezTo>
                  <a:cubicBezTo>
                    <a:pt x="3050" y="10316"/>
                    <a:pt x="2962" y="9705"/>
                    <a:pt x="2956" y="9089"/>
                  </a:cubicBezTo>
                  <a:cubicBezTo>
                    <a:pt x="2955" y="8817"/>
                    <a:pt x="3080" y="8559"/>
                    <a:pt x="3298" y="8398"/>
                  </a:cubicBezTo>
                  <a:lnTo>
                    <a:pt x="4484" y="7521"/>
                  </a:lnTo>
                  <a:cubicBezTo>
                    <a:pt x="4809" y="7282"/>
                    <a:pt x="4981" y="6785"/>
                    <a:pt x="4878" y="6392"/>
                  </a:cubicBezTo>
                  <a:cubicBezTo>
                    <a:pt x="4870" y="6364"/>
                    <a:pt x="4864" y="6335"/>
                    <a:pt x="4857" y="6309"/>
                  </a:cubicBezTo>
                  <a:cubicBezTo>
                    <a:pt x="5139" y="6209"/>
                    <a:pt x="5426" y="6131"/>
                    <a:pt x="5722" y="6070"/>
                  </a:cubicBezTo>
                  <a:cubicBezTo>
                    <a:pt x="5894" y="6653"/>
                    <a:pt x="6437" y="7075"/>
                    <a:pt x="7067" y="7075"/>
                  </a:cubicBezTo>
                  <a:cubicBezTo>
                    <a:pt x="7704" y="7075"/>
                    <a:pt x="8240" y="6648"/>
                    <a:pt x="8414" y="6067"/>
                  </a:cubicBezTo>
                  <a:close/>
                  <a:moveTo>
                    <a:pt x="7062" y="12136"/>
                  </a:moveTo>
                  <a:cubicBezTo>
                    <a:pt x="7317" y="12339"/>
                    <a:pt x="7625" y="12441"/>
                    <a:pt x="7934" y="12441"/>
                  </a:cubicBezTo>
                  <a:cubicBezTo>
                    <a:pt x="8230" y="12441"/>
                    <a:pt x="8528" y="12347"/>
                    <a:pt x="8777" y="12158"/>
                  </a:cubicBezTo>
                  <a:lnTo>
                    <a:pt x="8777" y="12158"/>
                  </a:lnTo>
                  <a:cubicBezTo>
                    <a:pt x="9398" y="12940"/>
                    <a:pt x="8757" y="15056"/>
                    <a:pt x="8143" y="15056"/>
                  </a:cubicBezTo>
                  <a:cubicBezTo>
                    <a:pt x="8116" y="15056"/>
                    <a:pt x="8089" y="15052"/>
                    <a:pt x="8062" y="15043"/>
                  </a:cubicBezTo>
                  <a:cubicBezTo>
                    <a:pt x="8034" y="15034"/>
                    <a:pt x="8005" y="15030"/>
                    <a:pt x="7977" y="15030"/>
                  </a:cubicBezTo>
                  <a:cubicBezTo>
                    <a:pt x="7868" y="15030"/>
                    <a:pt x="7765" y="15095"/>
                    <a:pt x="7719" y="15200"/>
                  </a:cubicBezTo>
                  <a:cubicBezTo>
                    <a:pt x="7555" y="15583"/>
                    <a:pt x="7309" y="15812"/>
                    <a:pt x="7064" y="15812"/>
                  </a:cubicBezTo>
                  <a:cubicBezTo>
                    <a:pt x="6818" y="15812"/>
                    <a:pt x="6573" y="15583"/>
                    <a:pt x="6407" y="15200"/>
                  </a:cubicBezTo>
                  <a:cubicBezTo>
                    <a:pt x="6362" y="15095"/>
                    <a:pt x="6259" y="15030"/>
                    <a:pt x="6150" y="15030"/>
                  </a:cubicBezTo>
                  <a:cubicBezTo>
                    <a:pt x="6122" y="15030"/>
                    <a:pt x="6093" y="15034"/>
                    <a:pt x="6065" y="15043"/>
                  </a:cubicBezTo>
                  <a:cubicBezTo>
                    <a:pt x="6039" y="15052"/>
                    <a:pt x="6012" y="15056"/>
                    <a:pt x="5985" y="15056"/>
                  </a:cubicBezTo>
                  <a:cubicBezTo>
                    <a:pt x="5374" y="15056"/>
                    <a:pt x="4727" y="12947"/>
                    <a:pt x="5346" y="12158"/>
                  </a:cubicBezTo>
                  <a:lnTo>
                    <a:pt x="5346" y="12158"/>
                  </a:lnTo>
                  <a:cubicBezTo>
                    <a:pt x="5596" y="12346"/>
                    <a:pt x="5894" y="12440"/>
                    <a:pt x="6191" y="12440"/>
                  </a:cubicBezTo>
                  <a:cubicBezTo>
                    <a:pt x="6500" y="12440"/>
                    <a:pt x="6808" y="12339"/>
                    <a:pt x="7062" y="12136"/>
                  </a:cubicBezTo>
                  <a:close/>
                  <a:moveTo>
                    <a:pt x="4327" y="6518"/>
                  </a:moveTo>
                  <a:cubicBezTo>
                    <a:pt x="4329" y="6524"/>
                    <a:pt x="4329" y="6530"/>
                    <a:pt x="4330" y="6533"/>
                  </a:cubicBezTo>
                  <a:cubicBezTo>
                    <a:pt x="4376" y="6708"/>
                    <a:pt x="4289" y="6961"/>
                    <a:pt x="4146" y="7067"/>
                  </a:cubicBezTo>
                  <a:lnTo>
                    <a:pt x="2961" y="7944"/>
                  </a:lnTo>
                  <a:cubicBezTo>
                    <a:pt x="2600" y="8211"/>
                    <a:pt x="2387" y="8641"/>
                    <a:pt x="2390" y="9092"/>
                  </a:cubicBezTo>
                  <a:cubicBezTo>
                    <a:pt x="2396" y="9759"/>
                    <a:pt x="2493" y="10422"/>
                    <a:pt x="2678" y="11063"/>
                  </a:cubicBezTo>
                  <a:cubicBezTo>
                    <a:pt x="2714" y="11184"/>
                    <a:pt x="2556" y="11503"/>
                    <a:pt x="2273" y="11770"/>
                  </a:cubicBezTo>
                  <a:cubicBezTo>
                    <a:pt x="2103" y="11932"/>
                    <a:pt x="2069" y="12198"/>
                    <a:pt x="2194" y="12399"/>
                  </a:cubicBezTo>
                  <a:cubicBezTo>
                    <a:pt x="2807" y="13394"/>
                    <a:pt x="3723" y="14187"/>
                    <a:pt x="4792" y="14652"/>
                  </a:cubicBezTo>
                  <a:cubicBezTo>
                    <a:pt x="4183" y="14977"/>
                    <a:pt x="3662" y="15427"/>
                    <a:pt x="3252" y="15957"/>
                  </a:cubicBezTo>
                  <a:cubicBezTo>
                    <a:pt x="2453" y="15618"/>
                    <a:pt x="1778" y="15177"/>
                    <a:pt x="1244" y="14644"/>
                  </a:cubicBezTo>
                  <a:cubicBezTo>
                    <a:pt x="941" y="14341"/>
                    <a:pt x="941" y="13847"/>
                    <a:pt x="1246" y="13542"/>
                  </a:cubicBezTo>
                  <a:cubicBezTo>
                    <a:pt x="1766" y="13017"/>
                    <a:pt x="1766" y="12167"/>
                    <a:pt x="1244" y="11647"/>
                  </a:cubicBezTo>
                  <a:cubicBezTo>
                    <a:pt x="1051" y="11454"/>
                    <a:pt x="976" y="11179"/>
                    <a:pt x="1036" y="10925"/>
                  </a:cubicBezTo>
                  <a:lnTo>
                    <a:pt x="1036" y="10925"/>
                  </a:lnTo>
                  <a:cubicBezTo>
                    <a:pt x="1220" y="10997"/>
                    <a:pt x="1422" y="11036"/>
                    <a:pt x="1630" y="11036"/>
                  </a:cubicBezTo>
                  <a:cubicBezTo>
                    <a:pt x="1696" y="11036"/>
                    <a:pt x="1762" y="11032"/>
                    <a:pt x="1829" y="11024"/>
                  </a:cubicBezTo>
                  <a:cubicBezTo>
                    <a:pt x="1996" y="11003"/>
                    <a:pt x="2109" y="10840"/>
                    <a:pt x="2066" y="10678"/>
                  </a:cubicBezTo>
                  <a:cubicBezTo>
                    <a:pt x="1864" y="9877"/>
                    <a:pt x="1852" y="9024"/>
                    <a:pt x="2051" y="8197"/>
                  </a:cubicBezTo>
                  <a:cubicBezTo>
                    <a:pt x="2685" y="7478"/>
                    <a:pt x="3462" y="6907"/>
                    <a:pt x="4327" y="6518"/>
                  </a:cubicBezTo>
                  <a:close/>
                  <a:moveTo>
                    <a:pt x="9802" y="6515"/>
                  </a:moveTo>
                  <a:cubicBezTo>
                    <a:pt x="10664" y="6901"/>
                    <a:pt x="11440" y="7472"/>
                    <a:pt x="12074" y="8187"/>
                  </a:cubicBezTo>
                  <a:cubicBezTo>
                    <a:pt x="12265" y="8980"/>
                    <a:pt x="12273" y="9836"/>
                    <a:pt x="12060" y="10678"/>
                  </a:cubicBezTo>
                  <a:cubicBezTo>
                    <a:pt x="12018" y="10840"/>
                    <a:pt x="12130" y="11004"/>
                    <a:pt x="12298" y="11024"/>
                  </a:cubicBezTo>
                  <a:cubicBezTo>
                    <a:pt x="12363" y="11032"/>
                    <a:pt x="12429" y="11037"/>
                    <a:pt x="12496" y="11037"/>
                  </a:cubicBezTo>
                  <a:cubicBezTo>
                    <a:pt x="12694" y="11037"/>
                    <a:pt x="12897" y="11000"/>
                    <a:pt x="13092" y="10925"/>
                  </a:cubicBezTo>
                  <a:lnTo>
                    <a:pt x="13092" y="10925"/>
                  </a:lnTo>
                  <a:cubicBezTo>
                    <a:pt x="13152" y="11181"/>
                    <a:pt x="13078" y="11454"/>
                    <a:pt x="12884" y="11649"/>
                  </a:cubicBezTo>
                  <a:cubicBezTo>
                    <a:pt x="12364" y="12175"/>
                    <a:pt x="12364" y="13025"/>
                    <a:pt x="12884" y="13543"/>
                  </a:cubicBezTo>
                  <a:cubicBezTo>
                    <a:pt x="13190" y="13854"/>
                    <a:pt x="13192" y="14339"/>
                    <a:pt x="12885" y="14646"/>
                  </a:cubicBezTo>
                  <a:cubicBezTo>
                    <a:pt x="12351" y="15180"/>
                    <a:pt x="11676" y="15620"/>
                    <a:pt x="10877" y="15959"/>
                  </a:cubicBezTo>
                  <a:cubicBezTo>
                    <a:pt x="10462" y="15422"/>
                    <a:pt x="9935" y="14976"/>
                    <a:pt x="9337" y="14654"/>
                  </a:cubicBezTo>
                  <a:cubicBezTo>
                    <a:pt x="10379" y="14201"/>
                    <a:pt x="11282" y="13433"/>
                    <a:pt x="11894" y="12469"/>
                  </a:cubicBezTo>
                  <a:cubicBezTo>
                    <a:pt x="12045" y="12232"/>
                    <a:pt x="11980" y="11905"/>
                    <a:pt x="11725" y="11756"/>
                  </a:cubicBezTo>
                  <a:cubicBezTo>
                    <a:pt x="11485" y="11616"/>
                    <a:pt x="11371" y="11331"/>
                    <a:pt x="11451" y="11063"/>
                  </a:cubicBezTo>
                  <a:cubicBezTo>
                    <a:pt x="11635" y="10422"/>
                    <a:pt x="11732" y="9759"/>
                    <a:pt x="11738" y="9092"/>
                  </a:cubicBezTo>
                  <a:cubicBezTo>
                    <a:pt x="11742" y="8641"/>
                    <a:pt x="11529" y="8211"/>
                    <a:pt x="11169" y="7944"/>
                  </a:cubicBezTo>
                  <a:lnTo>
                    <a:pt x="9981" y="7067"/>
                  </a:lnTo>
                  <a:cubicBezTo>
                    <a:pt x="9840" y="6961"/>
                    <a:pt x="9751" y="6708"/>
                    <a:pt x="9797" y="6533"/>
                  </a:cubicBezTo>
                  <a:cubicBezTo>
                    <a:pt x="9799" y="6527"/>
                    <a:pt x="9802" y="6522"/>
                    <a:pt x="9802" y="6515"/>
                  </a:cubicBezTo>
                  <a:close/>
                  <a:moveTo>
                    <a:pt x="5398" y="16487"/>
                  </a:moveTo>
                  <a:cubicBezTo>
                    <a:pt x="5708" y="16487"/>
                    <a:pt x="5959" y="16738"/>
                    <a:pt x="5959" y="17048"/>
                  </a:cubicBezTo>
                  <a:cubicBezTo>
                    <a:pt x="5959" y="17359"/>
                    <a:pt x="5708" y="17611"/>
                    <a:pt x="5398" y="17611"/>
                  </a:cubicBezTo>
                  <a:cubicBezTo>
                    <a:pt x="5087" y="17611"/>
                    <a:pt x="4835" y="17359"/>
                    <a:pt x="4835" y="17048"/>
                  </a:cubicBezTo>
                  <a:cubicBezTo>
                    <a:pt x="4835" y="16738"/>
                    <a:pt x="5087" y="16487"/>
                    <a:pt x="5398" y="16487"/>
                  </a:cubicBezTo>
                  <a:close/>
                  <a:moveTo>
                    <a:pt x="4097" y="15847"/>
                  </a:moveTo>
                  <a:cubicBezTo>
                    <a:pt x="4212" y="16040"/>
                    <a:pt x="4337" y="16226"/>
                    <a:pt x="4472" y="16408"/>
                  </a:cubicBezTo>
                  <a:cubicBezTo>
                    <a:pt x="4347" y="16588"/>
                    <a:pt x="4274" y="16807"/>
                    <a:pt x="4274" y="17043"/>
                  </a:cubicBezTo>
                  <a:cubicBezTo>
                    <a:pt x="4274" y="17312"/>
                    <a:pt x="4370" y="17559"/>
                    <a:pt x="4527" y="17752"/>
                  </a:cubicBezTo>
                  <a:cubicBezTo>
                    <a:pt x="4406" y="18021"/>
                    <a:pt x="4334" y="18306"/>
                    <a:pt x="4304" y="18610"/>
                  </a:cubicBezTo>
                  <a:lnTo>
                    <a:pt x="2820" y="18610"/>
                  </a:lnTo>
                  <a:cubicBezTo>
                    <a:pt x="2892" y="17551"/>
                    <a:pt x="3355" y="16571"/>
                    <a:pt x="4097" y="15847"/>
                  </a:cubicBezTo>
                  <a:close/>
                  <a:moveTo>
                    <a:pt x="6061" y="17950"/>
                  </a:moveTo>
                  <a:cubicBezTo>
                    <a:pt x="6435" y="18209"/>
                    <a:pt x="6832" y="18432"/>
                    <a:pt x="7246" y="18610"/>
                  </a:cubicBezTo>
                  <a:lnTo>
                    <a:pt x="4870" y="18610"/>
                  </a:lnTo>
                  <a:cubicBezTo>
                    <a:pt x="4892" y="18429"/>
                    <a:pt x="4933" y="18255"/>
                    <a:pt x="4996" y="18091"/>
                  </a:cubicBezTo>
                  <a:cubicBezTo>
                    <a:pt x="5122" y="18140"/>
                    <a:pt x="5257" y="18166"/>
                    <a:pt x="5400" y="18166"/>
                  </a:cubicBezTo>
                  <a:cubicBezTo>
                    <a:pt x="5647" y="18166"/>
                    <a:pt x="5875" y="18086"/>
                    <a:pt x="6061" y="17950"/>
                  </a:cubicBezTo>
                  <a:close/>
                  <a:moveTo>
                    <a:pt x="7067" y="0"/>
                  </a:moveTo>
                  <a:cubicBezTo>
                    <a:pt x="6410" y="0"/>
                    <a:pt x="5705" y="1082"/>
                    <a:pt x="5705" y="1082"/>
                  </a:cubicBezTo>
                  <a:lnTo>
                    <a:pt x="5153" y="1082"/>
                  </a:lnTo>
                  <a:cubicBezTo>
                    <a:pt x="4501" y="1082"/>
                    <a:pt x="3941" y="1525"/>
                    <a:pt x="3787" y="2158"/>
                  </a:cubicBezTo>
                  <a:lnTo>
                    <a:pt x="3507" y="3321"/>
                  </a:lnTo>
                  <a:cubicBezTo>
                    <a:pt x="3361" y="3404"/>
                    <a:pt x="3217" y="3493"/>
                    <a:pt x="3076" y="3586"/>
                  </a:cubicBezTo>
                  <a:cubicBezTo>
                    <a:pt x="2701" y="3833"/>
                    <a:pt x="2439" y="4211"/>
                    <a:pt x="2333" y="4651"/>
                  </a:cubicBezTo>
                  <a:lnTo>
                    <a:pt x="2220" y="5123"/>
                  </a:lnTo>
                  <a:cubicBezTo>
                    <a:pt x="2188" y="5260"/>
                    <a:pt x="2255" y="5406"/>
                    <a:pt x="2385" y="5458"/>
                  </a:cubicBezTo>
                  <a:cubicBezTo>
                    <a:pt x="2420" y="5472"/>
                    <a:pt x="2456" y="5478"/>
                    <a:pt x="2491" y="5478"/>
                  </a:cubicBezTo>
                  <a:cubicBezTo>
                    <a:pt x="2617" y="5478"/>
                    <a:pt x="2733" y="5392"/>
                    <a:pt x="2763" y="5261"/>
                  </a:cubicBezTo>
                  <a:lnTo>
                    <a:pt x="2879" y="4780"/>
                  </a:lnTo>
                  <a:cubicBezTo>
                    <a:pt x="2953" y="4478"/>
                    <a:pt x="3132" y="4221"/>
                    <a:pt x="3386" y="4053"/>
                  </a:cubicBezTo>
                  <a:cubicBezTo>
                    <a:pt x="4481" y="3327"/>
                    <a:pt x="5754" y="2947"/>
                    <a:pt x="7065" y="2947"/>
                  </a:cubicBezTo>
                  <a:cubicBezTo>
                    <a:pt x="8469" y="2947"/>
                    <a:pt x="9816" y="3379"/>
                    <a:pt x="10955" y="4198"/>
                  </a:cubicBezTo>
                  <a:cubicBezTo>
                    <a:pt x="11209" y="4381"/>
                    <a:pt x="11382" y="4649"/>
                    <a:pt x="11442" y="4956"/>
                  </a:cubicBezTo>
                  <a:lnTo>
                    <a:pt x="11874" y="7208"/>
                  </a:lnTo>
                  <a:cubicBezTo>
                    <a:pt x="10909" y="6352"/>
                    <a:pt x="9728" y="5763"/>
                    <a:pt x="8455" y="5513"/>
                  </a:cubicBezTo>
                  <a:cubicBezTo>
                    <a:pt x="8374" y="4818"/>
                    <a:pt x="7780" y="4275"/>
                    <a:pt x="7062" y="4275"/>
                  </a:cubicBezTo>
                  <a:cubicBezTo>
                    <a:pt x="6358" y="4275"/>
                    <a:pt x="5748" y="4804"/>
                    <a:pt x="5668" y="5516"/>
                  </a:cubicBezTo>
                  <a:cubicBezTo>
                    <a:pt x="4418" y="5761"/>
                    <a:pt x="3255" y="6334"/>
                    <a:pt x="2303" y="7167"/>
                  </a:cubicBezTo>
                  <a:lnTo>
                    <a:pt x="2496" y="6363"/>
                  </a:lnTo>
                  <a:cubicBezTo>
                    <a:pt x="2530" y="6226"/>
                    <a:pt x="2462" y="6081"/>
                    <a:pt x="2332" y="6027"/>
                  </a:cubicBezTo>
                  <a:cubicBezTo>
                    <a:pt x="2297" y="6013"/>
                    <a:pt x="2261" y="6007"/>
                    <a:pt x="2227" y="6007"/>
                  </a:cubicBezTo>
                  <a:cubicBezTo>
                    <a:pt x="2100" y="6007"/>
                    <a:pt x="1985" y="6093"/>
                    <a:pt x="1954" y="6223"/>
                  </a:cubicBezTo>
                  <a:lnTo>
                    <a:pt x="1579" y="7783"/>
                  </a:lnTo>
                  <a:cubicBezTo>
                    <a:pt x="690" y="7812"/>
                    <a:pt x="0" y="8541"/>
                    <a:pt x="0" y="9414"/>
                  </a:cubicBezTo>
                  <a:cubicBezTo>
                    <a:pt x="0" y="9877"/>
                    <a:pt x="200" y="10320"/>
                    <a:pt x="545" y="10629"/>
                  </a:cubicBezTo>
                  <a:cubicBezTo>
                    <a:pt x="359" y="11115"/>
                    <a:pt x="470" y="11670"/>
                    <a:pt x="850" y="12052"/>
                  </a:cubicBezTo>
                  <a:cubicBezTo>
                    <a:pt x="1157" y="12359"/>
                    <a:pt x="1157" y="12842"/>
                    <a:pt x="850" y="13152"/>
                  </a:cubicBezTo>
                  <a:cubicBezTo>
                    <a:pt x="328" y="13673"/>
                    <a:pt x="328" y="14523"/>
                    <a:pt x="850" y="15046"/>
                  </a:cubicBezTo>
                  <a:cubicBezTo>
                    <a:pt x="1410" y="15606"/>
                    <a:pt x="2109" y="16072"/>
                    <a:pt x="2930" y="16434"/>
                  </a:cubicBezTo>
                  <a:cubicBezTo>
                    <a:pt x="2494" y="17166"/>
                    <a:pt x="2249" y="18011"/>
                    <a:pt x="2249" y="18895"/>
                  </a:cubicBezTo>
                  <a:cubicBezTo>
                    <a:pt x="2249" y="19050"/>
                    <a:pt x="2373" y="19179"/>
                    <a:pt x="2531" y="19179"/>
                  </a:cubicBezTo>
                  <a:lnTo>
                    <a:pt x="11603" y="19179"/>
                  </a:lnTo>
                  <a:cubicBezTo>
                    <a:pt x="11758" y="19179"/>
                    <a:pt x="11882" y="19054"/>
                    <a:pt x="11883" y="18899"/>
                  </a:cubicBezTo>
                  <a:cubicBezTo>
                    <a:pt x="11883" y="18510"/>
                    <a:pt x="11837" y="18122"/>
                    <a:pt x="11745" y="17746"/>
                  </a:cubicBezTo>
                  <a:cubicBezTo>
                    <a:pt x="11715" y="17617"/>
                    <a:pt x="11599" y="17530"/>
                    <a:pt x="11471" y="17530"/>
                  </a:cubicBezTo>
                  <a:cubicBezTo>
                    <a:pt x="11428" y="17530"/>
                    <a:pt x="11383" y="17540"/>
                    <a:pt x="11339" y="17562"/>
                  </a:cubicBezTo>
                  <a:cubicBezTo>
                    <a:pt x="11222" y="17622"/>
                    <a:pt x="11166" y="17760"/>
                    <a:pt x="11198" y="17887"/>
                  </a:cubicBezTo>
                  <a:cubicBezTo>
                    <a:pt x="11255" y="18125"/>
                    <a:pt x="11291" y="18366"/>
                    <a:pt x="11308" y="18611"/>
                  </a:cubicBezTo>
                  <a:lnTo>
                    <a:pt x="9926" y="18611"/>
                  </a:lnTo>
                  <a:cubicBezTo>
                    <a:pt x="8690" y="18611"/>
                    <a:pt x="7454" y="18221"/>
                    <a:pt x="6415" y="17513"/>
                  </a:cubicBezTo>
                  <a:cubicBezTo>
                    <a:pt x="6496" y="17339"/>
                    <a:pt x="6533" y="17146"/>
                    <a:pt x="6515" y="16941"/>
                  </a:cubicBezTo>
                  <a:cubicBezTo>
                    <a:pt x="6467" y="16393"/>
                    <a:pt x="6021" y="15954"/>
                    <a:pt x="5472" y="15916"/>
                  </a:cubicBezTo>
                  <a:cubicBezTo>
                    <a:pt x="5444" y="15914"/>
                    <a:pt x="5416" y="15913"/>
                    <a:pt x="5388" y="15913"/>
                  </a:cubicBezTo>
                  <a:cubicBezTo>
                    <a:pt x="5209" y="15913"/>
                    <a:pt x="5040" y="15955"/>
                    <a:pt x="4889" y="16033"/>
                  </a:cubicBezTo>
                  <a:cubicBezTo>
                    <a:pt x="4757" y="15850"/>
                    <a:pt x="4634" y="15663"/>
                    <a:pt x="4524" y="15468"/>
                  </a:cubicBezTo>
                  <a:cubicBezTo>
                    <a:pt x="4712" y="15327"/>
                    <a:pt x="4916" y="15200"/>
                    <a:pt x="5131" y="15091"/>
                  </a:cubicBezTo>
                  <a:cubicBezTo>
                    <a:pt x="5381" y="15427"/>
                    <a:pt x="5677" y="15605"/>
                    <a:pt x="5984" y="15605"/>
                  </a:cubicBezTo>
                  <a:lnTo>
                    <a:pt x="5990" y="15605"/>
                  </a:lnTo>
                  <a:cubicBezTo>
                    <a:pt x="6252" y="16082"/>
                    <a:pt x="6644" y="16361"/>
                    <a:pt x="7065" y="16361"/>
                  </a:cubicBezTo>
                  <a:cubicBezTo>
                    <a:pt x="7487" y="16361"/>
                    <a:pt x="7878" y="16082"/>
                    <a:pt x="8141" y="15605"/>
                  </a:cubicBezTo>
                  <a:lnTo>
                    <a:pt x="8142" y="15605"/>
                  </a:lnTo>
                  <a:cubicBezTo>
                    <a:pt x="8447" y="15605"/>
                    <a:pt x="8744" y="15427"/>
                    <a:pt x="8994" y="15092"/>
                  </a:cubicBezTo>
                  <a:cubicBezTo>
                    <a:pt x="9767" y="15488"/>
                    <a:pt x="10411" y="16118"/>
                    <a:pt x="10822" y="16887"/>
                  </a:cubicBezTo>
                  <a:cubicBezTo>
                    <a:pt x="10872" y="16985"/>
                    <a:pt x="10973" y="17045"/>
                    <a:pt x="11078" y="17045"/>
                  </a:cubicBezTo>
                  <a:cubicBezTo>
                    <a:pt x="11108" y="17045"/>
                    <a:pt x="11138" y="17040"/>
                    <a:pt x="11167" y="17030"/>
                  </a:cubicBezTo>
                  <a:cubicBezTo>
                    <a:pt x="11333" y="16970"/>
                    <a:pt x="11403" y="16783"/>
                    <a:pt x="11322" y="16632"/>
                  </a:cubicBezTo>
                  <a:cubicBezTo>
                    <a:pt x="11284" y="16560"/>
                    <a:pt x="11242" y="16488"/>
                    <a:pt x="11199" y="16418"/>
                  </a:cubicBezTo>
                  <a:cubicBezTo>
                    <a:pt x="12022" y="16056"/>
                    <a:pt x="12723" y="15589"/>
                    <a:pt x="13281" y="15029"/>
                  </a:cubicBezTo>
                  <a:cubicBezTo>
                    <a:pt x="13801" y="14509"/>
                    <a:pt x="13801" y="13661"/>
                    <a:pt x="13281" y="13133"/>
                  </a:cubicBezTo>
                  <a:cubicBezTo>
                    <a:pt x="12974" y="12827"/>
                    <a:pt x="12974" y="12342"/>
                    <a:pt x="13281" y="12032"/>
                  </a:cubicBezTo>
                  <a:cubicBezTo>
                    <a:pt x="13663" y="11652"/>
                    <a:pt x="13775" y="11095"/>
                    <a:pt x="13586" y="10609"/>
                  </a:cubicBezTo>
                  <a:cubicBezTo>
                    <a:pt x="13934" y="10297"/>
                    <a:pt x="14134" y="9854"/>
                    <a:pt x="14134" y="9391"/>
                  </a:cubicBezTo>
                  <a:cubicBezTo>
                    <a:pt x="14134" y="8518"/>
                    <a:pt x="13445" y="7792"/>
                    <a:pt x="12565" y="7760"/>
                  </a:cubicBezTo>
                  <a:lnTo>
                    <a:pt x="11998" y="4823"/>
                  </a:lnTo>
                  <a:cubicBezTo>
                    <a:pt x="11913" y="4375"/>
                    <a:pt x="11661" y="3979"/>
                    <a:pt x="11290" y="3715"/>
                  </a:cubicBezTo>
                  <a:cubicBezTo>
                    <a:pt x="11163" y="3625"/>
                    <a:pt x="11037" y="3539"/>
                    <a:pt x="10906" y="3458"/>
                  </a:cubicBezTo>
                  <a:lnTo>
                    <a:pt x="10662" y="2192"/>
                  </a:lnTo>
                  <a:cubicBezTo>
                    <a:pt x="10537" y="1532"/>
                    <a:pt x="9955" y="1054"/>
                    <a:pt x="9283" y="1054"/>
                  </a:cubicBezTo>
                  <a:lnTo>
                    <a:pt x="8431" y="1054"/>
                  </a:lnTo>
                  <a:cubicBezTo>
                    <a:pt x="8431" y="1054"/>
                    <a:pt x="7725" y="0"/>
                    <a:pt x="7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298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3" y="1"/>
                  </a:moveTo>
                  <a:cubicBezTo>
                    <a:pt x="262" y="1"/>
                    <a:pt x="240" y="3"/>
                    <a:pt x="217" y="8"/>
                  </a:cubicBezTo>
                  <a:cubicBezTo>
                    <a:pt x="90" y="37"/>
                    <a:pt x="1" y="158"/>
                    <a:pt x="1" y="290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7" y="1016"/>
                  </a:cubicBezTo>
                  <a:cubicBezTo>
                    <a:pt x="240" y="1021"/>
                    <a:pt x="262" y="1023"/>
                    <a:pt x="283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415300" y="2048075"/>
              <a:ext cx="14225" cy="25600"/>
            </a:xfrm>
            <a:custGeom>
              <a:avLst/>
              <a:gdLst/>
              <a:ahLst/>
              <a:cxnLst/>
              <a:rect l="l" t="t" r="r" b="b"/>
              <a:pathLst>
                <a:path w="569" h="1024" extrusionOk="0">
                  <a:moveTo>
                    <a:pt x="286" y="1"/>
                  </a:moveTo>
                  <a:cubicBezTo>
                    <a:pt x="129" y="1"/>
                    <a:pt x="1" y="128"/>
                    <a:pt x="1" y="284"/>
                  </a:cubicBezTo>
                  <a:lnTo>
                    <a:pt x="1" y="734"/>
                  </a:lnTo>
                  <a:cubicBezTo>
                    <a:pt x="1" y="866"/>
                    <a:pt x="90" y="987"/>
                    <a:pt x="219" y="1016"/>
                  </a:cubicBezTo>
                  <a:cubicBezTo>
                    <a:pt x="241" y="1021"/>
                    <a:pt x="263" y="1023"/>
                    <a:pt x="284" y="1023"/>
                  </a:cubicBezTo>
                  <a:cubicBezTo>
                    <a:pt x="441" y="1023"/>
                    <a:pt x="568" y="896"/>
                    <a:pt x="568" y="740"/>
                  </a:cubicBezTo>
                  <a:lnTo>
                    <a:pt x="568" y="290"/>
                  </a:lnTo>
                  <a:cubicBezTo>
                    <a:pt x="568" y="158"/>
                    <a:pt x="481" y="37"/>
                    <a:pt x="352" y="8"/>
                  </a:cubicBezTo>
                  <a:cubicBezTo>
                    <a:pt x="330" y="3"/>
                    <a:pt x="308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2" name="Google Shape;1192;p38"/>
          <p:cNvGrpSpPr/>
          <p:nvPr/>
        </p:nvGrpSpPr>
        <p:grpSpPr>
          <a:xfrm>
            <a:off x="658342" y="3884587"/>
            <a:ext cx="694716" cy="805823"/>
            <a:chOff x="3190700" y="1805800"/>
            <a:chExt cx="413300" cy="479400"/>
          </a:xfrm>
        </p:grpSpPr>
        <p:sp>
          <p:nvSpPr>
            <p:cNvPr id="1193" name="Google Shape;1193;p38"/>
            <p:cNvSpPr/>
            <p:nvPr/>
          </p:nvSpPr>
          <p:spPr>
            <a:xfrm>
              <a:off x="3370050" y="1832700"/>
              <a:ext cx="122975" cy="110775"/>
            </a:xfrm>
            <a:custGeom>
              <a:avLst/>
              <a:gdLst/>
              <a:ahLst/>
              <a:cxnLst/>
              <a:rect l="l" t="t" r="r" b="b"/>
              <a:pathLst>
                <a:path w="4919" h="4431" extrusionOk="0">
                  <a:moveTo>
                    <a:pt x="4748" y="1"/>
                  </a:moveTo>
                  <a:cubicBezTo>
                    <a:pt x="4535" y="766"/>
                    <a:pt x="4138" y="1282"/>
                    <a:pt x="3685" y="1282"/>
                  </a:cubicBezTo>
                  <a:cubicBezTo>
                    <a:pt x="3269" y="1282"/>
                    <a:pt x="2903" y="849"/>
                    <a:pt x="2680" y="185"/>
                  </a:cubicBezTo>
                  <a:lnTo>
                    <a:pt x="2051" y="99"/>
                  </a:lnTo>
                  <a:cubicBezTo>
                    <a:pt x="1791" y="500"/>
                    <a:pt x="1427" y="751"/>
                    <a:pt x="1024" y="751"/>
                  </a:cubicBezTo>
                  <a:cubicBezTo>
                    <a:pt x="622" y="751"/>
                    <a:pt x="258" y="504"/>
                    <a:pt x="1" y="104"/>
                  </a:cubicBezTo>
                  <a:lnTo>
                    <a:pt x="1" y="104"/>
                  </a:lnTo>
                  <a:lnTo>
                    <a:pt x="119" y="3188"/>
                  </a:lnTo>
                  <a:cubicBezTo>
                    <a:pt x="131" y="3445"/>
                    <a:pt x="140" y="3698"/>
                    <a:pt x="149" y="3942"/>
                  </a:cubicBezTo>
                  <a:lnTo>
                    <a:pt x="4918" y="4431"/>
                  </a:lnTo>
                  <a:lnTo>
                    <a:pt x="4918" y="2438"/>
                  </a:lnTo>
                  <a:lnTo>
                    <a:pt x="4918" y="24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3298650" y="1832625"/>
              <a:ext cx="194650" cy="110750"/>
            </a:xfrm>
            <a:custGeom>
              <a:avLst/>
              <a:gdLst/>
              <a:ahLst/>
              <a:cxnLst/>
              <a:rect l="l" t="t" r="r" b="b"/>
              <a:pathLst>
                <a:path w="7786" h="4430" extrusionOk="0">
                  <a:moveTo>
                    <a:pt x="169" y="1"/>
                  </a:moveTo>
                  <a:lnTo>
                    <a:pt x="0" y="22"/>
                  </a:lnTo>
                  <a:lnTo>
                    <a:pt x="0" y="4429"/>
                  </a:lnTo>
                  <a:lnTo>
                    <a:pt x="7785" y="4429"/>
                  </a:lnTo>
                  <a:lnTo>
                    <a:pt x="7254" y="4314"/>
                  </a:lnTo>
                  <a:cubicBezTo>
                    <a:pt x="5111" y="3857"/>
                    <a:pt x="3412" y="2225"/>
                    <a:pt x="2867" y="101"/>
                  </a:cubicBezTo>
                  <a:lnTo>
                    <a:pt x="2237" y="177"/>
                  </a:lnTo>
                  <a:cubicBezTo>
                    <a:pt x="2015" y="841"/>
                    <a:pt x="1646" y="1280"/>
                    <a:pt x="1231" y="1280"/>
                  </a:cubicBezTo>
                  <a:cubicBezTo>
                    <a:pt x="778" y="1280"/>
                    <a:pt x="382" y="765"/>
                    <a:pt x="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290250" y="1830025"/>
              <a:ext cx="28125" cy="28125"/>
            </a:xfrm>
            <a:custGeom>
              <a:avLst/>
              <a:gdLst/>
              <a:ahLst/>
              <a:cxnLst/>
              <a:rect l="l" t="t" r="r" b="b"/>
              <a:pathLst>
                <a:path w="1125" h="1125" extrusionOk="0">
                  <a:moveTo>
                    <a:pt x="563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3" y="1125"/>
                  </a:cubicBezTo>
                  <a:cubicBezTo>
                    <a:pt x="873" y="1125"/>
                    <a:pt x="1125" y="873"/>
                    <a:pt x="1125" y="564"/>
                  </a:cubicBezTo>
                  <a:cubicBezTo>
                    <a:pt x="1125" y="252"/>
                    <a:pt x="873" y="1"/>
                    <a:pt x="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3349775" y="1812725"/>
              <a:ext cx="28100" cy="28100"/>
            </a:xfrm>
            <a:custGeom>
              <a:avLst/>
              <a:gdLst/>
              <a:ahLst/>
              <a:cxnLst/>
              <a:rect l="l" t="t" r="r" b="b"/>
              <a:pathLst>
                <a:path w="1124" h="1124" extrusionOk="0">
                  <a:moveTo>
                    <a:pt x="562" y="1"/>
                  </a:moveTo>
                  <a:cubicBezTo>
                    <a:pt x="252" y="1"/>
                    <a:pt x="0" y="252"/>
                    <a:pt x="0" y="562"/>
                  </a:cubicBezTo>
                  <a:cubicBezTo>
                    <a:pt x="0" y="874"/>
                    <a:pt x="252" y="1124"/>
                    <a:pt x="562" y="1124"/>
                  </a:cubicBezTo>
                  <a:cubicBezTo>
                    <a:pt x="871" y="1124"/>
                    <a:pt x="1123" y="874"/>
                    <a:pt x="1123" y="562"/>
                  </a:cubicBezTo>
                  <a:cubicBezTo>
                    <a:pt x="1123" y="252"/>
                    <a:pt x="871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416375" y="1812725"/>
              <a:ext cx="28125" cy="28100"/>
            </a:xfrm>
            <a:custGeom>
              <a:avLst/>
              <a:gdLst/>
              <a:ahLst/>
              <a:cxnLst/>
              <a:rect l="l" t="t" r="r" b="b"/>
              <a:pathLst>
                <a:path w="1125" h="1124" extrusionOk="0">
                  <a:moveTo>
                    <a:pt x="562" y="1"/>
                  </a:moveTo>
                  <a:cubicBezTo>
                    <a:pt x="252" y="1"/>
                    <a:pt x="1" y="252"/>
                    <a:pt x="1" y="562"/>
                  </a:cubicBezTo>
                  <a:cubicBezTo>
                    <a:pt x="1" y="874"/>
                    <a:pt x="252" y="1124"/>
                    <a:pt x="562" y="1124"/>
                  </a:cubicBezTo>
                  <a:cubicBezTo>
                    <a:pt x="873" y="1124"/>
                    <a:pt x="1125" y="874"/>
                    <a:pt x="1125" y="562"/>
                  </a:cubicBezTo>
                  <a:cubicBezTo>
                    <a:pt x="1125" y="252"/>
                    <a:pt x="873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3476575" y="18300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564" y="1"/>
                  </a:moveTo>
                  <a:cubicBezTo>
                    <a:pt x="252" y="1"/>
                    <a:pt x="1" y="252"/>
                    <a:pt x="1" y="564"/>
                  </a:cubicBezTo>
                  <a:cubicBezTo>
                    <a:pt x="1" y="873"/>
                    <a:pt x="252" y="1125"/>
                    <a:pt x="564" y="1125"/>
                  </a:cubicBezTo>
                  <a:cubicBezTo>
                    <a:pt x="874" y="1125"/>
                    <a:pt x="1125" y="873"/>
                    <a:pt x="1125" y="564"/>
                  </a:cubicBezTo>
                  <a:cubicBezTo>
                    <a:pt x="1125" y="252"/>
                    <a:pt x="874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227775" y="20070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2" y="1"/>
                  </a:moveTo>
                  <a:cubicBezTo>
                    <a:pt x="605" y="1"/>
                    <a:pt x="1" y="605"/>
                    <a:pt x="1" y="1352"/>
                  </a:cubicBezTo>
                  <a:cubicBezTo>
                    <a:pt x="1" y="2098"/>
                    <a:pt x="605" y="2703"/>
                    <a:pt x="1352" y="2703"/>
                  </a:cubicBezTo>
                  <a:cubicBezTo>
                    <a:pt x="2098" y="2703"/>
                    <a:pt x="2704" y="2098"/>
                    <a:pt x="2704" y="1352"/>
                  </a:cubicBezTo>
                  <a:cubicBezTo>
                    <a:pt x="2704" y="605"/>
                    <a:pt x="2098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3499550" y="2007075"/>
              <a:ext cx="67625" cy="67600"/>
            </a:xfrm>
            <a:custGeom>
              <a:avLst/>
              <a:gdLst/>
              <a:ahLst/>
              <a:cxnLst/>
              <a:rect l="l" t="t" r="r" b="b"/>
              <a:pathLst>
                <a:path w="2705" h="2704" extrusionOk="0">
                  <a:moveTo>
                    <a:pt x="1352" y="1"/>
                  </a:moveTo>
                  <a:cubicBezTo>
                    <a:pt x="607" y="1"/>
                    <a:pt x="1" y="605"/>
                    <a:pt x="1" y="1352"/>
                  </a:cubicBezTo>
                  <a:cubicBezTo>
                    <a:pt x="1" y="2098"/>
                    <a:pt x="607" y="2703"/>
                    <a:pt x="1352" y="2703"/>
                  </a:cubicBezTo>
                  <a:cubicBezTo>
                    <a:pt x="2099" y="2703"/>
                    <a:pt x="2705" y="2098"/>
                    <a:pt x="2705" y="1352"/>
                  </a:cubicBezTo>
                  <a:cubicBezTo>
                    <a:pt x="2705" y="605"/>
                    <a:pt x="2099" y="1"/>
                    <a:pt x="1352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46150" y="2168825"/>
              <a:ext cx="102800" cy="109250"/>
            </a:xfrm>
            <a:custGeom>
              <a:avLst/>
              <a:gdLst/>
              <a:ahLst/>
              <a:cxnLst/>
              <a:rect l="l" t="t" r="r" b="b"/>
              <a:pathLst>
                <a:path w="4112" h="4370" extrusionOk="0">
                  <a:moveTo>
                    <a:pt x="1371" y="1"/>
                  </a:moveTo>
                  <a:lnTo>
                    <a:pt x="1" y="1377"/>
                  </a:lnTo>
                  <a:lnTo>
                    <a:pt x="1" y="4369"/>
                  </a:lnTo>
                  <a:lnTo>
                    <a:pt x="4112" y="4369"/>
                  </a:lnTo>
                  <a:lnTo>
                    <a:pt x="4112" y="1377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3284075" y="2164700"/>
              <a:ext cx="144300" cy="113375"/>
            </a:xfrm>
            <a:custGeom>
              <a:avLst/>
              <a:gdLst/>
              <a:ahLst/>
              <a:cxnLst/>
              <a:rect l="l" t="t" r="r" b="b"/>
              <a:pathLst>
                <a:path w="5772" h="4535" extrusionOk="0">
                  <a:moveTo>
                    <a:pt x="4536" y="0"/>
                  </a:moveTo>
                  <a:cubicBezTo>
                    <a:pt x="2036" y="0"/>
                    <a:pt x="1" y="2036"/>
                    <a:pt x="1" y="4534"/>
                  </a:cubicBezTo>
                  <a:lnTo>
                    <a:pt x="2473" y="4534"/>
                  </a:lnTo>
                  <a:cubicBezTo>
                    <a:pt x="2473" y="3761"/>
                    <a:pt x="2668" y="3033"/>
                    <a:pt x="3012" y="2395"/>
                  </a:cubicBezTo>
                  <a:cubicBezTo>
                    <a:pt x="3587" y="1324"/>
                    <a:pt x="4579" y="509"/>
                    <a:pt x="5771" y="170"/>
                  </a:cubicBezTo>
                  <a:cubicBezTo>
                    <a:pt x="5377" y="58"/>
                    <a:pt x="4963" y="0"/>
                    <a:pt x="4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3366600" y="2164700"/>
              <a:ext cx="144250" cy="113375"/>
            </a:xfrm>
            <a:custGeom>
              <a:avLst/>
              <a:gdLst/>
              <a:ahLst/>
              <a:cxnLst/>
              <a:rect l="l" t="t" r="r" b="b"/>
              <a:pathLst>
                <a:path w="5770" h="4535" extrusionOk="0">
                  <a:moveTo>
                    <a:pt x="1235" y="0"/>
                  </a:moveTo>
                  <a:cubicBezTo>
                    <a:pt x="807" y="0"/>
                    <a:pt x="393" y="58"/>
                    <a:pt x="1" y="170"/>
                  </a:cubicBezTo>
                  <a:cubicBezTo>
                    <a:pt x="1192" y="509"/>
                    <a:pt x="2183" y="1324"/>
                    <a:pt x="2759" y="2395"/>
                  </a:cubicBezTo>
                  <a:cubicBezTo>
                    <a:pt x="3102" y="3033"/>
                    <a:pt x="3298" y="3761"/>
                    <a:pt x="3298" y="4534"/>
                  </a:cubicBezTo>
                  <a:lnTo>
                    <a:pt x="5770" y="4534"/>
                  </a:lnTo>
                  <a:cubicBezTo>
                    <a:pt x="5770" y="2036"/>
                    <a:pt x="3734" y="0"/>
                    <a:pt x="1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3265825" y="2146950"/>
              <a:ext cx="131400" cy="105825"/>
            </a:xfrm>
            <a:custGeom>
              <a:avLst/>
              <a:gdLst/>
              <a:ahLst/>
              <a:cxnLst/>
              <a:rect l="l" t="t" r="r" b="b"/>
              <a:pathLst>
                <a:path w="5256" h="4233" extrusionOk="0">
                  <a:moveTo>
                    <a:pt x="4083" y="0"/>
                  </a:moveTo>
                  <a:cubicBezTo>
                    <a:pt x="3483" y="0"/>
                    <a:pt x="2785" y="191"/>
                    <a:pt x="2117" y="577"/>
                  </a:cubicBezTo>
                  <a:cubicBezTo>
                    <a:pt x="729" y="1379"/>
                    <a:pt x="0" y="2718"/>
                    <a:pt x="491" y="3568"/>
                  </a:cubicBezTo>
                  <a:cubicBezTo>
                    <a:pt x="746" y="4009"/>
                    <a:pt x="1280" y="4232"/>
                    <a:pt x="1929" y="4232"/>
                  </a:cubicBezTo>
                  <a:cubicBezTo>
                    <a:pt x="2530" y="4232"/>
                    <a:pt x="3228" y="4041"/>
                    <a:pt x="3895" y="3657"/>
                  </a:cubicBezTo>
                  <a:cubicBezTo>
                    <a:pt x="4479" y="3319"/>
                    <a:pt x="4947" y="2896"/>
                    <a:pt x="5256" y="2442"/>
                  </a:cubicBezTo>
                  <a:lnTo>
                    <a:pt x="5256" y="354"/>
                  </a:lnTo>
                  <a:cubicBezTo>
                    <a:pt x="4968" y="119"/>
                    <a:pt x="4556" y="0"/>
                    <a:pt x="4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3397175" y="2146975"/>
              <a:ext cx="131475" cy="105800"/>
            </a:xfrm>
            <a:custGeom>
              <a:avLst/>
              <a:gdLst/>
              <a:ahLst/>
              <a:cxnLst/>
              <a:rect l="l" t="t" r="r" b="b"/>
              <a:pathLst>
                <a:path w="5259" h="4232" extrusionOk="0">
                  <a:moveTo>
                    <a:pt x="1171" y="0"/>
                  </a:moveTo>
                  <a:cubicBezTo>
                    <a:pt x="698" y="0"/>
                    <a:pt x="287" y="118"/>
                    <a:pt x="0" y="353"/>
                  </a:cubicBezTo>
                  <a:lnTo>
                    <a:pt x="0" y="2442"/>
                  </a:lnTo>
                  <a:cubicBezTo>
                    <a:pt x="308" y="2895"/>
                    <a:pt x="776" y="3318"/>
                    <a:pt x="1362" y="3656"/>
                  </a:cubicBezTo>
                  <a:cubicBezTo>
                    <a:pt x="2030" y="4041"/>
                    <a:pt x="2728" y="4232"/>
                    <a:pt x="3328" y="4232"/>
                  </a:cubicBezTo>
                  <a:cubicBezTo>
                    <a:pt x="3976" y="4232"/>
                    <a:pt x="4510" y="4009"/>
                    <a:pt x="4764" y="3567"/>
                  </a:cubicBezTo>
                  <a:cubicBezTo>
                    <a:pt x="5258" y="2719"/>
                    <a:pt x="4530" y="1379"/>
                    <a:pt x="3138" y="576"/>
                  </a:cubicBezTo>
                  <a:cubicBezTo>
                    <a:pt x="2471" y="191"/>
                    <a:pt x="1771" y="0"/>
                    <a:pt x="1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3261600" y="1907175"/>
              <a:ext cx="271775" cy="268075"/>
            </a:xfrm>
            <a:custGeom>
              <a:avLst/>
              <a:gdLst/>
              <a:ahLst/>
              <a:cxnLst/>
              <a:rect l="l" t="t" r="r" b="b"/>
              <a:pathLst>
                <a:path w="10871" h="10723" extrusionOk="0">
                  <a:moveTo>
                    <a:pt x="5299" y="1"/>
                  </a:moveTo>
                  <a:cubicBezTo>
                    <a:pt x="4609" y="1"/>
                    <a:pt x="3957" y="317"/>
                    <a:pt x="3530" y="861"/>
                  </a:cubicBezTo>
                  <a:lnTo>
                    <a:pt x="1" y="5362"/>
                  </a:lnTo>
                  <a:lnTo>
                    <a:pt x="3530" y="9861"/>
                  </a:lnTo>
                  <a:cubicBezTo>
                    <a:pt x="3957" y="10404"/>
                    <a:pt x="4609" y="10723"/>
                    <a:pt x="5299" y="10723"/>
                  </a:cubicBezTo>
                  <a:lnTo>
                    <a:pt x="6336" y="10723"/>
                  </a:lnTo>
                  <a:cubicBezTo>
                    <a:pt x="8911" y="10290"/>
                    <a:pt x="10870" y="8055"/>
                    <a:pt x="10870" y="5362"/>
                  </a:cubicBezTo>
                  <a:cubicBezTo>
                    <a:pt x="10870" y="2667"/>
                    <a:pt x="8910" y="430"/>
                    <a:pt x="6336" y="1"/>
                  </a:cubicBezTo>
                  <a:close/>
                </a:path>
              </a:pathLst>
            </a:custGeom>
            <a:solidFill>
              <a:srgbClr val="DB9E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3261575" y="1904950"/>
              <a:ext cx="158425" cy="271850"/>
            </a:xfrm>
            <a:custGeom>
              <a:avLst/>
              <a:gdLst/>
              <a:ahLst/>
              <a:cxnLst/>
              <a:rect l="l" t="t" r="r" b="b"/>
              <a:pathLst>
                <a:path w="6337" h="10874" extrusionOk="0">
                  <a:moveTo>
                    <a:pt x="5436" y="1"/>
                  </a:moveTo>
                  <a:cubicBezTo>
                    <a:pt x="2433" y="1"/>
                    <a:pt x="0" y="2434"/>
                    <a:pt x="0" y="5437"/>
                  </a:cubicBezTo>
                  <a:cubicBezTo>
                    <a:pt x="0" y="8439"/>
                    <a:pt x="2433" y="10873"/>
                    <a:pt x="5436" y="10873"/>
                  </a:cubicBezTo>
                  <a:cubicBezTo>
                    <a:pt x="5743" y="10873"/>
                    <a:pt x="6044" y="10847"/>
                    <a:pt x="6337" y="10798"/>
                  </a:cubicBezTo>
                  <a:cubicBezTo>
                    <a:pt x="3763" y="10369"/>
                    <a:pt x="1803" y="8131"/>
                    <a:pt x="1803" y="5437"/>
                  </a:cubicBezTo>
                  <a:cubicBezTo>
                    <a:pt x="1803" y="2740"/>
                    <a:pt x="3764" y="506"/>
                    <a:pt x="6337" y="76"/>
                  </a:cubicBezTo>
                  <a:cubicBezTo>
                    <a:pt x="6044" y="25"/>
                    <a:pt x="5743" y="1"/>
                    <a:pt x="5436" y="1"/>
                  </a:cubicBezTo>
                  <a:close/>
                </a:path>
              </a:pathLst>
            </a:custGeom>
            <a:solidFill>
              <a:srgbClr val="C886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3365950" y="2095675"/>
              <a:ext cx="87575" cy="112375"/>
            </a:xfrm>
            <a:custGeom>
              <a:avLst/>
              <a:gdLst/>
              <a:ahLst/>
              <a:cxnLst/>
              <a:rect l="l" t="t" r="r" b="b"/>
              <a:pathLst>
                <a:path w="3503" h="4495" extrusionOk="0">
                  <a:moveTo>
                    <a:pt x="2378" y="0"/>
                  </a:moveTo>
                  <a:lnTo>
                    <a:pt x="0" y="537"/>
                  </a:lnTo>
                  <a:lnTo>
                    <a:pt x="0" y="3372"/>
                  </a:lnTo>
                  <a:lnTo>
                    <a:pt x="339" y="3712"/>
                  </a:lnTo>
                  <a:cubicBezTo>
                    <a:pt x="544" y="4185"/>
                    <a:pt x="878" y="4494"/>
                    <a:pt x="1254" y="4494"/>
                  </a:cubicBezTo>
                  <a:cubicBezTo>
                    <a:pt x="1630" y="4494"/>
                    <a:pt x="1962" y="4185"/>
                    <a:pt x="2166" y="3712"/>
                  </a:cubicBezTo>
                  <a:cubicBezTo>
                    <a:pt x="2220" y="3729"/>
                    <a:pt x="2274" y="3737"/>
                    <a:pt x="2326" y="3737"/>
                  </a:cubicBezTo>
                  <a:cubicBezTo>
                    <a:pt x="2960" y="3737"/>
                    <a:pt x="3501" y="2573"/>
                    <a:pt x="3501" y="1497"/>
                  </a:cubicBezTo>
                  <a:cubicBezTo>
                    <a:pt x="3502" y="463"/>
                    <a:pt x="2999" y="0"/>
                    <a:pt x="2378" y="0"/>
                  </a:cubicBezTo>
                  <a:close/>
                </a:path>
              </a:pathLst>
            </a:custGeom>
            <a:solidFill>
              <a:srgbClr val="676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3341175" y="2095775"/>
              <a:ext cx="84325" cy="93450"/>
            </a:xfrm>
            <a:custGeom>
              <a:avLst/>
              <a:gdLst/>
              <a:ahLst/>
              <a:cxnLst/>
              <a:rect l="l" t="t" r="r" b="b"/>
              <a:pathLst>
                <a:path w="3373" h="3738" extrusionOk="0">
                  <a:moveTo>
                    <a:pt x="1125" y="1"/>
                  </a:moveTo>
                  <a:cubicBezTo>
                    <a:pt x="504" y="1"/>
                    <a:pt x="1" y="465"/>
                    <a:pt x="1" y="1499"/>
                  </a:cubicBezTo>
                  <a:cubicBezTo>
                    <a:pt x="1" y="2572"/>
                    <a:pt x="541" y="3738"/>
                    <a:pt x="1175" y="3738"/>
                  </a:cubicBezTo>
                  <a:cubicBezTo>
                    <a:pt x="1227" y="3738"/>
                    <a:pt x="1281" y="3730"/>
                    <a:pt x="1335" y="3713"/>
                  </a:cubicBezTo>
                  <a:lnTo>
                    <a:pt x="1335" y="2874"/>
                  </a:lnTo>
                  <a:cubicBezTo>
                    <a:pt x="1334" y="1581"/>
                    <a:pt x="2150" y="429"/>
                    <a:pt x="3372" y="1"/>
                  </a:cubicBezTo>
                  <a:close/>
                </a:path>
              </a:pathLst>
            </a:custGeom>
            <a:solidFill>
              <a:srgbClr val="4C5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3375225" y="1900100"/>
              <a:ext cx="228775" cy="107500"/>
            </a:xfrm>
            <a:custGeom>
              <a:avLst/>
              <a:gdLst/>
              <a:ahLst/>
              <a:cxnLst/>
              <a:rect l="l" t="t" r="r" b="b"/>
              <a:pathLst>
                <a:path w="9151" h="4300" extrusionOk="0">
                  <a:moveTo>
                    <a:pt x="1" y="0"/>
                  </a:moveTo>
                  <a:lnTo>
                    <a:pt x="1" y="1522"/>
                  </a:lnTo>
                  <a:lnTo>
                    <a:pt x="6152" y="4300"/>
                  </a:lnTo>
                  <a:cubicBezTo>
                    <a:pt x="9151" y="3336"/>
                    <a:pt x="7972" y="1063"/>
                    <a:pt x="4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3265750" y="1913175"/>
              <a:ext cx="263475" cy="94150"/>
            </a:xfrm>
            <a:custGeom>
              <a:avLst/>
              <a:gdLst/>
              <a:ahLst/>
              <a:cxnLst/>
              <a:rect l="l" t="t" r="r" b="b"/>
              <a:pathLst>
                <a:path w="10539" h="3766" extrusionOk="0">
                  <a:moveTo>
                    <a:pt x="5269" y="0"/>
                  </a:moveTo>
                  <a:lnTo>
                    <a:pt x="749" y="374"/>
                  </a:lnTo>
                  <a:lnTo>
                    <a:pt x="0" y="3766"/>
                  </a:lnTo>
                  <a:cubicBezTo>
                    <a:pt x="1622" y="3158"/>
                    <a:pt x="3446" y="2853"/>
                    <a:pt x="5269" y="2853"/>
                  </a:cubicBezTo>
                  <a:cubicBezTo>
                    <a:pt x="7092" y="2853"/>
                    <a:pt x="8915" y="3158"/>
                    <a:pt x="10538" y="3766"/>
                  </a:cubicBezTo>
                  <a:cubicBezTo>
                    <a:pt x="9189" y="1980"/>
                    <a:pt x="7340" y="681"/>
                    <a:pt x="5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3190700" y="1885600"/>
              <a:ext cx="302550" cy="121775"/>
            </a:xfrm>
            <a:custGeom>
              <a:avLst/>
              <a:gdLst/>
              <a:ahLst/>
              <a:cxnLst/>
              <a:rect l="l" t="t" r="r" b="b"/>
              <a:pathLst>
                <a:path w="12102" h="4871" extrusionOk="0">
                  <a:moveTo>
                    <a:pt x="8256" y="0"/>
                  </a:moveTo>
                  <a:cubicBezTo>
                    <a:pt x="6808" y="0"/>
                    <a:pt x="5511" y="218"/>
                    <a:pt x="4440" y="569"/>
                  </a:cubicBezTo>
                  <a:cubicBezTo>
                    <a:pt x="1180" y="1634"/>
                    <a:pt x="1" y="3904"/>
                    <a:pt x="3002" y="4870"/>
                  </a:cubicBezTo>
                  <a:cubicBezTo>
                    <a:pt x="4352" y="3083"/>
                    <a:pt x="6201" y="1786"/>
                    <a:pt x="8271" y="1105"/>
                  </a:cubicBezTo>
                  <a:cubicBezTo>
                    <a:pt x="9491" y="704"/>
                    <a:pt x="10726" y="569"/>
                    <a:pt x="12102" y="569"/>
                  </a:cubicBezTo>
                  <a:cubicBezTo>
                    <a:pt x="11030" y="218"/>
                    <a:pt x="9733" y="0"/>
                    <a:pt x="8287" y="0"/>
                  </a:cubicBezTo>
                  <a:cubicBezTo>
                    <a:pt x="8282" y="0"/>
                    <a:pt x="8276" y="0"/>
                    <a:pt x="8271" y="0"/>
                  </a:cubicBezTo>
                  <a:cubicBezTo>
                    <a:pt x="8266" y="0"/>
                    <a:pt x="8261" y="0"/>
                    <a:pt x="8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3392225" y="1959650"/>
              <a:ext cx="33375" cy="50375"/>
            </a:xfrm>
            <a:custGeom>
              <a:avLst/>
              <a:gdLst/>
              <a:ahLst/>
              <a:cxnLst/>
              <a:rect l="l" t="t" r="r" b="b"/>
              <a:pathLst>
                <a:path w="1335" h="2015" extrusionOk="0">
                  <a:moveTo>
                    <a:pt x="0" y="0"/>
                  </a:moveTo>
                  <a:lnTo>
                    <a:pt x="0" y="2014"/>
                  </a:lnTo>
                  <a:lnTo>
                    <a:pt x="710" y="2014"/>
                  </a:lnTo>
                  <a:cubicBezTo>
                    <a:pt x="1080" y="1830"/>
                    <a:pt x="1335" y="1448"/>
                    <a:pt x="1335" y="1008"/>
                  </a:cubicBezTo>
                  <a:cubicBezTo>
                    <a:pt x="1335" y="566"/>
                    <a:pt x="1080" y="184"/>
                    <a:pt x="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3369400" y="1956375"/>
              <a:ext cx="40600" cy="56225"/>
            </a:xfrm>
            <a:custGeom>
              <a:avLst/>
              <a:gdLst/>
              <a:ahLst/>
              <a:cxnLst/>
              <a:rect l="l" t="t" r="r" b="b"/>
              <a:pathLst>
                <a:path w="1624" h="2249" extrusionOk="0">
                  <a:moveTo>
                    <a:pt x="1125" y="1"/>
                  </a:moveTo>
                  <a:cubicBezTo>
                    <a:pt x="504" y="1"/>
                    <a:pt x="1" y="504"/>
                    <a:pt x="1" y="1125"/>
                  </a:cubicBezTo>
                  <a:cubicBezTo>
                    <a:pt x="1" y="1746"/>
                    <a:pt x="504" y="2248"/>
                    <a:pt x="1125" y="2248"/>
                  </a:cubicBezTo>
                  <a:cubicBezTo>
                    <a:pt x="1304" y="2248"/>
                    <a:pt x="1473" y="2207"/>
                    <a:pt x="1623" y="2131"/>
                  </a:cubicBezTo>
                  <a:cubicBezTo>
                    <a:pt x="1254" y="1947"/>
                    <a:pt x="998" y="1565"/>
                    <a:pt x="998" y="1125"/>
                  </a:cubicBezTo>
                  <a:cubicBezTo>
                    <a:pt x="998" y="683"/>
                    <a:pt x="1254" y="302"/>
                    <a:pt x="1623" y="117"/>
                  </a:cubicBezTo>
                  <a:cubicBezTo>
                    <a:pt x="1473" y="44"/>
                    <a:pt x="1303" y="1"/>
                    <a:pt x="1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3214250" y="1805800"/>
              <a:ext cx="365425" cy="479400"/>
            </a:xfrm>
            <a:custGeom>
              <a:avLst/>
              <a:gdLst/>
              <a:ahLst/>
              <a:cxnLst/>
              <a:rect l="l" t="t" r="r" b="b"/>
              <a:pathLst>
                <a:path w="14617" h="19176" extrusionOk="0">
                  <a:moveTo>
                    <a:pt x="8649" y="557"/>
                  </a:moveTo>
                  <a:cubicBezTo>
                    <a:pt x="8892" y="557"/>
                    <a:pt x="9066" y="896"/>
                    <a:pt x="8782" y="1085"/>
                  </a:cubicBezTo>
                  <a:cubicBezTo>
                    <a:pt x="8739" y="1108"/>
                    <a:pt x="8693" y="1119"/>
                    <a:pt x="8647" y="1119"/>
                  </a:cubicBezTo>
                  <a:cubicBezTo>
                    <a:pt x="8548" y="1119"/>
                    <a:pt x="8454" y="1067"/>
                    <a:pt x="8403" y="980"/>
                  </a:cubicBezTo>
                  <a:cubicBezTo>
                    <a:pt x="8326" y="845"/>
                    <a:pt x="8372" y="674"/>
                    <a:pt x="8506" y="597"/>
                  </a:cubicBezTo>
                  <a:cubicBezTo>
                    <a:pt x="8554" y="569"/>
                    <a:pt x="8603" y="557"/>
                    <a:pt x="8649" y="557"/>
                  </a:cubicBezTo>
                  <a:close/>
                  <a:moveTo>
                    <a:pt x="5986" y="556"/>
                  </a:moveTo>
                  <a:cubicBezTo>
                    <a:pt x="6222" y="556"/>
                    <a:pt x="6382" y="889"/>
                    <a:pt x="6150" y="1065"/>
                  </a:cubicBezTo>
                  <a:cubicBezTo>
                    <a:pt x="6098" y="1103"/>
                    <a:pt x="6040" y="1121"/>
                    <a:pt x="5983" y="1121"/>
                  </a:cubicBezTo>
                  <a:cubicBezTo>
                    <a:pt x="5884" y="1121"/>
                    <a:pt x="5789" y="1069"/>
                    <a:pt x="5737" y="980"/>
                  </a:cubicBezTo>
                  <a:cubicBezTo>
                    <a:pt x="5660" y="845"/>
                    <a:pt x="5706" y="674"/>
                    <a:pt x="5841" y="597"/>
                  </a:cubicBezTo>
                  <a:cubicBezTo>
                    <a:pt x="5891" y="568"/>
                    <a:pt x="5940" y="556"/>
                    <a:pt x="5986" y="556"/>
                  </a:cubicBezTo>
                  <a:close/>
                  <a:moveTo>
                    <a:pt x="11056" y="1251"/>
                  </a:moveTo>
                  <a:cubicBezTo>
                    <a:pt x="11153" y="1251"/>
                    <a:pt x="11248" y="1302"/>
                    <a:pt x="11299" y="1391"/>
                  </a:cubicBezTo>
                  <a:cubicBezTo>
                    <a:pt x="11396" y="1557"/>
                    <a:pt x="11302" y="1772"/>
                    <a:pt x="11107" y="1807"/>
                  </a:cubicBezTo>
                  <a:cubicBezTo>
                    <a:pt x="11087" y="1811"/>
                    <a:pt x="11067" y="1813"/>
                    <a:pt x="11049" y="1813"/>
                  </a:cubicBezTo>
                  <a:cubicBezTo>
                    <a:pt x="10778" y="1813"/>
                    <a:pt x="10663" y="1433"/>
                    <a:pt x="10916" y="1289"/>
                  </a:cubicBezTo>
                  <a:cubicBezTo>
                    <a:pt x="10960" y="1263"/>
                    <a:pt x="11008" y="1251"/>
                    <a:pt x="11056" y="1251"/>
                  </a:cubicBezTo>
                  <a:close/>
                  <a:moveTo>
                    <a:pt x="3595" y="1259"/>
                  </a:moveTo>
                  <a:cubicBezTo>
                    <a:pt x="3620" y="1259"/>
                    <a:pt x="3647" y="1263"/>
                    <a:pt x="3676" y="1270"/>
                  </a:cubicBezTo>
                  <a:cubicBezTo>
                    <a:pt x="3916" y="1336"/>
                    <a:pt x="3962" y="1660"/>
                    <a:pt x="3743" y="1786"/>
                  </a:cubicBezTo>
                  <a:cubicBezTo>
                    <a:pt x="3700" y="1811"/>
                    <a:pt x="3653" y="1823"/>
                    <a:pt x="3606" y="1823"/>
                  </a:cubicBezTo>
                  <a:cubicBezTo>
                    <a:pt x="3567" y="1823"/>
                    <a:pt x="3527" y="1815"/>
                    <a:pt x="3488" y="1798"/>
                  </a:cubicBezTo>
                  <a:cubicBezTo>
                    <a:pt x="3203" y="1674"/>
                    <a:pt x="3315" y="1259"/>
                    <a:pt x="3595" y="1259"/>
                  </a:cubicBezTo>
                  <a:close/>
                  <a:moveTo>
                    <a:pt x="8320" y="1612"/>
                  </a:moveTo>
                  <a:cubicBezTo>
                    <a:pt x="8427" y="1658"/>
                    <a:pt x="8541" y="1683"/>
                    <a:pt x="8658" y="1683"/>
                  </a:cubicBezTo>
                  <a:cubicBezTo>
                    <a:pt x="8702" y="1683"/>
                    <a:pt x="8746" y="1679"/>
                    <a:pt x="8791" y="1672"/>
                  </a:cubicBezTo>
                  <a:cubicBezTo>
                    <a:pt x="9096" y="2350"/>
                    <a:pt x="9524" y="2642"/>
                    <a:pt x="9936" y="2642"/>
                  </a:cubicBezTo>
                  <a:cubicBezTo>
                    <a:pt x="10207" y="2642"/>
                    <a:pt x="10472" y="2515"/>
                    <a:pt x="10690" y="2287"/>
                  </a:cubicBezTo>
                  <a:cubicBezTo>
                    <a:pt x="10753" y="2319"/>
                    <a:pt x="10822" y="2342"/>
                    <a:pt x="10891" y="2358"/>
                  </a:cubicBezTo>
                  <a:lnTo>
                    <a:pt x="10891" y="3386"/>
                  </a:lnTo>
                  <a:cubicBezTo>
                    <a:pt x="9782" y="3069"/>
                    <a:pt x="8557" y="2914"/>
                    <a:pt x="7340" y="2914"/>
                  </a:cubicBezTo>
                  <a:cubicBezTo>
                    <a:pt x="6058" y="2914"/>
                    <a:pt x="4784" y="3086"/>
                    <a:pt x="3659" y="3422"/>
                  </a:cubicBezTo>
                  <a:lnTo>
                    <a:pt x="3659" y="2372"/>
                  </a:lnTo>
                  <a:cubicBezTo>
                    <a:pt x="3738" y="2365"/>
                    <a:pt x="3820" y="2349"/>
                    <a:pt x="3898" y="2323"/>
                  </a:cubicBezTo>
                  <a:cubicBezTo>
                    <a:pt x="4109" y="2527"/>
                    <a:pt x="4358" y="2640"/>
                    <a:pt x="4614" y="2640"/>
                  </a:cubicBezTo>
                  <a:cubicBezTo>
                    <a:pt x="5030" y="2640"/>
                    <a:pt x="5462" y="2340"/>
                    <a:pt x="5766" y="1652"/>
                  </a:cubicBezTo>
                  <a:cubicBezTo>
                    <a:pt x="5838" y="1672"/>
                    <a:pt x="5913" y="1682"/>
                    <a:pt x="5989" y="1682"/>
                  </a:cubicBezTo>
                  <a:cubicBezTo>
                    <a:pt x="6078" y="1682"/>
                    <a:pt x="6168" y="1668"/>
                    <a:pt x="6254" y="1640"/>
                  </a:cubicBezTo>
                  <a:cubicBezTo>
                    <a:pt x="6555" y="1954"/>
                    <a:pt x="6915" y="2111"/>
                    <a:pt x="7274" y="2111"/>
                  </a:cubicBezTo>
                  <a:cubicBezTo>
                    <a:pt x="7645" y="2111"/>
                    <a:pt x="8015" y="1944"/>
                    <a:pt x="8320" y="1612"/>
                  </a:cubicBezTo>
                  <a:close/>
                  <a:moveTo>
                    <a:pt x="7329" y="4591"/>
                  </a:moveTo>
                  <a:cubicBezTo>
                    <a:pt x="9035" y="5169"/>
                    <a:pt x="10584" y="6177"/>
                    <a:pt x="11782" y="7481"/>
                  </a:cubicBezTo>
                  <a:cubicBezTo>
                    <a:pt x="10814" y="7197"/>
                    <a:pt x="9787" y="7010"/>
                    <a:pt x="8715" y="6924"/>
                  </a:cubicBezTo>
                  <a:cubicBezTo>
                    <a:pt x="8606" y="6255"/>
                    <a:pt x="8027" y="5745"/>
                    <a:pt x="7329" y="5745"/>
                  </a:cubicBezTo>
                  <a:cubicBezTo>
                    <a:pt x="6631" y="5745"/>
                    <a:pt x="6047" y="6259"/>
                    <a:pt x="5943" y="6927"/>
                  </a:cubicBezTo>
                  <a:cubicBezTo>
                    <a:pt x="4881" y="7018"/>
                    <a:pt x="3864" y="7203"/>
                    <a:pt x="2902" y="7486"/>
                  </a:cubicBezTo>
                  <a:cubicBezTo>
                    <a:pt x="4107" y="6162"/>
                    <a:pt x="5621" y="5171"/>
                    <a:pt x="7329" y="4591"/>
                  </a:cubicBezTo>
                  <a:close/>
                  <a:moveTo>
                    <a:pt x="7335" y="3470"/>
                  </a:moveTo>
                  <a:cubicBezTo>
                    <a:pt x="7930" y="3470"/>
                    <a:pt x="8543" y="3509"/>
                    <a:pt x="9165" y="3596"/>
                  </a:cubicBezTo>
                  <a:cubicBezTo>
                    <a:pt x="6398" y="3953"/>
                    <a:pt x="3780" y="5409"/>
                    <a:pt x="1959" y="7730"/>
                  </a:cubicBezTo>
                  <a:cubicBezTo>
                    <a:pt x="1339" y="7503"/>
                    <a:pt x="505" y="7052"/>
                    <a:pt x="623" y="6297"/>
                  </a:cubicBezTo>
                  <a:cubicBezTo>
                    <a:pt x="844" y="4903"/>
                    <a:pt x="3761" y="3470"/>
                    <a:pt x="7335" y="3470"/>
                  </a:cubicBezTo>
                  <a:close/>
                  <a:moveTo>
                    <a:pt x="7329" y="6305"/>
                  </a:moveTo>
                  <a:cubicBezTo>
                    <a:pt x="7794" y="6306"/>
                    <a:pt x="8173" y="6683"/>
                    <a:pt x="8173" y="7148"/>
                  </a:cubicBezTo>
                  <a:cubicBezTo>
                    <a:pt x="8173" y="7615"/>
                    <a:pt x="7799" y="7992"/>
                    <a:pt x="7329" y="7992"/>
                  </a:cubicBezTo>
                  <a:cubicBezTo>
                    <a:pt x="6862" y="7992"/>
                    <a:pt x="6486" y="7616"/>
                    <a:pt x="6486" y="7148"/>
                  </a:cubicBezTo>
                  <a:cubicBezTo>
                    <a:pt x="6486" y="6683"/>
                    <a:pt x="6863" y="6305"/>
                    <a:pt x="7329" y="6305"/>
                  </a:cubicBezTo>
                  <a:close/>
                  <a:moveTo>
                    <a:pt x="12991" y="8398"/>
                  </a:moveTo>
                  <a:lnTo>
                    <a:pt x="12991" y="8398"/>
                  </a:lnTo>
                  <a:cubicBezTo>
                    <a:pt x="13439" y="8538"/>
                    <a:pt x="13836" y="8921"/>
                    <a:pt x="13836" y="9403"/>
                  </a:cubicBezTo>
                  <a:cubicBezTo>
                    <a:pt x="13836" y="9920"/>
                    <a:pt x="13467" y="10354"/>
                    <a:pt x="12979" y="10452"/>
                  </a:cubicBezTo>
                  <a:cubicBezTo>
                    <a:pt x="13108" y="9777"/>
                    <a:pt x="13114" y="9082"/>
                    <a:pt x="12991" y="8398"/>
                  </a:cubicBezTo>
                  <a:close/>
                  <a:moveTo>
                    <a:pt x="1712" y="8346"/>
                  </a:moveTo>
                  <a:lnTo>
                    <a:pt x="1712" y="8346"/>
                  </a:lnTo>
                  <a:cubicBezTo>
                    <a:pt x="1582" y="9053"/>
                    <a:pt x="1585" y="9770"/>
                    <a:pt x="1711" y="10457"/>
                  </a:cubicBezTo>
                  <a:cubicBezTo>
                    <a:pt x="1204" y="10371"/>
                    <a:pt x="823" y="9926"/>
                    <a:pt x="823" y="9403"/>
                  </a:cubicBezTo>
                  <a:cubicBezTo>
                    <a:pt x="823" y="8877"/>
                    <a:pt x="1204" y="8432"/>
                    <a:pt x="1712" y="8346"/>
                  </a:cubicBezTo>
                  <a:close/>
                  <a:moveTo>
                    <a:pt x="13749" y="10702"/>
                  </a:moveTo>
                  <a:lnTo>
                    <a:pt x="13749" y="10702"/>
                  </a:lnTo>
                  <a:cubicBezTo>
                    <a:pt x="14250" y="11239"/>
                    <a:pt x="13872" y="12121"/>
                    <a:pt x="13135" y="12121"/>
                  </a:cubicBezTo>
                  <a:cubicBezTo>
                    <a:pt x="12891" y="12121"/>
                    <a:pt x="12670" y="12017"/>
                    <a:pt x="12517" y="11851"/>
                  </a:cubicBezTo>
                  <a:cubicBezTo>
                    <a:pt x="12646" y="11584"/>
                    <a:pt x="12752" y="11313"/>
                    <a:pt x="12836" y="11032"/>
                  </a:cubicBezTo>
                  <a:cubicBezTo>
                    <a:pt x="13166" y="11017"/>
                    <a:pt x="13483" y="10905"/>
                    <a:pt x="13749" y="10702"/>
                  </a:cubicBezTo>
                  <a:close/>
                  <a:moveTo>
                    <a:pt x="8691" y="7489"/>
                  </a:moveTo>
                  <a:cubicBezTo>
                    <a:pt x="10006" y="7599"/>
                    <a:pt x="11250" y="7863"/>
                    <a:pt x="12393" y="8276"/>
                  </a:cubicBezTo>
                  <a:cubicBezTo>
                    <a:pt x="12901" y="10540"/>
                    <a:pt x="11811" y="12871"/>
                    <a:pt x="9758" y="13957"/>
                  </a:cubicBezTo>
                  <a:cubicBezTo>
                    <a:pt x="10049" y="12696"/>
                    <a:pt x="9730" y="11316"/>
                    <a:pt x="8452" y="11316"/>
                  </a:cubicBezTo>
                  <a:lnTo>
                    <a:pt x="6205" y="11316"/>
                  </a:lnTo>
                  <a:cubicBezTo>
                    <a:pt x="4936" y="11316"/>
                    <a:pt x="4608" y="12686"/>
                    <a:pt x="4900" y="13953"/>
                  </a:cubicBezTo>
                  <a:cubicBezTo>
                    <a:pt x="2852" y="12868"/>
                    <a:pt x="1795" y="10583"/>
                    <a:pt x="2300" y="8276"/>
                  </a:cubicBezTo>
                  <a:cubicBezTo>
                    <a:pt x="3432" y="7865"/>
                    <a:pt x="4663" y="7602"/>
                    <a:pt x="5966" y="7492"/>
                  </a:cubicBezTo>
                  <a:cubicBezTo>
                    <a:pt x="6116" y="8107"/>
                    <a:pt x="6667" y="8558"/>
                    <a:pt x="7329" y="8558"/>
                  </a:cubicBezTo>
                  <a:cubicBezTo>
                    <a:pt x="7990" y="8558"/>
                    <a:pt x="8543" y="8107"/>
                    <a:pt x="8691" y="7489"/>
                  </a:cubicBezTo>
                  <a:close/>
                  <a:moveTo>
                    <a:pt x="8454" y="11883"/>
                  </a:moveTo>
                  <a:cubicBezTo>
                    <a:pt x="8989" y="11883"/>
                    <a:pt x="9297" y="12327"/>
                    <a:pt x="9297" y="13101"/>
                  </a:cubicBezTo>
                  <a:cubicBezTo>
                    <a:pt x="9297" y="13859"/>
                    <a:pt x="8989" y="14703"/>
                    <a:pt x="8612" y="14980"/>
                  </a:cubicBezTo>
                  <a:cubicBezTo>
                    <a:pt x="8526" y="15043"/>
                    <a:pt x="8459" y="15061"/>
                    <a:pt x="8406" y="15061"/>
                  </a:cubicBezTo>
                  <a:cubicBezTo>
                    <a:pt x="8376" y="15061"/>
                    <a:pt x="8351" y="15055"/>
                    <a:pt x="8329" y="15048"/>
                  </a:cubicBezTo>
                  <a:cubicBezTo>
                    <a:pt x="8301" y="15039"/>
                    <a:pt x="8272" y="15034"/>
                    <a:pt x="8244" y="15034"/>
                  </a:cubicBezTo>
                  <a:cubicBezTo>
                    <a:pt x="8135" y="15034"/>
                    <a:pt x="8032" y="15100"/>
                    <a:pt x="7986" y="15204"/>
                  </a:cubicBezTo>
                  <a:cubicBezTo>
                    <a:pt x="7822" y="15588"/>
                    <a:pt x="7576" y="15816"/>
                    <a:pt x="7331" y="15816"/>
                  </a:cubicBezTo>
                  <a:cubicBezTo>
                    <a:pt x="7085" y="15816"/>
                    <a:pt x="6840" y="15588"/>
                    <a:pt x="6674" y="15204"/>
                  </a:cubicBezTo>
                  <a:cubicBezTo>
                    <a:pt x="6629" y="15100"/>
                    <a:pt x="6527" y="15034"/>
                    <a:pt x="6418" y="15034"/>
                  </a:cubicBezTo>
                  <a:cubicBezTo>
                    <a:pt x="6389" y="15034"/>
                    <a:pt x="6361" y="15039"/>
                    <a:pt x="6332" y="15048"/>
                  </a:cubicBezTo>
                  <a:cubicBezTo>
                    <a:pt x="6308" y="15056"/>
                    <a:pt x="6284" y="15059"/>
                    <a:pt x="6259" y="15059"/>
                  </a:cubicBezTo>
                  <a:cubicBezTo>
                    <a:pt x="5853" y="15059"/>
                    <a:pt x="5363" y="14077"/>
                    <a:pt x="5363" y="13101"/>
                  </a:cubicBezTo>
                  <a:cubicBezTo>
                    <a:pt x="5363" y="12328"/>
                    <a:pt x="5670" y="11883"/>
                    <a:pt x="6207" y="11883"/>
                  </a:cubicBezTo>
                  <a:close/>
                  <a:moveTo>
                    <a:pt x="10156" y="14374"/>
                  </a:moveTo>
                  <a:cubicBezTo>
                    <a:pt x="11514" y="15082"/>
                    <a:pt x="12272" y="16344"/>
                    <a:pt x="11850" y="17074"/>
                  </a:cubicBezTo>
                  <a:cubicBezTo>
                    <a:pt x="11658" y="17406"/>
                    <a:pt x="11222" y="17597"/>
                    <a:pt x="10655" y="17597"/>
                  </a:cubicBezTo>
                  <a:cubicBezTo>
                    <a:pt x="9630" y="17597"/>
                    <a:pt x="8475" y="16994"/>
                    <a:pt x="7806" y="16244"/>
                  </a:cubicBezTo>
                  <a:cubicBezTo>
                    <a:pt x="8038" y="16117"/>
                    <a:pt x="8245" y="15902"/>
                    <a:pt x="8405" y="15614"/>
                  </a:cubicBezTo>
                  <a:cubicBezTo>
                    <a:pt x="8911" y="15614"/>
                    <a:pt x="9281" y="15148"/>
                    <a:pt x="9501" y="14694"/>
                  </a:cubicBezTo>
                  <a:cubicBezTo>
                    <a:pt x="9727" y="14602"/>
                    <a:pt x="9946" y="14494"/>
                    <a:pt x="10156" y="14374"/>
                  </a:cubicBezTo>
                  <a:close/>
                  <a:moveTo>
                    <a:pt x="5070" y="17988"/>
                  </a:moveTo>
                  <a:lnTo>
                    <a:pt x="5070" y="17988"/>
                  </a:lnTo>
                  <a:cubicBezTo>
                    <a:pt x="5032" y="18192"/>
                    <a:pt x="5007" y="18399"/>
                    <a:pt x="4993" y="18607"/>
                  </a:cubicBezTo>
                  <a:lnTo>
                    <a:pt x="3083" y="18607"/>
                  </a:lnTo>
                  <a:cubicBezTo>
                    <a:pt x="3097" y="18409"/>
                    <a:pt x="3123" y="18215"/>
                    <a:pt x="3163" y="18024"/>
                  </a:cubicBezTo>
                  <a:cubicBezTo>
                    <a:pt x="3412" y="18114"/>
                    <a:pt x="3689" y="18157"/>
                    <a:pt x="3995" y="18157"/>
                  </a:cubicBezTo>
                  <a:cubicBezTo>
                    <a:pt x="4341" y="18157"/>
                    <a:pt x="4708" y="18096"/>
                    <a:pt x="5070" y="17988"/>
                  </a:cubicBezTo>
                  <a:close/>
                  <a:moveTo>
                    <a:pt x="7329" y="16545"/>
                  </a:moveTo>
                  <a:cubicBezTo>
                    <a:pt x="7771" y="17065"/>
                    <a:pt x="8380" y="17488"/>
                    <a:pt x="8955" y="17751"/>
                  </a:cubicBezTo>
                  <a:cubicBezTo>
                    <a:pt x="9034" y="18031"/>
                    <a:pt x="9081" y="18317"/>
                    <a:pt x="9101" y="18607"/>
                  </a:cubicBezTo>
                  <a:lnTo>
                    <a:pt x="5558" y="18607"/>
                  </a:lnTo>
                  <a:cubicBezTo>
                    <a:pt x="5576" y="18317"/>
                    <a:pt x="5624" y="18031"/>
                    <a:pt x="5703" y="17751"/>
                  </a:cubicBezTo>
                  <a:cubicBezTo>
                    <a:pt x="6309" y="17471"/>
                    <a:pt x="6897" y="17051"/>
                    <a:pt x="7329" y="16545"/>
                  </a:cubicBezTo>
                  <a:close/>
                  <a:moveTo>
                    <a:pt x="9589" y="17991"/>
                  </a:moveTo>
                  <a:lnTo>
                    <a:pt x="9589" y="17991"/>
                  </a:lnTo>
                  <a:cubicBezTo>
                    <a:pt x="9952" y="18099"/>
                    <a:pt x="10314" y="18156"/>
                    <a:pt x="10658" y="18156"/>
                  </a:cubicBezTo>
                  <a:cubicBezTo>
                    <a:pt x="10966" y="18156"/>
                    <a:pt x="11249" y="18108"/>
                    <a:pt x="11495" y="18019"/>
                  </a:cubicBezTo>
                  <a:cubicBezTo>
                    <a:pt x="11534" y="18214"/>
                    <a:pt x="11560" y="18409"/>
                    <a:pt x="11574" y="18607"/>
                  </a:cubicBezTo>
                  <a:lnTo>
                    <a:pt x="9664" y="18607"/>
                  </a:lnTo>
                  <a:cubicBezTo>
                    <a:pt x="9652" y="18399"/>
                    <a:pt x="9627" y="18194"/>
                    <a:pt x="9589" y="17991"/>
                  </a:cubicBezTo>
                  <a:close/>
                  <a:moveTo>
                    <a:pt x="5976" y="0"/>
                  </a:moveTo>
                  <a:cubicBezTo>
                    <a:pt x="5314" y="0"/>
                    <a:pt x="4890" y="758"/>
                    <a:pt x="5285" y="1325"/>
                  </a:cubicBezTo>
                  <a:cubicBezTo>
                    <a:pt x="5138" y="1697"/>
                    <a:pt x="4891" y="2078"/>
                    <a:pt x="4599" y="2078"/>
                  </a:cubicBezTo>
                  <a:cubicBezTo>
                    <a:pt x="4511" y="2078"/>
                    <a:pt x="4419" y="2043"/>
                    <a:pt x="4324" y="1964"/>
                  </a:cubicBezTo>
                  <a:cubicBezTo>
                    <a:pt x="4681" y="1359"/>
                    <a:pt x="4190" y="691"/>
                    <a:pt x="3597" y="691"/>
                  </a:cubicBezTo>
                  <a:cubicBezTo>
                    <a:pt x="3459" y="691"/>
                    <a:pt x="3316" y="726"/>
                    <a:pt x="3177" y="807"/>
                  </a:cubicBezTo>
                  <a:cubicBezTo>
                    <a:pt x="2656" y="1108"/>
                    <a:pt x="2613" y="1849"/>
                    <a:pt x="3091" y="2209"/>
                  </a:cubicBezTo>
                  <a:lnTo>
                    <a:pt x="3091" y="3608"/>
                  </a:lnTo>
                  <a:cubicBezTo>
                    <a:pt x="1887" y="4048"/>
                    <a:pt x="267" y="4956"/>
                    <a:pt x="69" y="6214"/>
                  </a:cubicBezTo>
                  <a:cubicBezTo>
                    <a:pt x="0" y="6651"/>
                    <a:pt x="79" y="7389"/>
                    <a:pt x="1119" y="7970"/>
                  </a:cubicBezTo>
                  <a:cubicBezTo>
                    <a:pt x="583" y="8260"/>
                    <a:pt x="261" y="8814"/>
                    <a:pt x="261" y="9406"/>
                  </a:cubicBezTo>
                  <a:cubicBezTo>
                    <a:pt x="261" y="10284"/>
                    <a:pt x="957" y="11014"/>
                    <a:pt x="1847" y="11038"/>
                  </a:cubicBezTo>
                  <a:cubicBezTo>
                    <a:pt x="2208" y="12256"/>
                    <a:pt x="2967" y="13305"/>
                    <a:pt x="3967" y="14034"/>
                  </a:cubicBezTo>
                  <a:cubicBezTo>
                    <a:pt x="3880" y="14088"/>
                    <a:pt x="3791" y="14143"/>
                    <a:pt x="3706" y="14200"/>
                  </a:cubicBezTo>
                  <a:cubicBezTo>
                    <a:pt x="3599" y="14275"/>
                    <a:pt x="3551" y="14414"/>
                    <a:pt x="3602" y="14536"/>
                  </a:cubicBezTo>
                  <a:cubicBezTo>
                    <a:pt x="3649" y="14651"/>
                    <a:pt x="3755" y="14714"/>
                    <a:pt x="3863" y="14714"/>
                  </a:cubicBezTo>
                  <a:cubicBezTo>
                    <a:pt x="3917" y="14714"/>
                    <a:pt x="3972" y="14698"/>
                    <a:pt x="4021" y="14664"/>
                  </a:cubicBezTo>
                  <a:cubicBezTo>
                    <a:pt x="4173" y="14560"/>
                    <a:pt x="4334" y="14465"/>
                    <a:pt x="4501" y="14376"/>
                  </a:cubicBezTo>
                  <a:cubicBezTo>
                    <a:pt x="4709" y="14496"/>
                    <a:pt x="4926" y="14600"/>
                    <a:pt x="5148" y="14695"/>
                  </a:cubicBezTo>
                  <a:cubicBezTo>
                    <a:pt x="5369" y="15154"/>
                    <a:pt x="5740" y="15618"/>
                    <a:pt x="6245" y="15618"/>
                  </a:cubicBezTo>
                  <a:cubicBezTo>
                    <a:pt x="6404" y="15908"/>
                    <a:pt x="6610" y="16123"/>
                    <a:pt x="6842" y="16249"/>
                  </a:cubicBezTo>
                  <a:cubicBezTo>
                    <a:pt x="6118" y="17057"/>
                    <a:pt x="4930" y="17606"/>
                    <a:pt x="3987" y="17606"/>
                  </a:cubicBezTo>
                  <a:cubicBezTo>
                    <a:pt x="3656" y="17606"/>
                    <a:pt x="3356" y="17539"/>
                    <a:pt x="3116" y="17392"/>
                  </a:cubicBezTo>
                  <a:cubicBezTo>
                    <a:pt x="2832" y="17218"/>
                    <a:pt x="2686" y="16962"/>
                    <a:pt x="2686" y="16631"/>
                  </a:cubicBezTo>
                  <a:cubicBezTo>
                    <a:pt x="2686" y="16244"/>
                    <a:pt x="2883" y="15795"/>
                    <a:pt x="3237" y="15370"/>
                  </a:cubicBezTo>
                  <a:cubicBezTo>
                    <a:pt x="3327" y="15263"/>
                    <a:pt x="3334" y="15102"/>
                    <a:pt x="3240" y="14996"/>
                  </a:cubicBezTo>
                  <a:cubicBezTo>
                    <a:pt x="3183" y="14931"/>
                    <a:pt x="3106" y="14900"/>
                    <a:pt x="3029" y="14900"/>
                  </a:cubicBezTo>
                  <a:cubicBezTo>
                    <a:pt x="2949" y="14900"/>
                    <a:pt x="2869" y="14934"/>
                    <a:pt x="2814" y="14999"/>
                  </a:cubicBezTo>
                  <a:cubicBezTo>
                    <a:pt x="2370" y="15528"/>
                    <a:pt x="2125" y="16108"/>
                    <a:pt x="2125" y="16629"/>
                  </a:cubicBezTo>
                  <a:cubicBezTo>
                    <a:pt x="2125" y="17080"/>
                    <a:pt x="2309" y="17468"/>
                    <a:pt x="2648" y="17744"/>
                  </a:cubicBezTo>
                  <a:cubicBezTo>
                    <a:pt x="2556" y="18120"/>
                    <a:pt x="2508" y="18507"/>
                    <a:pt x="2508" y="18895"/>
                  </a:cubicBezTo>
                  <a:cubicBezTo>
                    <a:pt x="2508" y="19051"/>
                    <a:pt x="2636" y="19176"/>
                    <a:pt x="2791" y="19176"/>
                  </a:cubicBezTo>
                  <a:lnTo>
                    <a:pt x="11850" y="19176"/>
                  </a:lnTo>
                  <a:cubicBezTo>
                    <a:pt x="12003" y="19176"/>
                    <a:pt x="12132" y="19048"/>
                    <a:pt x="12132" y="18895"/>
                  </a:cubicBezTo>
                  <a:cubicBezTo>
                    <a:pt x="12132" y="18507"/>
                    <a:pt x="12085" y="18120"/>
                    <a:pt x="11991" y="17743"/>
                  </a:cubicBezTo>
                  <a:cubicBezTo>
                    <a:pt x="12126" y="17634"/>
                    <a:pt x="12239" y="17505"/>
                    <a:pt x="12324" y="17358"/>
                  </a:cubicBezTo>
                  <a:cubicBezTo>
                    <a:pt x="12901" y="16356"/>
                    <a:pt x="12123" y="14904"/>
                    <a:pt x="10681" y="14032"/>
                  </a:cubicBezTo>
                  <a:cubicBezTo>
                    <a:pt x="11296" y="13586"/>
                    <a:pt x="11824" y="13019"/>
                    <a:pt x="12226" y="12360"/>
                  </a:cubicBezTo>
                  <a:cubicBezTo>
                    <a:pt x="12495" y="12584"/>
                    <a:pt x="12806" y="12685"/>
                    <a:pt x="13111" y="12685"/>
                  </a:cubicBezTo>
                  <a:cubicBezTo>
                    <a:pt x="13836" y="12685"/>
                    <a:pt x="14523" y="12116"/>
                    <a:pt x="14523" y="11279"/>
                  </a:cubicBezTo>
                  <a:cubicBezTo>
                    <a:pt x="14523" y="10896"/>
                    <a:pt x="14367" y="10547"/>
                    <a:pt x="14117" y="10294"/>
                  </a:cubicBezTo>
                  <a:cubicBezTo>
                    <a:pt x="14290" y="10030"/>
                    <a:pt x="14385" y="9721"/>
                    <a:pt x="14385" y="9403"/>
                  </a:cubicBezTo>
                  <a:cubicBezTo>
                    <a:pt x="14385" y="8822"/>
                    <a:pt x="14014" y="8291"/>
                    <a:pt x="13485" y="8003"/>
                  </a:cubicBezTo>
                  <a:cubicBezTo>
                    <a:pt x="14450" y="7487"/>
                    <a:pt x="14617" y="6837"/>
                    <a:pt x="14617" y="6453"/>
                  </a:cubicBezTo>
                  <a:cubicBezTo>
                    <a:pt x="14617" y="5805"/>
                    <a:pt x="14171" y="5122"/>
                    <a:pt x="13358" y="4533"/>
                  </a:cubicBezTo>
                  <a:cubicBezTo>
                    <a:pt x="13308" y="4496"/>
                    <a:pt x="13250" y="4479"/>
                    <a:pt x="13193" y="4479"/>
                  </a:cubicBezTo>
                  <a:cubicBezTo>
                    <a:pt x="13106" y="4479"/>
                    <a:pt x="13020" y="4520"/>
                    <a:pt x="12967" y="4596"/>
                  </a:cubicBezTo>
                  <a:cubicBezTo>
                    <a:pt x="12876" y="4720"/>
                    <a:pt x="12902" y="4896"/>
                    <a:pt x="13029" y="4988"/>
                  </a:cubicBezTo>
                  <a:cubicBezTo>
                    <a:pt x="13691" y="5470"/>
                    <a:pt x="14057" y="5992"/>
                    <a:pt x="14057" y="6456"/>
                  </a:cubicBezTo>
                  <a:cubicBezTo>
                    <a:pt x="14057" y="6967"/>
                    <a:pt x="13585" y="7418"/>
                    <a:pt x="12723" y="7731"/>
                  </a:cubicBezTo>
                  <a:cubicBezTo>
                    <a:pt x="11563" y="6254"/>
                    <a:pt x="9994" y="5073"/>
                    <a:pt x="8230" y="4335"/>
                  </a:cubicBezTo>
                  <a:cubicBezTo>
                    <a:pt x="9080" y="4137"/>
                    <a:pt x="10001" y="4045"/>
                    <a:pt x="11107" y="4044"/>
                  </a:cubicBezTo>
                  <a:cubicBezTo>
                    <a:pt x="11459" y="4160"/>
                    <a:pt x="11793" y="4294"/>
                    <a:pt x="12100" y="4441"/>
                  </a:cubicBezTo>
                  <a:cubicBezTo>
                    <a:pt x="12140" y="4461"/>
                    <a:pt x="12184" y="4470"/>
                    <a:pt x="12228" y="4470"/>
                  </a:cubicBezTo>
                  <a:cubicBezTo>
                    <a:pt x="12319" y="4470"/>
                    <a:pt x="12408" y="4428"/>
                    <a:pt x="12460" y="4350"/>
                  </a:cubicBezTo>
                  <a:cubicBezTo>
                    <a:pt x="12557" y="4205"/>
                    <a:pt x="12502" y="4011"/>
                    <a:pt x="12348" y="3938"/>
                  </a:cubicBezTo>
                  <a:cubicBezTo>
                    <a:pt x="12063" y="3800"/>
                    <a:pt x="11755" y="3674"/>
                    <a:pt x="11433" y="3562"/>
                  </a:cubicBezTo>
                  <a:lnTo>
                    <a:pt x="11433" y="2284"/>
                  </a:lnTo>
                  <a:cubicBezTo>
                    <a:pt x="11652" y="2171"/>
                    <a:pt x="11801" y="1974"/>
                    <a:pt x="11859" y="1752"/>
                  </a:cubicBezTo>
                  <a:cubicBezTo>
                    <a:pt x="12010" y="1187"/>
                    <a:pt x="11562" y="690"/>
                    <a:pt x="11045" y="690"/>
                  </a:cubicBezTo>
                  <a:cubicBezTo>
                    <a:pt x="10906" y="690"/>
                    <a:pt x="10763" y="726"/>
                    <a:pt x="10624" y="805"/>
                  </a:cubicBezTo>
                  <a:cubicBezTo>
                    <a:pt x="10245" y="1026"/>
                    <a:pt x="10101" y="1494"/>
                    <a:pt x="10278" y="1882"/>
                  </a:cubicBezTo>
                  <a:cubicBezTo>
                    <a:pt x="10153" y="2019"/>
                    <a:pt x="10032" y="2078"/>
                    <a:pt x="9918" y="2078"/>
                  </a:cubicBezTo>
                  <a:cubicBezTo>
                    <a:pt x="9657" y="2078"/>
                    <a:pt x="9431" y="1775"/>
                    <a:pt x="9270" y="1402"/>
                  </a:cubicBezTo>
                  <a:cubicBezTo>
                    <a:pt x="9748" y="865"/>
                    <a:pt x="9357" y="0"/>
                    <a:pt x="8641" y="0"/>
                  </a:cubicBezTo>
                  <a:cubicBezTo>
                    <a:pt x="8285" y="0"/>
                    <a:pt x="7935" y="223"/>
                    <a:pt x="7828" y="624"/>
                  </a:cubicBezTo>
                  <a:cubicBezTo>
                    <a:pt x="7771" y="830"/>
                    <a:pt x="7797" y="1045"/>
                    <a:pt x="7894" y="1233"/>
                  </a:cubicBezTo>
                  <a:cubicBezTo>
                    <a:pt x="7704" y="1440"/>
                    <a:pt x="7485" y="1551"/>
                    <a:pt x="7262" y="1551"/>
                  </a:cubicBezTo>
                  <a:cubicBezTo>
                    <a:pt x="7068" y="1551"/>
                    <a:pt x="6872" y="1468"/>
                    <a:pt x="6688" y="1292"/>
                  </a:cubicBezTo>
                  <a:cubicBezTo>
                    <a:pt x="7069" y="690"/>
                    <a:pt x="6581" y="0"/>
                    <a:pt x="5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3331975" y="2035975"/>
              <a:ext cx="14200" cy="25550"/>
            </a:xfrm>
            <a:custGeom>
              <a:avLst/>
              <a:gdLst/>
              <a:ahLst/>
              <a:cxnLst/>
              <a:rect l="l" t="t" r="r" b="b"/>
              <a:pathLst>
                <a:path w="568" h="1022" extrusionOk="0">
                  <a:moveTo>
                    <a:pt x="283" y="0"/>
                  </a:moveTo>
                  <a:cubicBezTo>
                    <a:pt x="261" y="0"/>
                    <a:pt x="239" y="2"/>
                    <a:pt x="217" y="7"/>
                  </a:cubicBezTo>
                  <a:cubicBezTo>
                    <a:pt x="86" y="38"/>
                    <a:pt x="0" y="158"/>
                    <a:pt x="0" y="290"/>
                  </a:cubicBezTo>
                  <a:lnTo>
                    <a:pt x="0" y="733"/>
                  </a:lnTo>
                  <a:cubicBezTo>
                    <a:pt x="0" y="865"/>
                    <a:pt x="89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3448925" y="2035975"/>
              <a:ext cx="14225" cy="25550"/>
            </a:xfrm>
            <a:custGeom>
              <a:avLst/>
              <a:gdLst/>
              <a:ahLst/>
              <a:cxnLst/>
              <a:rect l="l" t="t" r="r" b="b"/>
              <a:pathLst>
                <a:path w="569" h="1022" extrusionOk="0">
                  <a:moveTo>
                    <a:pt x="283" y="0"/>
                  </a:moveTo>
                  <a:cubicBezTo>
                    <a:pt x="262" y="0"/>
                    <a:pt x="240" y="2"/>
                    <a:pt x="217" y="7"/>
                  </a:cubicBezTo>
                  <a:cubicBezTo>
                    <a:pt x="90" y="38"/>
                    <a:pt x="1" y="158"/>
                    <a:pt x="1" y="290"/>
                  </a:cubicBezTo>
                  <a:lnTo>
                    <a:pt x="1" y="733"/>
                  </a:lnTo>
                  <a:cubicBezTo>
                    <a:pt x="1" y="865"/>
                    <a:pt x="90" y="986"/>
                    <a:pt x="217" y="1014"/>
                  </a:cubicBezTo>
                  <a:cubicBezTo>
                    <a:pt x="240" y="1019"/>
                    <a:pt x="263" y="1021"/>
                    <a:pt x="285" y="1021"/>
                  </a:cubicBezTo>
                  <a:cubicBezTo>
                    <a:pt x="442" y="1021"/>
                    <a:pt x="568" y="895"/>
                    <a:pt x="568" y="738"/>
                  </a:cubicBezTo>
                  <a:lnTo>
                    <a:pt x="568" y="284"/>
                  </a:lnTo>
                  <a:cubicBezTo>
                    <a:pt x="568" y="127"/>
                    <a:pt x="441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3374200" y="2046975"/>
              <a:ext cx="46525" cy="21100"/>
            </a:xfrm>
            <a:custGeom>
              <a:avLst/>
              <a:gdLst/>
              <a:ahLst/>
              <a:cxnLst/>
              <a:rect l="l" t="t" r="r" b="b"/>
              <a:pathLst>
                <a:path w="1861" h="844" extrusionOk="0">
                  <a:moveTo>
                    <a:pt x="1547" y="1"/>
                  </a:moveTo>
                  <a:cubicBezTo>
                    <a:pt x="1469" y="1"/>
                    <a:pt x="1391" y="33"/>
                    <a:pt x="1335" y="97"/>
                  </a:cubicBezTo>
                  <a:cubicBezTo>
                    <a:pt x="1227" y="219"/>
                    <a:pt x="1079" y="281"/>
                    <a:pt x="930" y="281"/>
                  </a:cubicBezTo>
                  <a:cubicBezTo>
                    <a:pt x="781" y="281"/>
                    <a:pt x="633" y="219"/>
                    <a:pt x="526" y="97"/>
                  </a:cubicBezTo>
                  <a:cubicBezTo>
                    <a:pt x="472" y="33"/>
                    <a:pt x="394" y="1"/>
                    <a:pt x="315" y="1"/>
                  </a:cubicBezTo>
                  <a:cubicBezTo>
                    <a:pt x="249" y="1"/>
                    <a:pt x="183" y="24"/>
                    <a:pt x="129" y="71"/>
                  </a:cubicBezTo>
                  <a:cubicBezTo>
                    <a:pt x="13" y="172"/>
                    <a:pt x="0" y="350"/>
                    <a:pt x="103" y="466"/>
                  </a:cubicBezTo>
                  <a:cubicBezTo>
                    <a:pt x="322" y="718"/>
                    <a:pt x="627" y="844"/>
                    <a:pt x="932" y="844"/>
                  </a:cubicBezTo>
                  <a:cubicBezTo>
                    <a:pt x="1237" y="844"/>
                    <a:pt x="1541" y="718"/>
                    <a:pt x="1760" y="466"/>
                  </a:cubicBezTo>
                  <a:cubicBezTo>
                    <a:pt x="1861" y="350"/>
                    <a:pt x="1849" y="172"/>
                    <a:pt x="1732" y="71"/>
                  </a:cubicBezTo>
                  <a:cubicBezTo>
                    <a:pt x="1679" y="24"/>
                    <a:pt x="1613" y="1"/>
                    <a:pt x="1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3311800" y="2178025"/>
              <a:ext cx="28050" cy="26000"/>
            </a:xfrm>
            <a:custGeom>
              <a:avLst/>
              <a:gdLst/>
              <a:ahLst/>
              <a:cxnLst/>
              <a:rect l="l" t="t" r="r" b="b"/>
              <a:pathLst>
                <a:path w="1122" h="1040" extrusionOk="0">
                  <a:moveTo>
                    <a:pt x="616" y="0"/>
                  </a:moveTo>
                  <a:cubicBezTo>
                    <a:pt x="472" y="0"/>
                    <a:pt x="328" y="55"/>
                    <a:pt x="218" y="165"/>
                  </a:cubicBezTo>
                  <a:cubicBezTo>
                    <a:pt x="1" y="383"/>
                    <a:pt x="1" y="740"/>
                    <a:pt x="218" y="958"/>
                  </a:cubicBezTo>
                  <a:cubicBezTo>
                    <a:pt x="274" y="1012"/>
                    <a:pt x="346" y="1040"/>
                    <a:pt x="418" y="1040"/>
                  </a:cubicBezTo>
                  <a:cubicBezTo>
                    <a:pt x="490" y="1040"/>
                    <a:pt x="561" y="1012"/>
                    <a:pt x="616" y="958"/>
                  </a:cubicBezTo>
                  <a:cubicBezTo>
                    <a:pt x="725" y="849"/>
                    <a:pt x="725" y="671"/>
                    <a:pt x="616" y="561"/>
                  </a:cubicBezTo>
                  <a:lnTo>
                    <a:pt x="616" y="561"/>
                  </a:lnTo>
                  <a:cubicBezTo>
                    <a:pt x="670" y="616"/>
                    <a:pt x="742" y="644"/>
                    <a:pt x="814" y="644"/>
                  </a:cubicBezTo>
                  <a:cubicBezTo>
                    <a:pt x="886" y="644"/>
                    <a:pt x="959" y="616"/>
                    <a:pt x="1013" y="561"/>
                  </a:cubicBezTo>
                  <a:cubicBezTo>
                    <a:pt x="1122" y="452"/>
                    <a:pt x="1122" y="274"/>
                    <a:pt x="1013" y="165"/>
                  </a:cubicBezTo>
                  <a:cubicBezTo>
                    <a:pt x="903" y="55"/>
                    <a:pt x="760" y="0"/>
                    <a:pt x="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3333125" y="2202450"/>
              <a:ext cx="28200" cy="21125"/>
            </a:xfrm>
            <a:custGeom>
              <a:avLst/>
              <a:gdLst/>
              <a:ahLst/>
              <a:cxnLst/>
              <a:rect l="l" t="t" r="r" b="b"/>
              <a:pathLst>
                <a:path w="1128" h="845" extrusionOk="0">
                  <a:moveTo>
                    <a:pt x="566" y="1"/>
                  </a:moveTo>
                  <a:cubicBezTo>
                    <a:pt x="255" y="1"/>
                    <a:pt x="4" y="251"/>
                    <a:pt x="4" y="562"/>
                  </a:cubicBezTo>
                  <a:cubicBezTo>
                    <a:pt x="0" y="717"/>
                    <a:pt x="128" y="845"/>
                    <a:pt x="283" y="845"/>
                  </a:cubicBezTo>
                  <a:cubicBezTo>
                    <a:pt x="438" y="845"/>
                    <a:pt x="565" y="717"/>
                    <a:pt x="565" y="562"/>
                  </a:cubicBezTo>
                  <a:cubicBezTo>
                    <a:pt x="565" y="717"/>
                    <a:pt x="691" y="845"/>
                    <a:pt x="846" y="845"/>
                  </a:cubicBezTo>
                  <a:cubicBezTo>
                    <a:pt x="1001" y="845"/>
                    <a:pt x="1128" y="717"/>
                    <a:pt x="1128" y="562"/>
                  </a:cubicBezTo>
                  <a:cubicBezTo>
                    <a:pt x="1128" y="251"/>
                    <a:pt x="876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3292625" y="2207375"/>
              <a:ext cx="21125" cy="28125"/>
            </a:xfrm>
            <a:custGeom>
              <a:avLst/>
              <a:gdLst/>
              <a:ahLst/>
              <a:cxnLst/>
              <a:rect l="l" t="t" r="r" b="b"/>
              <a:pathLst>
                <a:path w="845" h="1125" extrusionOk="0">
                  <a:moveTo>
                    <a:pt x="562" y="0"/>
                  </a:moveTo>
                  <a:cubicBezTo>
                    <a:pt x="252" y="0"/>
                    <a:pt x="1" y="252"/>
                    <a:pt x="1" y="563"/>
                  </a:cubicBezTo>
                  <a:cubicBezTo>
                    <a:pt x="1" y="873"/>
                    <a:pt x="252" y="1125"/>
                    <a:pt x="562" y="1125"/>
                  </a:cubicBezTo>
                  <a:cubicBezTo>
                    <a:pt x="717" y="1125"/>
                    <a:pt x="844" y="997"/>
                    <a:pt x="844" y="842"/>
                  </a:cubicBezTo>
                  <a:cubicBezTo>
                    <a:pt x="844" y="688"/>
                    <a:pt x="717" y="560"/>
                    <a:pt x="562" y="560"/>
                  </a:cubicBezTo>
                  <a:cubicBezTo>
                    <a:pt x="717" y="560"/>
                    <a:pt x="844" y="434"/>
                    <a:pt x="844" y="280"/>
                  </a:cubicBezTo>
                  <a:cubicBezTo>
                    <a:pt x="844" y="126"/>
                    <a:pt x="717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3455075" y="2178000"/>
              <a:ext cx="26775" cy="26050"/>
            </a:xfrm>
            <a:custGeom>
              <a:avLst/>
              <a:gdLst/>
              <a:ahLst/>
              <a:cxnLst/>
              <a:rect l="l" t="t" r="r" b="b"/>
              <a:pathLst>
                <a:path w="1071" h="1042" extrusionOk="0">
                  <a:moveTo>
                    <a:pt x="508" y="0"/>
                  </a:moveTo>
                  <a:cubicBezTo>
                    <a:pt x="359" y="0"/>
                    <a:pt x="217" y="59"/>
                    <a:pt x="112" y="166"/>
                  </a:cubicBezTo>
                  <a:cubicBezTo>
                    <a:pt x="0" y="275"/>
                    <a:pt x="0" y="453"/>
                    <a:pt x="109" y="562"/>
                  </a:cubicBezTo>
                  <a:cubicBezTo>
                    <a:pt x="164" y="616"/>
                    <a:pt x="237" y="643"/>
                    <a:pt x="308" y="643"/>
                  </a:cubicBezTo>
                  <a:cubicBezTo>
                    <a:pt x="380" y="643"/>
                    <a:pt x="452" y="616"/>
                    <a:pt x="506" y="562"/>
                  </a:cubicBezTo>
                  <a:lnTo>
                    <a:pt x="506" y="562"/>
                  </a:lnTo>
                  <a:cubicBezTo>
                    <a:pt x="398" y="671"/>
                    <a:pt x="398" y="850"/>
                    <a:pt x="507" y="959"/>
                  </a:cubicBezTo>
                  <a:cubicBezTo>
                    <a:pt x="562" y="1014"/>
                    <a:pt x="634" y="1042"/>
                    <a:pt x="706" y="1042"/>
                  </a:cubicBezTo>
                  <a:cubicBezTo>
                    <a:pt x="776" y="1042"/>
                    <a:pt x="850" y="1014"/>
                    <a:pt x="905" y="959"/>
                  </a:cubicBezTo>
                  <a:cubicBezTo>
                    <a:pt x="1011" y="853"/>
                    <a:pt x="1071" y="712"/>
                    <a:pt x="1071" y="562"/>
                  </a:cubicBezTo>
                  <a:cubicBezTo>
                    <a:pt x="1071" y="413"/>
                    <a:pt x="1013" y="270"/>
                    <a:pt x="905" y="166"/>
                  </a:cubicBezTo>
                  <a:cubicBezTo>
                    <a:pt x="799" y="60"/>
                    <a:pt x="658" y="0"/>
                    <a:pt x="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3433450" y="2202450"/>
              <a:ext cx="28175" cy="21100"/>
            </a:xfrm>
            <a:custGeom>
              <a:avLst/>
              <a:gdLst/>
              <a:ahLst/>
              <a:cxnLst/>
              <a:rect l="l" t="t" r="r" b="b"/>
              <a:pathLst>
                <a:path w="1127" h="844" extrusionOk="0">
                  <a:moveTo>
                    <a:pt x="565" y="1"/>
                  </a:moveTo>
                  <a:cubicBezTo>
                    <a:pt x="258" y="1"/>
                    <a:pt x="8" y="248"/>
                    <a:pt x="3" y="553"/>
                  </a:cubicBezTo>
                  <a:cubicBezTo>
                    <a:pt x="0" y="684"/>
                    <a:pt x="85" y="802"/>
                    <a:pt x="212" y="834"/>
                  </a:cubicBezTo>
                  <a:cubicBezTo>
                    <a:pt x="236" y="840"/>
                    <a:pt x="260" y="843"/>
                    <a:pt x="283" y="843"/>
                  </a:cubicBezTo>
                  <a:cubicBezTo>
                    <a:pt x="438" y="843"/>
                    <a:pt x="565" y="717"/>
                    <a:pt x="565" y="562"/>
                  </a:cubicBezTo>
                  <a:cubicBezTo>
                    <a:pt x="565" y="684"/>
                    <a:pt x="638" y="792"/>
                    <a:pt x="753" y="829"/>
                  </a:cubicBezTo>
                  <a:cubicBezTo>
                    <a:pt x="784" y="839"/>
                    <a:pt x="815" y="844"/>
                    <a:pt x="845" y="844"/>
                  </a:cubicBezTo>
                  <a:cubicBezTo>
                    <a:pt x="1000" y="844"/>
                    <a:pt x="1126" y="717"/>
                    <a:pt x="1126" y="562"/>
                  </a:cubicBezTo>
                  <a:cubicBezTo>
                    <a:pt x="1126" y="254"/>
                    <a:pt x="873" y="1"/>
                    <a:pt x="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3480025" y="2207225"/>
              <a:ext cx="22275" cy="28125"/>
            </a:xfrm>
            <a:custGeom>
              <a:avLst/>
              <a:gdLst/>
              <a:ahLst/>
              <a:cxnLst/>
              <a:rect l="l" t="t" r="r" b="b"/>
              <a:pathLst>
                <a:path w="891" h="1125" extrusionOk="0">
                  <a:moveTo>
                    <a:pt x="335" y="0"/>
                  </a:moveTo>
                  <a:cubicBezTo>
                    <a:pt x="206" y="0"/>
                    <a:pt x="90" y="84"/>
                    <a:pt x="58" y="210"/>
                  </a:cubicBezTo>
                  <a:cubicBezTo>
                    <a:pt x="12" y="396"/>
                    <a:pt x="151" y="563"/>
                    <a:pt x="329" y="563"/>
                  </a:cubicBezTo>
                  <a:cubicBezTo>
                    <a:pt x="208" y="563"/>
                    <a:pt x="99" y="638"/>
                    <a:pt x="62" y="753"/>
                  </a:cubicBezTo>
                  <a:cubicBezTo>
                    <a:pt x="1" y="947"/>
                    <a:pt x="145" y="1125"/>
                    <a:pt x="329" y="1125"/>
                  </a:cubicBezTo>
                  <a:cubicBezTo>
                    <a:pt x="641" y="1125"/>
                    <a:pt x="891" y="873"/>
                    <a:pt x="891" y="563"/>
                  </a:cubicBezTo>
                  <a:cubicBezTo>
                    <a:pt x="891" y="256"/>
                    <a:pt x="644" y="6"/>
                    <a:pt x="338" y="0"/>
                  </a:cubicBezTo>
                  <a:cubicBezTo>
                    <a:pt x="337" y="0"/>
                    <a:pt x="336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5" name="Google Shape;1225;p38"/>
          <p:cNvGrpSpPr/>
          <p:nvPr/>
        </p:nvGrpSpPr>
        <p:grpSpPr>
          <a:xfrm>
            <a:off x="626761" y="2541669"/>
            <a:ext cx="724090" cy="804227"/>
            <a:chOff x="1105725" y="1806175"/>
            <a:chExt cx="430775" cy="478450"/>
          </a:xfrm>
        </p:grpSpPr>
        <p:sp>
          <p:nvSpPr>
            <p:cNvPr id="1226" name="Google Shape;1226;p38"/>
            <p:cNvSpPr/>
            <p:nvPr/>
          </p:nvSpPr>
          <p:spPr>
            <a:xfrm>
              <a:off x="1396875" y="2229800"/>
              <a:ext cx="31200" cy="40450"/>
            </a:xfrm>
            <a:custGeom>
              <a:avLst/>
              <a:gdLst/>
              <a:ahLst/>
              <a:cxnLst/>
              <a:rect l="l" t="t" r="r" b="b"/>
              <a:pathLst>
                <a:path w="1248" h="1618" extrusionOk="0">
                  <a:moveTo>
                    <a:pt x="0" y="1"/>
                  </a:moveTo>
                  <a:lnTo>
                    <a:pt x="0" y="1617"/>
                  </a:lnTo>
                  <a:lnTo>
                    <a:pt x="1247" y="1617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113200" y="2026475"/>
              <a:ext cx="189350" cy="160800"/>
            </a:xfrm>
            <a:custGeom>
              <a:avLst/>
              <a:gdLst/>
              <a:ahLst/>
              <a:cxnLst/>
              <a:rect l="l" t="t" r="r" b="b"/>
              <a:pathLst>
                <a:path w="7574" h="6432" extrusionOk="0">
                  <a:moveTo>
                    <a:pt x="1846" y="1"/>
                  </a:moveTo>
                  <a:cubicBezTo>
                    <a:pt x="752" y="1"/>
                    <a:pt x="1" y="1116"/>
                    <a:pt x="421" y="2133"/>
                  </a:cubicBezTo>
                  <a:cubicBezTo>
                    <a:pt x="651" y="2687"/>
                    <a:pt x="1165" y="3033"/>
                    <a:pt x="1723" y="3079"/>
                  </a:cubicBezTo>
                  <a:cubicBezTo>
                    <a:pt x="1550" y="3613"/>
                    <a:pt x="1676" y="4221"/>
                    <a:pt x="2099" y="4644"/>
                  </a:cubicBezTo>
                  <a:cubicBezTo>
                    <a:pt x="2399" y="4945"/>
                    <a:pt x="2792" y="5095"/>
                    <a:pt x="3186" y="5095"/>
                  </a:cubicBezTo>
                  <a:cubicBezTo>
                    <a:pt x="3347" y="5095"/>
                    <a:pt x="3508" y="5070"/>
                    <a:pt x="3664" y="5020"/>
                  </a:cubicBezTo>
                  <a:cubicBezTo>
                    <a:pt x="3731" y="5854"/>
                    <a:pt x="4445" y="6431"/>
                    <a:pt x="5220" y="6431"/>
                  </a:cubicBezTo>
                  <a:cubicBezTo>
                    <a:pt x="5367" y="6431"/>
                    <a:pt x="5516" y="6410"/>
                    <a:pt x="5664" y="6367"/>
                  </a:cubicBezTo>
                  <a:cubicBezTo>
                    <a:pt x="5868" y="6305"/>
                    <a:pt x="6035" y="6212"/>
                    <a:pt x="6201" y="6071"/>
                  </a:cubicBezTo>
                  <a:lnTo>
                    <a:pt x="7574" y="6071"/>
                  </a:lnTo>
                  <a:lnTo>
                    <a:pt x="7574" y="1"/>
                  </a:ln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340100" y="2026475"/>
              <a:ext cx="189350" cy="160950"/>
            </a:xfrm>
            <a:custGeom>
              <a:avLst/>
              <a:gdLst/>
              <a:ahLst/>
              <a:cxnLst/>
              <a:rect l="l" t="t" r="r" b="b"/>
              <a:pathLst>
                <a:path w="7574" h="6438" extrusionOk="0">
                  <a:moveTo>
                    <a:pt x="1" y="1"/>
                  </a:moveTo>
                  <a:lnTo>
                    <a:pt x="1" y="6071"/>
                  </a:lnTo>
                  <a:lnTo>
                    <a:pt x="1374" y="6071"/>
                  </a:lnTo>
                  <a:cubicBezTo>
                    <a:pt x="1538" y="6212"/>
                    <a:pt x="1713" y="6311"/>
                    <a:pt x="1920" y="6373"/>
                  </a:cubicBezTo>
                  <a:cubicBezTo>
                    <a:pt x="2067" y="6416"/>
                    <a:pt x="2215" y="6437"/>
                    <a:pt x="2361" y="6437"/>
                  </a:cubicBezTo>
                  <a:cubicBezTo>
                    <a:pt x="3137" y="6437"/>
                    <a:pt x="3843" y="5850"/>
                    <a:pt x="3909" y="5020"/>
                  </a:cubicBezTo>
                  <a:cubicBezTo>
                    <a:pt x="4064" y="5070"/>
                    <a:pt x="4226" y="5095"/>
                    <a:pt x="4387" y="5095"/>
                  </a:cubicBezTo>
                  <a:cubicBezTo>
                    <a:pt x="4781" y="5095"/>
                    <a:pt x="5174" y="4945"/>
                    <a:pt x="5474" y="4644"/>
                  </a:cubicBezTo>
                  <a:cubicBezTo>
                    <a:pt x="5897" y="4221"/>
                    <a:pt x="6023" y="3613"/>
                    <a:pt x="5850" y="3079"/>
                  </a:cubicBezTo>
                  <a:cubicBezTo>
                    <a:pt x="6408" y="3036"/>
                    <a:pt x="6922" y="2687"/>
                    <a:pt x="7152" y="2133"/>
                  </a:cubicBezTo>
                  <a:cubicBezTo>
                    <a:pt x="7574" y="1116"/>
                    <a:pt x="6822" y="1"/>
                    <a:pt x="5730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283400" y="2164050"/>
              <a:ext cx="151650" cy="113475"/>
            </a:xfrm>
            <a:custGeom>
              <a:avLst/>
              <a:gdLst/>
              <a:ahLst/>
              <a:cxnLst/>
              <a:rect l="l" t="t" r="r" b="b"/>
              <a:pathLst>
                <a:path w="6066" h="4539" extrusionOk="0">
                  <a:moveTo>
                    <a:pt x="1526" y="0"/>
                  </a:moveTo>
                  <a:cubicBezTo>
                    <a:pt x="991" y="0"/>
                    <a:pt x="477" y="92"/>
                    <a:pt x="0" y="262"/>
                  </a:cubicBezTo>
                  <a:lnTo>
                    <a:pt x="0" y="4539"/>
                  </a:lnTo>
                  <a:lnTo>
                    <a:pt x="6065" y="4539"/>
                  </a:lnTo>
                  <a:cubicBezTo>
                    <a:pt x="6064" y="3045"/>
                    <a:pt x="5334" y="1710"/>
                    <a:pt x="4202" y="880"/>
                  </a:cubicBezTo>
                  <a:cubicBezTo>
                    <a:pt x="3376" y="276"/>
                    <a:pt x="2468" y="0"/>
                    <a:pt x="1526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274200" y="2205175"/>
              <a:ext cx="122700" cy="72350"/>
            </a:xfrm>
            <a:custGeom>
              <a:avLst/>
              <a:gdLst/>
              <a:ahLst/>
              <a:cxnLst/>
              <a:rect l="l" t="t" r="r" b="b"/>
              <a:pathLst>
                <a:path w="4908" h="2894" extrusionOk="0">
                  <a:moveTo>
                    <a:pt x="0" y="1"/>
                  </a:moveTo>
                  <a:lnTo>
                    <a:pt x="0" y="2894"/>
                  </a:lnTo>
                  <a:lnTo>
                    <a:pt x="4907" y="2894"/>
                  </a:lnTo>
                  <a:cubicBezTo>
                    <a:pt x="4907" y="2317"/>
                    <a:pt x="4879" y="1774"/>
                    <a:pt x="4832" y="1250"/>
                  </a:cubicBezTo>
                  <a:lnTo>
                    <a:pt x="1888" y="1250"/>
                  </a:lnTo>
                  <a:cubicBezTo>
                    <a:pt x="1851" y="1250"/>
                    <a:pt x="1818" y="1246"/>
                    <a:pt x="1781" y="1243"/>
                  </a:cubicBezTo>
                  <a:cubicBezTo>
                    <a:pt x="1313" y="1191"/>
                    <a:pt x="965" y="786"/>
                    <a:pt x="965" y="317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207925" y="2170750"/>
              <a:ext cx="90375" cy="106775"/>
            </a:xfrm>
            <a:custGeom>
              <a:avLst/>
              <a:gdLst/>
              <a:ahLst/>
              <a:cxnLst/>
              <a:rect l="l" t="t" r="r" b="b"/>
              <a:pathLst>
                <a:path w="3615" h="4271" extrusionOk="0">
                  <a:moveTo>
                    <a:pt x="3011" y="0"/>
                  </a:moveTo>
                  <a:cubicBezTo>
                    <a:pt x="2607" y="146"/>
                    <a:pt x="2214" y="366"/>
                    <a:pt x="1872" y="612"/>
                  </a:cubicBezTo>
                  <a:cubicBezTo>
                    <a:pt x="724" y="1441"/>
                    <a:pt x="0" y="2769"/>
                    <a:pt x="0" y="4271"/>
                  </a:cubicBezTo>
                  <a:lnTo>
                    <a:pt x="2659" y="4271"/>
                  </a:lnTo>
                  <a:cubicBezTo>
                    <a:pt x="2660" y="3188"/>
                    <a:pt x="3015" y="2174"/>
                    <a:pt x="3614" y="1366"/>
                  </a:cubicBezTo>
                  <a:cubicBezTo>
                    <a:pt x="3358" y="1056"/>
                    <a:pt x="3143" y="609"/>
                    <a:pt x="3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151675" y="200642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2" y="1"/>
                  </a:moveTo>
                  <a:cubicBezTo>
                    <a:pt x="606" y="1"/>
                    <a:pt x="0" y="605"/>
                    <a:pt x="0" y="1354"/>
                  </a:cubicBezTo>
                  <a:cubicBezTo>
                    <a:pt x="0" y="2101"/>
                    <a:pt x="605" y="2705"/>
                    <a:pt x="1352" y="2705"/>
                  </a:cubicBezTo>
                  <a:cubicBezTo>
                    <a:pt x="2100" y="2705"/>
                    <a:pt x="2703" y="2101"/>
                    <a:pt x="2703" y="1354"/>
                  </a:cubicBezTo>
                  <a:cubicBezTo>
                    <a:pt x="2703" y="663"/>
                    <a:pt x="2188" y="96"/>
                    <a:pt x="1520" y="13"/>
                  </a:cubicBezTo>
                  <a:cubicBezTo>
                    <a:pt x="1465" y="5"/>
                    <a:pt x="1410" y="1"/>
                    <a:pt x="1352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423400" y="200642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350" y="1"/>
                  </a:moveTo>
                  <a:cubicBezTo>
                    <a:pt x="1294" y="1"/>
                    <a:pt x="1237" y="5"/>
                    <a:pt x="1183" y="11"/>
                  </a:cubicBezTo>
                  <a:cubicBezTo>
                    <a:pt x="516" y="93"/>
                    <a:pt x="0" y="663"/>
                    <a:pt x="0" y="1350"/>
                  </a:cubicBezTo>
                  <a:cubicBezTo>
                    <a:pt x="0" y="2097"/>
                    <a:pt x="605" y="2703"/>
                    <a:pt x="1352" y="2703"/>
                  </a:cubicBezTo>
                  <a:cubicBezTo>
                    <a:pt x="2100" y="2703"/>
                    <a:pt x="2703" y="2099"/>
                    <a:pt x="2703" y="1350"/>
                  </a:cubicBezTo>
                  <a:cubicBezTo>
                    <a:pt x="2703" y="603"/>
                    <a:pt x="2096" y="1"/>
                    <a:pt x="1350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220275" y="1920425"/>
              <a:ext cx="221100" cy="239600"/>
            </a:xfrm>
            <a:custGeom>
              <a:avLst/>
              <a:gdLst/>
              <a:ahLst/>
              <a:cxnLst/>
              <a:rect l="l" t="t" r="r" b="b"/>
              <a:pathLst>
                <a:path w="8844" h="9584" extrusionOk="0">
                  <a:moveTo>
                    <a:pt x="4051" y="0"/>
                  </a:moveTo>
                  <a:cubicBezTo>
                    <a:pt x="3326" y="0"/>
                    <a:pt x="2640" y="161"/>
                    <a:pt x="2025" y="448"/>
                  </a:cubicBezTo>
                  <a:lnTo>
                    <a:pt x="0" y="3030"/>
                  </a:lnTo>
                  <a:lnTo>
                    <a:pt x="0" y="6558"/>
                  </a:lnTo>
                  <a:lnTo>
                    <a:pt x="2022" y="9136"/>
                  </a:lnTo>
                  <a:cubicBezTo>
                    <a:pt x="2639" y="9423"/>
                    <a:pt x="3324" y="9584"/>
                    <a:pt x="4050" y="9584"/>
                  </a:cubicBezTo>
                  <a:cubicBezTo>
                    <a:pt x="6690" y="9584"/>
                    <a:pt x="8840" y="7444"/>
                    <a:pt x="8840" y="4794"/>
                  </a:cubicBezTo>
                  <a:cubicBezTo>
                    <a:pt x="8843" y="2158"/>
                    <a:pt x="6707" y="0"/>
                    <a:pt x="4051" y="0"/>
                  </a:cubicBezTo>
                  <a:close/>
                </a:path>
              </a:pathLst>
            </a:custGeom>
            <a:solidFill>
              <a:srgbClr val="FFDD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201475" y="1922650"/>
              <a:ext cx="96850" cy="235200"/>
            </a:xfrm>
            <a:custGeom>
              <a:avLst/>
              <a:gdLst/>
              <a:ahLst/>
              <a:cxnLst/>
              <a:rect l="l" t="t" r="r" b="b"/>
              <a:pathLst>
                <a:path w="3874" h="9408" extrusionOk="0">
                  <a:moveTo>
                    <a:pt x="3874" y="0"/>
                  </a:moveTo>
                  <a:lnTo>
                    <a:pt x="3874" y="0"/>
                  </a:lnTo>
                  <a:cubicBezTo>
                    <a:pt x="1660" y="430"/>
                    <a:pt x="1" y="2382"/>
                    <a:pt x="1" y="4705"/>
                  </a:cubicBezTo>
                  <a:cubicBezTo>
                    <a:pt x="1" y="7036"/>
                    <a:pt x="1667" y="8978"/>
                    <a:pt x="3874" y="9408"/>
                  </a:cubicBezTo>
                  <a:cubicBezTo>
                    <a:pt x="3423" y="9147"/>
                    <a:pt x="3010" y="8820"/>
                    <a:pt x="2654" y="8444"/>
                  </a:cubicBezTo>
                  <a:cubicBezTo>
                    <a:pt x="1728" y="7470"/>
                    <a:pt x="1162" y="6154"/>
                    <a:pt x="1162" y="4705"/>
                  </a:cubicBezTo>
                  <a:cubicBezTo>
                    <a:pt x="1162" y="2694"/>
                    <a:pt x="2253" y="940"/>
                    <a:pt x="3874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271500" y="2068150"/>
              <a:ext cx="99725" cy="40925"/>
            </a:xfrm>
            <a:custGeom>
              <a:avLst/>
              <a:gdLst/>
              <a:ahLst/>
              <a:cxnLst/>
              <a:rect l="l" t="t" r="r" b="b"/>
              <a:pathLst>
                <a:path w="3989" h="1637" extrusionOk="0">
                  <a:moveTo>
                    <a:pt x="1414" y="0"/>
                  </a:moveTo>
                  <a:cubicBezTo>
                    <a:pt x="1223" y="0"/>
                    <a:pt x="1031" y="73"/>
                    <a:pt x="884" y="221"/>
                  </a:cubicBezTo>
                  <a:cubicBezTo>
                    <a:pt x="702" y="402"/>
                    <a:pt x="461" y="514"/>
                    <a:pt x="203" y="514"/>
                  </a:cubicBezTo>
                  <a:cubicBezTo>
                    <a:pt x="87" y="514"/>
                    <a:pt x="1" y="619"/>
                    <a:pt x="24" y="734"/>
                  </a:cubicBezTo>
                  <a:cubicBezTo>
                    <a:pt x="137" y="1304"/>
                    <a:pt x="629" y="1635"/>
                    <a:pt x="1130" y="1635"/>
                  </a:cubicBezTo>
                  <a:cubicBezTo>
                    <a:pt x="1446" y="1635"/>
                    <a:pt x="1765" y="1504"/>
                    <a:pt x="1996" y="1219"/>
                  </a:cubicBezTo>
                  <a:cubicBezTo>
                    <a:pt x="2227" y="1505"/>
                    <a:pt x="2546" y="1636"/>
                    <a:pt x="2861" y="1636"/>
                  </a:cubicBezTo>
                  <a:cubicBezTo>
                    <a:pt x="3363" y="1636"/>
                    <a:pt x="3855" y="1304"/>
                    <a:pt x="3969" y="734"/>
                  </a:cubicBezTo>
                  <a:cubicBezTo>
                    <a:pt x="3989" y="621"/>
                    <a:pt x="3900" y="514"/>
                    <a:pt x="3785" y="514"/>
                  </a:cubicBezTo>
                  <a:cubicBezTo>
                    <a:pt x="3529" y="514"/>
                    <a:pt x="3285" y="402"/>
                    <a:pt x="3105" y="221"/>
                  </a:cubicBezTo>
                  <a:cubicBezTo>
                    <a:pt x="2958" y="73"/>
                    <a:pt x="2766" y="1"/>
                    <a:pt x="2575" y="1"/>
                  </a:cubicBezTo>
                  <a:cubicBezTo>
                    <a:pt x="2359" y="1"/>
                    <a:pt x="2143" y="94"/>
                    <a:pt x="1995" y="277"/>
                  </a:cubicBezTo>
                  <a:cubicBezTo>
                    <a:pt x="1846" y="93"/>
                    <a:pt x="1630" y="0"/>
                    <a:pt x="1414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267825" y="1940650"/>
              <a:ext cx="198975" cy="245375"/>
            </a:xfrm>
            <a:custGeom>
              <a:avLst/>
              <a:gdLst/>
              <a:ahLst/>
              <a:cxnLst/>
              <a:rect l="l" t="t" r="r" b="b"/>
              <a:pathLst>
                <a:path w="7959" h="9815" extrusionOk="0">
                  <a:moveTo>
                    <a:pt x="1105" y="1"/>
                  </a:moveTo>
                  <a:cubicBezTo>
                    <a:pt x="1413" y="2151"/>
                    <a:pt x="3303" y="3963"/>
                    <a:pt x="6438" y="3980"/>
                  </a:cubicBezTo>
                  <a:cubicBezTo>
                    <a:pt x="6438" y="4931"/>
                    <a:pt x="6136" y="5830"/>
                    <a:pt x="5562" y="6585"/>
                  </a:cubicBezTo>
                  <a:cubicBezTo>
                    <a:pt x="4933" y="7410"/>
                    <a:pt x="3986" y="7973"/>
                    <a:pt x="3289" y="8126"/>
                  </a:cubicBezTo>
                  <a:cubicBezTo>
                    <a:pt x="3252" y="8134"/>
                    <a:pt x="3216" y="8138"/>
                    <a:pt x="3180" y="8138"/>
                  </a:cubicBezTo>
                  <a:cubicBezTo>
                    <a:pt x="2974" y="8138"/>
                    <a:pt x="2790" y="8009"/>
                    <a:pt x="2705" y="7824"/>
                  </a:cubicBezTo>
                  <a:cubicBezTo>
                    <a:pt x="2643" y="7690"/>
                    <a:pt x="2511" y="7601"/>
                    <a:pt x="2364" y="7601"/>
                  </a:cubicBezTo>
                  <a:lnTo>
                    <a:pt x="1906" y="7601"/>
                  </a:lnTo>
                  <a:cubicBezTo>
                    <a:pt x="1760" y="7601"/>
                    <a:pt x="1625" y="7686"/>
                    <a:pt x="1567" y="7821"/>
                  </a:cubicBezTo>
                  <a:cubicBezTo>
                    <a:pt x="1484" y="8008"/>
                    <a:pt x="1299" y="8139"/>
                    <a:pt x="1090" y="8139"/>
                  </a:cubicBezTo>
                  <a:cubicBezTo>
                    <a:pt x="1043" y="8139"/>
                    <a:pt x="995" y="8132"/>
                    <a:pt x="947" y="8118"/>
                  </a:cubicBezTo>
                  <a:cubicBezTo>
                    <a:pt x="614" y="8022"/>
                    <a:pt x="295" y="7885"/>
                    <a:pt x="0" y="7717"/>
                  </a:cubicBezTo>
                  <a:lnTo>
                    <a:pt x="0" y="9815"/>
                  </a:lnTo>
                  <a:lnTo>
                    <a:pt x="4808" y="9810"/>
                  </a:lnTo>
                  <a:cubicBezTo>
                    <a:pt x="7188" y="7759"/>
                    <a:pt x="7958" y="4844"/>
                    <a:pt x="7402" y="2644"/>
                  </a:cubicBezTo>
                  <a:cubicBezTo>
                    <a:pt x="7291" y="2214"/>
                    <a:pt x="7130" y="1806"/>
                    <a:pt x="6928" y="1424"/>
                  </a:cubicBezTo>
                  <a:cubicBezTo>
                    <a:pt x="6639" y="888"/>
                    <a:pt x="6268" y="407"/>
                    <a:pt x="5829" y="1"/>
                  </a:cubicBezTo>
                  <a:close/>
                </a:path>
              </a:pathLst>
            </a:custGeom>
            <a:solidFill>
              <a:srgbClr val="FF8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175825" y="1940750"/>
              <a:ext cx="212600" cy="266525"/>
            </a:xfrm>
            <a:custGeom>
              <a:avLst/>
              <a:gdLst/>
              <a:ahLst/>
              <a:cxnLst/>
              <a:rect l="l" t="t" r="r" b="b"/>
              <a:pathLst>
                <a:path w="8504" h="10661" extrusionOk="0">
                  <a:moveTo>
                    <a:pt x="2140" y="0"/>
                  </a:moveTo>
                  <a:cubicBezTo>
                    <a:pt x="1699" y="408"/>
                    <a:pt x="1327" y="890"/>
                    <a:pt x="1042" y="1422"/>
                  </a:cubicBezTo>
                  <a:cubicBezTo>
                    <a:pt x="837" y="1804"/>
                    <a:pt x="677" y="2213"/>
                    <a:pt x="568" y="2643"/>
                  </a:cubicBezTo>
                  <a:cubicBezTo>
                    <a:pt x="1" y="4872"/>
                    <a:pt x="840" y="8205"/>
                    <a:pt x="3171" y="9811"/>
                  </a:cubicBezTo>
                  <a:cubicBezTo>
                    <a:pt x="3703" y="10174"/>
                    <a:pt x="4294" y="10435"/>
                    <a:pt x="4917" y="10566"/>
                  </a:cubicBezTo>
                  <a:cubicBezTo>
                    <a:pt x="5216" y="10627"/>
                    <a:pt x="5523" y="10661"/>
                    <a:pt x="5832" y="10661"/>
                  </a:cubicBezTo>
                  <a:cubicBezTo>
                    <a:pt x="6796" y="10661"/>
                    <a:pt x="7719" y="10357"/>
                    <a:pt x="8503" y="9817"/>
                  </a:cubicBezTo>
                  <a:cubicBezTo>
                    <a:pt x="6957" y="9814"/>
                    <a:pt x="4682" y="8763"/>
                    <a:pt x="3693" y="7725"/>
                  </a:cubicBezTo>
                  <a:cubicBezTo>
                    <a:pt x="3191" y="7436"/>
                    <a:pt x="2752" y="7051"/>
                    <a:pt x="2401" y="6591"/>
                  </a:cubicBezTo>
                  <a:cubicBezTo>
                    <a:pt x="1826" y="5837"/>
                    <a:pt x="1522" y="4935"/>
                    <a:pt x="1522" y="3984"/>
                  </a:cubicBezTo>
                  <a:cubicBezTo>
                    <a:pt x="4664" y="3967"/>
                    <a:pt x="6556" y="2151"/>
                    <a:pt x="6866" y="0"/>
                  </a:cubicBezTo>
                  <a:close/>
                </a:path>
              </a:pathLst>
            </a:custGeom>
            <a:solidFill>
              <a:srgbClr val="FF6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300350" y="1862700"/>
              <a:ext cx="140475" cy="113500"/>
            </a:xfrm>
            <a:custGeom>
              <a:avLst/>
              <a:gdLst/>
              <a:ahLst/>
              <a:cxnLst/>
              <a:rect l="l" t="t" r="r" b="b"/>
              <a:pathLst>
                <a:path w="5619" h="4540" extrusionOk="0">
                  <a:moveTo>
                    <a:pt x="755" y="1"/>
                  </a:moveTo>
                  <a:lnTo>
                    <a:pt x="0" y="1415"/>
                  </a:lnTo>
                  <a:lnTo>
                    <a:pt x="678" y="3355"/>
                  </a:lnTo>
                  <a:lnTo>
                    <a:pt x="1427" y="3579"/>
                  </a:lnTo>
                  <a:cubicBezTo>
                    <a:pt x="2873" y="3648"/>
                    <a:pt x="4298" y="3972"/>
                    <a:pt x="5619" y="4539"/>
                  </a:cubicBezTo>
                  <a:lnTo>
                    <a:pt x="5619" y="976"/>
                  </a:lnTo>
                  <a:lnTo>
                    <a:pt x="5619" y="171"/>
                  </a:lnTo>
                  <a:lnTo>
                    <a:pt x="4777" y="171"/>
                  </a:lnTo>
                  <a:cubicBezTo>
                    <a:pt x="4723" y="234"/>
                    <a:pt x="4666" y="277"/>
                    <a:pt x="4608" y="318"/>
                  </a:cubicBezTo>
                  <a:cubicBezTo>
                    <a:pt x="4218" y="590"/>
                    <a:pt x="3746" y="751"/>
                    <a:pt x="3235" y="751"/>
                  </a:cubicBezTo>
                  <a:cubicBezTo>
                    <a:pt x="2554" y="751"/>
                    <a:pt x="1939" y="465"/>
                    <a:pt x="1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201825" y="1852050"/>
              <a:ext cx="138425" cy="126025"/>
            </a:xfrm>
            <a:custGeom>
              <a:avLst/>
              <a:gdLst/>
              <a:ahLst/>
              <a:cxnLst/>
              <a:rect l="l" t="t" r="r" b="b"/>
              <a:pathLst>
                <a:path w="5537" h="5041" extrusionOk="0">
                  <a:moveTo>
                    <a:pt x="4527" y="0"/>
                  </a:moveTo>
                  <a:cubicBezTo>
                    <a:pt x="4430" y="161"/>
                    <a:pt x="4320" y="308"/>
                    <a:pt x="4191" y="443"/>
                  </a:cubicBezTo>
                  <a:cubicBezTo>
                    <a:pt x="3748" y="907"/>
                    <a:pt x="3125" y="1195"/>
                    <a:pt x="2432" y="1195"/>
                  </a:cubicBezTo>
                  <a:cubicBezTo>
                    <a:pt x="1913" y="1195"/>
                    <a:pt x="1433" y="1031"/>
                    <a:pt x="1039" y="755"/>
                  </a:cubicBezTo>
                  <a:cubicBezTo>
                    <a:pt x="979" y="713"/>
                    <a:pt x="921" y="670"/>
                    <a:pt x="867" y="623"/>
                  </a:cubicBezTo>
                  <a:lnTo>
                    <a:pt x="1" y="623"/>
                  </a:lnTo>
                  <a:lnTo>
                    <a:pt x="1" y="1422"/>
                  </a:lnTo>
                  <a:lnTo>
                    <a:pt x="1" y="5041"/>
                  </a:lnTo>
                  <a:cubicBezTo>
                    <a:pt x="1553" y="4383"/>
                    <a:pt x="3205" y="4052"/>
                    <a:pt x="4856" y="4052"/>
                  </a:cubicBezTo>
                  <a:cubicBezTo>
                    <a:pt x="5058" y="4052"/>
                    <a:pt x="5259" y="4057"/>
                    <a:pt x="5460" y="4066"/>
                  </a:cubicBezTo>
                  <a:cubicBezTo>
                    <a:pt x="4366" y="3229"/>
                    <a:pt x="4294" y="1285"/>
                    <a:pt x="5536" y="443"/>
                  </a:cubicBezTo>
                  <a:cubicBezTo>
                    <a:pt x="5409" y="308"/>
                    <a:pt x="5296" y="161"/>
                    <a:pt x="5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293200" y="1812200"/>
              <a:ext cx="56225" cy="56150"/>
            </a:xfrm>
            <a:custGeom>
              <a:avLst/>
              <a:gdLst/>
              <a:ahLst/>
              <a:cxnLst/>
              <a:rect l="l" t="t" r="r" b="b"/>
              <a:pathLst>
                <a:path w="2249" h="2246" extrusionOk="0">
                  <a:moveTo>
                    <a:pt x="1125" y="0"/>
                  </a:moveTo>
                  <a:cubicBezTo>
                    <a:pt x="504" y="0"/>
                    <a:pt x="1" y="503"/>
                    <a:pt x="1" y="1125"/>
                  </a:cubicBezTo>
                  <a:cubicBezTo>
                    <a:pt x="1" y="1496"/>
                    <a:pt x="182" y="1826"/>
                    <a:pt x="461" y="2030"/>
                  </a:cubicBezTo>
                  <a:cubicBezTo>
                    <a:pt x="647" y="2165"/>
                    <a:pt x="877" y="2246"/>
                    <a:pt x="1125" y="2246"/>
                  </a:cubicBezTo>
                  <a:cubicBezTo>
                    <a:pt x="1374" y="2246"/>
                    <a:pt x="1602" y="2166"/>
                    <a:pt x="1788" y="2030"/>
                  </a:cubicBezTo>
                  <a:cubicBezTo>
                    <a:pt x="2065" y="1824"/>
                    <a:pt x="2248" y="1496"/>
                    <a:pt x="2248" y="1125"/>
                  </a:cubicBezTo>
                  <a:cubicBezTo>
                    <a:pt x="2248" y="503"/>
                    <a:pt x="1746" y="0"/>
                    <a:pt x="1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173400" y="1830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1125" y="1"/>
                  </a:moveTo>
                  <a:cubicBezTo>
                    <a:pt x="504" y="1"/>
                    <a:pt x="1" y="502"/>
                    <a:pt x="1" y="1124"/>
                  </a:cubicBezTo>
                  <a:cubicBezTo>
                    <a:pt x="1" y="1745"/>
                    <a:pt x="504" y="2248"/>
                    <a:pt x="1125" y="2248"/>
                  </a:cubicBezTo>
                  <a:cubicBezTo>
                    <a:pt x="1579" y="2248"/>
                    <a:pt x="1970" y="1978"/>
                    <a:pt x="2147" y="1590"/>
                  </a:cubicBezTo>
                  <a:cubicBezTo>
                    <a:pt x="2213" y="1447"/>
                    <a:pt x="2248" y="1291"/>
                    <a:pt x="2248" y="1127"/>
                  </a:cubicBezTo>
                  <a:cubicBezTo>
                    <a:pt x="2248" y="502"/>
                    <a:pt x="1745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13050" y="1830900"/>
              <a:ext cx="56200" cy="56175"/>
            </a:xfrm>
            <a:custGeom>
              <a:avLst/>
              <a:gdLst/>
              <a:ahLst/>
              <a:cxnLst/>
              <a:rect l="l" t="t" r="r" b="b"/>
              <a:pathLst>
                <a:path w="2248" h="2247" extrusionOk="0">
                  <a:moveTo>
                    <a:pt x="1125" y="1"/>
                  </a:moveTo>
                  <a:cubicBezTo>
                    <a:pt x="503" y="1"/>
                    <a:pt x="0" y="502"/>
                    <a:pt x="0" y="1124"/>
                  </a:cubicBezTo>
                  <a:cubicBezTo>
                    <a:pt x="0" y="1291"/>
                    <a:pt x="37" y="1449"/>
                    <a:pt x="102" y="1588"/>
                  </a:cubicBezTo>
                  <a:cubicBezTo>
                    <a:pt x="278" y="1975"/>
                    <a:pt x="669" y="2247"/>
                    <a:pt x="1125" y="2247"/>
                  </a:cubicBezTo>
                  <a:cubicBezTo>
                    <a:pt x="1746" y="2247"/>
                    <a:pt x="2248" y="1743"/>
                    <a:pt x="2248" y="1122"/>
                  </a:cubicBezTo>
                  <a:cubicBezTo>
                    <a:pt x="2246" y="502"/>
                    <a:pt x="1743" y="1"/>
                    <a:pt x="1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315300" y="1921575"/>
              <a:ext cx="33375" cy="50325"/>
            </a:xfrm>
            <a:custGeom>
              <a:avLst/>
              <a:gdLst/>
              <a:ahLst/>
              <a:cxnLst/>
              <a:rect l="l" t="t" r="r" b="b"/>
              <a:pathLst>
                <a:path w="1335" h="2013" extrusionOk="0">
                  <a:moveTo>
                    <a:pt x="0" y="0"/>
                  </a:moveTo>
                  <a:lnTo>
                    <a:pt x="0" y="2013"/>
                  </a:lnTo>
                  <a:lnTo>
                    <a:pt x="711" y="2013"/>
                  </a:lnTo>
                  <a:cubicBezTo>
                    <a:pt x="1080" y="1828"/>
                    <a:pt x="1335" y="1447"/>
                    <a:pt x="1335" y="1006"/>
                  </a:cubicBezTo>
                  <a:cubicBezTo>
                    <a:pt x="1335" y="565"/>
                    <a:pt x="1080" y="184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292300" y="1918500"/>
              <a:ext cx="40575" cy="56150"/>
            </a:xfrm>
            <a:custGeom>
              <a:avLst/>
              <a:gdLst/>
              <a:ahLst/>
              <a:cxnLst/>
              <a:rect l="l" t="t" r="r" b="b"/>
              <a:pathLst>
                <a:path w="1623" h="2246" extrusionOk="0">
                  <a:moveTo>
                    <a:pt x="1124" y="0"/>
                  </a:moveTo>
                  <a:cubicBezTo>
                    <a:pt x="503" y="0"/>
                    <a:pt x="0" y="502"/>
                    <a:pt x="0" y="1123"/>
                  </a:cubicBezTo>
                  <a:cubicBezTo>
                    <a:pt x="0" y="1744"/>
                    <a:pt x="503" y="2246"/>
                    <a:pt x="1124" y="2246"/>
                  </a:cubicBezTo>
                  <a:cubicBezTo>
                    <a:pt x="1304" y="2246"/>
                    <a:pt x="1473" y="2205"/>
                    <a:pt x="1623" y="2129"/>
                  </a:cubicBezTo>
                  <a:cubicBezTo>
                    <a:pt x="1255" y="1945"/>
                    <a:pt x="1000" y="1565"/>
                    <a:pt x="1000" y="1123"/>
                  </a:cubicBezTo>
                  <a:cubicBezTo>
                    <a:pt x="1000" y="683"/>
                    <a:pt x="1255" y="301"/>
                    <a:pt x="1623" y="117"/>
                  </a:cubicBezTo>
                  <a:cubicBezTo>
                    <a:pt x="1473" y="42"/>
                    <a:pt x="1302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105725" y="1806175"/>
              <a:ext cx="430775" cy="478450"/>
            </a:xfrm>
            <a:custGeom>
              <a:avLst/>
              <a:gdLst/>
              <a:ahLst/>
              <a:cxnLst/>
              <a:rect l="l" t="t" r="r" b="b"/>
              <a:pathLst>
                <a:path w="17231" h="19138" extrusionOk="0">
                  <a:moveTo>
                    <a:pt x="8624" y="522"/>
                  </a:moveTo>
                  <a:cubicBezTo>
                    <a:pt x="9087" y="522"/>
                    <a:pt x="9465" y="899"/>
                    <a:pt x="9465" y="1364"/>
                  </a:cubicBezTo>
                  <a:cubicBezTo>
                    <a:pt x="9465" y="1827"/>
                    <a:pt x="9087" y="2205"/>
                    <a:pt x="8624" y="2205"/>
                  </a:cubicBezTo>
                  <a:cubicBezTo>
                    <a:pt x="8622" y="2205"/>
                    <a:pt x="8620" y="2205"/>
                    <a:pt x="8619" y="2205"/>
                  </a:cubicBezTo>
                  <a:cubicBezTo>
                    <a:pt x="8156" y="2205"/>
                    <a:pt x="7782" y="1827"/>
                    <a:pt x="7782" y="1364"/>
                  </a:cubicBezTo>
                  <a:cubicBezTo>
                    <a:pt x="7782" y="899"/>
                    <a:pt x="8159" y="522"/>
                    <a:pt x="8624" y="522"/>
                  </a:cubicBezTo>
                  <a:close/>
                  <a:moveTo>
                    <a:pt x="3832" y="1272"/>
                  </a:moveTo>
                  <a:cubicBezTo>
                    <a:pt x="4295" y="1272"/>
                    <a:pt x="4674" y="1649"/>
                    <a:pt x="4674" y="2113"/>
                  </a:cubicBezTo>
                  <a:cubicBezTo>
                    <a:pt x="4674" y="2577"/>
                    <a:pt x="4295" y="2955"/>
                    <a:pt x="3832" y="2955"/>
                  </a:cubicBezTo>
                  <a:cubicBezTo>
                    <a:pt x="3367" y="2955"/>
                    <a:pt x="2990" y="2577"/>
                    <a:pt x="2990" y="2113"/>
                  </a:cubicBezTo>
                  <a:cubicBezTo>
                    <a:pt x="2990" y="1649"/>
                    <a:pt x="3367" y="1272"/>
                    <a:pt x="3832" y="1272"/>
                  </a:cubicBezTo>
                  <a:close/>
                  <a:moveTo>
                    <a:pt x="13415" y="1272"/>
                  </a:moveTo>
                  <a:cubicBezTo>
                    <a:pt x="13879" y="1272"/>
                    <a:pt x="14257" y="1649"/>
                    <a:pt x="14257" y="2113"/>
                  </a:cubicBezTo>
                  <a:cubicBezTo>
                    <a:pt x="14257" y="2577"/>
                    <a:pt x="13879" y="2955"/>
                    <a:pt x="13415" y="2955"/>
                  </a:cubicBezTo>
                  <a:cubicBezTo>
                    <a:pt x="12951" y="2955"/>
                    <a:pt x="12574" y="2577"/>
                    <a:pt x="12574" y="2113"/>
                  </a:cubicBezTo>
                  <a:cubicBezTo>
                    <a:pt x="12574" y="1649"/>
                    <a:pt x="12951" y="1272"/>
                    <a:pt x="13415" y="1272"/>
                  </a:cubicBezTo>
                  <a:close/>
                  <a:moveTo>
                    <a:pt x="8587" y="4774"/>
                  </a:moveTo>
                  <a:cubicBezTo>
                    <a:pt x="9051" y="4774"/>
                    <a:pt x="9430" y="5151"/>
                    <a:pt x="9430" y="5616"/>
                  </a:cubicBezTo>
                  <a:cubicBezTo>
                    <a:pt x="9430" y="6079"/>
                    <a:pt x="9051" y="6458"/>
                    <a:pt x="8587" y="6458"/>
                  </a:cubicBezTo>
                  <a:cubicBezTo>
                    <a:pt x="8123" y="6458"/>
                    <a:pt x="7745" y="6081"/>
                    <a:pt x="7745" y="5616"/>
                  </a:cubicBezTo>
                  <a:cubicBezTo>
                    <a:pt x="7745" y="5153"/>
                    <a:pt x="8123" y="4774"/>
                    <a:pt x="8587" y="4774"/>
                  </a:cubicBezTo>
                  <a:close/>
                  <a:moveTo>
                    <a:pt x="3007" y="8308"/>
                  </a:moveTo>
                  <a:lnTo>
                    <a:pt x="3007" y="8308"/>
                  </a:lnTo>
                  <a:cubicBezTo>
                    <a:pt x="2887" y="8960"/>
                    <a:pt x="2874" y="9675"/>
                    <a:pt x="2966" y="10410"/>
                  </a:cubicBezTo>
                  <a:cubicBezTo>
                    <a:pt x="2476" y="10305"/>
                    <a:pt x="2119" y="9867"/>
                    <a:pt x="2119" y="9364"/>
                  </a:cubicBezTo>
                  <a:cubicBezTo>
                    <a:pt x="2120" y="8847"/>
                    <a:pt x="2490" y="8394"/>
                    <a:pt x="3007" y="8308"/>
                  </a:cubicBezTo>
                  <a:close/>
                  <a:moveTo>
                    <a:pt x="14241" y="8307"/>
                  </a:moveTo>
                  <a:lnTo>
                    <a:pt x="14241" y="8307"/>
                  </a:lnTo>
                  <a:cubicBezTo>
                    <a:pt x="14760" y="8397"/>
                    <a:pt x="15126" y="8847"/>
                    <a:pt x="15126" y="9364"/>
                  </a:cubicBezTo>
                  <a:cubicBezTo>
                    <a:pt x="15126" y="9870"/>
                    <a:pt x="14769" y="10308"/>
                    <a:pt x="14278" y="10410"/>
                  </a:cubicBezTo>
                  <a:cubicBezTo>
                    <a:pt x="14378" y="9689"/>
                    <a:pt x="14364" y="8974"/>
                    <a:pt x="14241" y="8307"/>
                  </a:cubicBezTo>
                  <a:close/>
                  <a:moveTo>
                    <a:pt x="9874" y="6168"/>
                  </a:moveTo>
                  <a:cubicBezTo>
                    <a:pt x="11025" y="6290"/>
                    <a:pt x="12146" y="6575"/>
                    <a:pt x="13212" y="7015"/>
                  </a:cubicBezTo>
                  <a:cubicBezTo>
                    <a:pt x="13789" y="8143"/>
                    <a:pt x="13902" y="9399"/>
                    <a:pt x="13666" y="10650"/>
                  </a:cubicBezTo>
                  <a:cubicBezTo>
                    <a:pt x="13636" y="10815"/>
                    <a:pt x="13752" y="10970"/>
                    <a:pt x="13919" y="10983"/>
                  </a:cubicBezTo>
                  <a:cubicBezTo>
                    <a:pt x="13966" y="10987"/>
                    <a:pt x="14012" y="10989"/>
                    <a:pt x="14058" y="10989"/>
                  </a:cubicBezTo>
                  <a:cubicBezTo>
                    <a:pt x="15017" y="10989"/>
                    <a:pt x="15761" y="10165"/>
                    <a:pt x="15682" y="9219"/>
                  </a:cubicBezTo>
                  <a:lnTo>
                    <a:pt x="15682" y="9219"/>
                  </a:lnTo>
                  <a:cubicBezTo>
                    <a:pt x="16242" y="9506"/>
                    <a:pt x="16548" y="10196"/>
                    <a:pt x="16282" y="10838"/>
                  </a:cubicBezTo>
                  <a:cubicBezTo>
                    <a:pt x="16099" y="11278"/>
                    <a:pt x="15689" y="11575"/>
                    <a:pt x="15214" y="11614"/>
                  </a:cubicBezTo>
                  <a:cubicBezTo>
                    <a:pt x="15033" y="11629"/>
                    <a:pt x="14912" y="11807"/>
                    <a:pt x="14968" y="11980"/>
                  </a:cubicBezTo>
                  <a:cubicBezTo>
                    <a:pt x="15241" y="12828"/>
                    <a:pt x="14588" y="13635"/>
                    <a:pt x="13773" y="13635"/>
                  </a:cubicBezTo>
                  <a:cubicBezTo>
                    <a:pt x="13644" y="13635"/>
                    <a:pt x="13511" y="13615"/>
                    <a:pt x="13376" y="13571"/>
                  </a:cubicBezTo>
                  <a:cubicBezTo>
                    <a:pt x="13348" y="13562"/>
                    <a:pt x="13319" y="13558"/>
                    <a:pt x="13291" y="13558"/>
                  </a:cubicBezTo>
                  <a:cubicBezTo>
                    <a:pt x="13150" y="13558"/>
                    <a:pt x="13024" y="13667"/>
                    <a:pt x="13011" y="13816"/>
                  </a:cubicBezTo>
                  <a:cubicBezTo>
                    <a:pt x="12959" y="14458"/>
                    <a:pt x="12417" y="14975"/>
                    <a:pt x="11743" y="14975"/>
                  </a:cubicBezTo>
                  <a:cubicBezTo>
                    <a:pt x="11622" y="14975"/>
                    <a:pt x="11498" y="14959"/>
                    <a:pt x="11371" y="14924"/>
                  </a:cubicBezTo>
                  <a:cubicBezTo>
                    <a:pt x="11346" y="14917"/>
                    <a:pt x="11321" y="14914"/>
                    <a:pt x="11296" y="14914"/>
                  </a:cubicBezTo>
                  <a:cubicBezTo>
                    <a:pt x="11238" y="14914"/>
                    <a:pt x="11183" y="14931"/>
                    <a:pt x="11137" y="14962"/>
                  </a:cubicBezTo>
                  <a:cubicBezTo>
                    <a:pt x="10381" y="15483"/>
                    <a:pt x="9512" y="15756"/>
                    <a:pt x="8632" y="15756"/>
                  </a:cubicBezTo>
                  <a:cubicBezTo>
                    <a:pt x="7775" y="15756"/>
                    <a:pt x="6907" y="15497"/>
                    <a:pt x="6121" y="14956"/>
                  </a:cubicBezTo>
                  <a:cubicBezTo>
                    <a:pt x="6074" y="14924"/>
                    <a:pt x="6018" y="14907"/>
                    <a:pt x="5961" y="14907"/>
                  </a:cubicBezTo>
                  <a:cubicBezTo>
                    <a:pt x="5934" y="14907"/>
                    <a:pt x="5908" y="14911"/>
                    <a:pt x="5882" y="14918"/>
                  </a:cubicBezTo>
                  <a:cubicBezTo>
                    <a:pt x="5760" y="14954"/>
                    <a:pt x="5637" y="14971"/>
                    <a:pt x="5516" y="14971"/>
                  </a:cubicBezTo>
                  <a:cubicBezTo>
                    <a:pt x="4874" y="14971"/>
                    <a:pt x="4291" y="14488"/>
                    <a:pt x="4237" y="13815"/>
                  </a:cubicBezTo>
                  <a:cubicBezTo>
                    <a:pt x="4224" y="13665"/>
                    <a:pt x="4097" y="13556"/>
                    <a:pt x="3956" y="13556"/>
                  </a:cubicBezTo>
                  <a:cubicBezTo>
                    <a:pt x="3928" y="13556"/>
                    <a:pt x="3899" y="13560"/>
                    <a:pt x="3871" y="13570"/>
                  </a:cubicBezTo>
                  <a:cubicBezTo>
                    <a:pt x="3737" y="13612"/>
                    <a:pt x="3605" y="13632"/>
                    <a:pt x="3476" y="13632"/>
                  </a:cubicBezTo>
                  <a:cubicBezTo>
                    <a:pt x="2660" y="13632"/>
                    <a:pt x="2004" y="12826"/>
                    <a:pt x="2278" y="11977"/>
                  </a:cubicBezTo>
                  <a:cubicBezTo>
                    <a:pt x="2335" y="11806"/>
                    <a:pt x="2214" y="11628"/>
                    <a:pt x="2033" y="11612"/>
                  </a:cubicBezTo>
                  <a:cubicBezTo>
                    <a:pt x="1557" y="11574"/>
                    <a:pt x="1148" y="11276"/>
                    <a:pt x="965" y="10835"/>
                  </a:cubicBezTo>
                  <a:cubicBezTo>
                    <a:pt x="702" y="10196"/>
                    <a:pt x="1002" y="9505"/>
                    <a:pt x="1564" y="9221"/>
                  </a:cubicBezTo>
                  <a:lnTo>
                    <a:pt x="1564" y="9221"/>
                  </a:lnTo>
                  <a:cubicBezTo>
                    <a:pt x="1484" y="10166"/>
                    <a:pt x="2226" y="10990"/>
                    <a:pt x="3185" y="10990"/>
                  </a:cubicBezTo>
                  <a:cubicBezTo>
                    <a:pt x="3227" y="10990"/>
                    <a:pt x="3269" y="10988"/>
                    <a:pt x="3312" y="10985"/>
                  </a:cubicBezTo>
                  <a:cubicBezTo>
                    <a:pt x="3478" y="10974"/>
                    <a:pt x="3596" y="10821"/>
                    <a:pt x="3567" y="10660"/>
                  </a:cubicBezTo>
                  <a:cubicBezTo>
                    <a:pt x="3351" y="9377"/>
                    <a:pt x="3449" y="8158"/>
                    <a:pt x="4032" y="7018"/>
                  </a:cubicBezTo>
                  <a:cubicBezTo>
                    <a:pt x="5076" y="6584"/>
                    <a:pt x="6175" y="6300"/>
                    <a:pt x="7300" y="6176"/>
                  </a:cubicBezTo>
                  <a:cubicBezTo>
                    <a:pt x="7547" y="6734"/>
                    <a:pt x="8067" y="7013"/>
                    <a:pt x="8586" y="7013"/>
                  </a:cubicBezTo>
                  <a:cubicBezTo>
                    <a:pt x="9108" y="7013"/>
                    <a:pt x="9630" y="6731"/>
                    <a:pt x="9874" y="6168"/>
                  </a:cubicBezTo>
                  <a:close/>
                  <a:moveTo>
                    <a:pt x="5980" y="15559"/>
                  </a:moveTo>
                  <a:cubicBezTo>
                    <a:pt x="6434" y="15847"/>
                    <a:pt x="6918" y="16058"/>
                    <a:pt x="7420" y="16188"/>
                  </a:cubicBezTo>
                  <a:lnTo>
                    <a:pt x="7420" y="16283"/>
                  </a:lnTo>
                  <a:cubicBezTo>
                    <a:pt x="7420" y="16946"/>
                    <a:pt x="7943" y="17493"/>
                    <a:pt x="8606" y="17493"/>
                  </a:cubicBezTo>
                  <a:lnTo>
                    <a:pt x="11272" y="17493"/>
                  </a:lnTo>
                  <a:cubicBezTo>
                    <a:pt x="11298" y="17851"/>
                    <a:pt x="11316" y="18207"/>
                    <a:pt x="11321" y="18570"/>
                  </a:cubicBezTo>
                  <a:lnTo>
                    <a:pt x="5891" y="18570"/>
                  </a:lnTo>
                  <a:cubicBezTo>
                    <a:pt x="5898" y="18122"/>
                    <a:pt x="5921" y="17682"/>
                    <a:pt x="5963" y="17240"/>
                  </a:cubicBezTo>
                  <a:cubicBezTo>
                    <a:pt x="5975" y="17087"/>
                    <a:pt x="5865" y="16950"/>
                    <a:pt x="5711" y="16936"/>
                  </a:cubicBezTo>
                  <a:cubicBezTo>
                    <a:pt x="5703" y="16936"/>
                    <a:pt x="5694" y="16935"/>
                    <a:pt x="5686" y="16935"/>
                  </a:cubicBezTo>
                  <a:cubicBezTo>
                    <a:pt x="5543" y="16935"/>
                    <a:pt x="5421" y="17043"/>
                    <a:pt x="5408" y="17188"/>
                  </a:cubicBezTo>
                  <a:cubicBezTo>
                    <a:pt x="5366" y="17648"/>
                    <a:pt x="5342" y="18104"/>
                    <a:pt x="5335" y="18570"/>
                  </a:cubicBezTo>
                  <a:lnTo>
                    <a:pt x="4400" y="18570"/>
                  </a:lnTo>
                  <a:cubicBezTo>
                    <a:pt x="4476" y="17380"/>
                    <a:pt x="5039" y="16301"/>
                    <a:pt x="5980" y="15559"/>
                  </a:cubicBezTo>
                  <a:close/>
                  <a:moveTo>
                    <a:pt x="8626" y="1"/>
                  </a:moveTo>
                  <a:cubicBezTo>
                    <a:pt x="7853" y="1"/>
                    <a:pt x="7224" y="628"/>
                    <a:pt x="7224" y="1401"/>
                  </a:cubicBezTo>
                  <a:cubicBezTo>
                    <a:pt x="7224" y="1745"/>
                    <a:pt x="7348" y="2057"/>
                    <a:pt x="7552" y="2301"/>
                  </a:cubicBezTo>
                  <a:cubicBezTo>
                    <a:pt x="7167" y="2611"/>
                    <a:pt x="6701" y="2765"/>
                    <a:pt x="6234" y="2765"/>
                  </a:cubicBezTo>
                  <a:cubicBezTo>
                    <a:pt x="5877" y="2765"/>
                    <a:pt x="5519" y="2674"/>
                    <a:pt x="5199" y="2493"/>
                  </a:cubicBezTo>
                  <a:cubicBezTo>
                    <a:pt x="5423" y="1611"/>
                    <a:pt x="4760" y="760"/>
                    <a:pt x="3863" y="746"/>
                  </a:cubicBezTo>
                  <a:cubicBezTo>
                    <a:pt x="3856" y="746"/>
                    <a:pt x="3850" y="746"/>
                    <a:pt x="3843" y="746"/>
                  </a:cubicBezTo>
                  <a:cubicBezTo>
                    <a:pt x="3100" y="746"/>
                    <a:pt x="2474" y="1337"/>
                    <a:pt x="2439" y="2082"/>
                  </a:cubicBezTo>
                  <a:cubicBezTo>
                    <a:pt x="2407" y="2788"/>
                    <a:pt x="2900" y="3386"/>
                    <a:pt x="3559" y="3521"/>
                  </a:cubicBezTo>
                  <a:lnTo>
                    <a:pt x="3559" y="4351"/>
                  </a:lnTo>
                  <a:cubicBezTo>
                    <a:pt x="3559" y="4483"/>
                    <a:pt x="3648" y="4604"/>
                    <a:pt x="3775" y="4633"/>
                  </a:cubicBezTo>
                  <a:cubicBezTo>
                    <a:pt x="3798" y="4638"/>
                    <a:pt x="3820" y="4640"/>
                    <a:pt x="3842" y="4640"/>
                  </a:cubicBezTo>
                  <a:cubicBezTo>
                    <a:pt x="4000" y="4640"/>
                    <a:pt x="4127" y="4513"/>
                    <a:pt x="4127" y="4357"/>
                  </a:cubicBezTo>
                  <a:lnTo>
                    <a:pt x="4127" y="3486"/>
                  </a:lnTo>
                  <a:cubicBezTo>
                    <a:pt x="4463" y="3417"/>
                    <a:pt x="4756" y="3226"/>
                    <a:pt x="4957" y="2964"/>
                  </a:cubicBezTo>
                  <a:cubicBezTo>
                    <a:pt x="5352" y="3181"/>
                    <a:pt x="5793" y="3290"/>
                    <a:pt x="6235" y="3290"/>
                  </a:cubicBezTo>
                  <a:cubicBezTo>
                    <a:pt x="6863" y="3290"/>
                    <a:pt x="7494" y="3070"/>
                    <a:pt x="8000" y="2620"/>
                  </a:cubicBezTo>
                  <a:cubicBezTo>
                    <a:pt x="8189" y="2716"/>
                    <a:pt x="8399" y="2769"/>
                    <a:pt x="8623" y="2769"/>
                  </a:cubicBezTo>
                  <a:cubicBezTo>
                    <a:pt x="8848" y="2769"/>
                    <a:pt x="9058" y="2716"/>
                    <a:pt x="9247" y="2624"/>
                  </a:cubicBezTo>
                  <a:cubicBezTo>
                    <a:pt x="9752" y="3072"/>
                    <a:pt x="10381" y="3293"/>
                    <a:pt x="11009" y="3293"/>
                  </a:cubicBezTo>
                  <a:cubicBezTo>
                    <a:pt x="11451" y="3293"/>
                    <a:pt x="11892" y="3183"/>
                    <a:pt x="12289" y="2966"/>
                  </a:cubicBezTo>
                  <a:cubicBezTo>
                    <a:pt x="12491" y="3229"/>
                    <a:pt x="12784" y="3418"/>
                    <a:pt x="13120" y="3487"/>
                  </a:cubicBezTo>
                  <a:lnTo>
                    <a:pt x="13120" y="6385"/>
                  </a:lnTo>
                  <a:cubicBezTo>
                    <a:pt x="12109" y="5995"/>
                    <a:pt x="11054" y="5740"/>
                    <a:pt x="9977" y="5622"/>
                  </a:cubicBezTo>
                  <a:lnTo>
                    <a:pt x="9977" y="5616"/>
                  </a:lnTo>
                  <a:cubicBezTo>
                    <a:pt x="9977" y="4842"/>
                    <a:pt x="9348" y="4213"/>
                    <a:pt x="8574" y="4213"/>
                  </a:cubicBezTo>
                  <a:cubicBezTo>
                    <a:pt x="7799" y="4213"/>
                    <a:pt x="7164" y="4843"/>
                    <a:pt x="7170" y="5630"/>
                  </a:cubicBezTo>
                  <a:cubicBezTo>
                    <a:pt x="6118" y="5750"/>
                    <a:pt x="5087" y="6003"/>
                    <a:pt x="4101" y="6385"/>
                  </a:cubicBezTo>
                  <a:lnTo>
                    <a:pt x="4101" y="5484"/>
                  </a:lnTo>
                  <a:cubicBezTo>
                    <a:pt x="4101" y="5484"/>
                    <a:pt x="3987" y="5204"/>
                    <a:pt x="3832" y="5204"/>
                  </a:cubicBezTo>
                  <a:cubicBezTo>
                    <a:pt x="3676" y="5204"/>
                    <a:pt x="3552" y="5331"/>
                    <a:pt x="3561" y="5484"/>
                  </a:cubicBezTo>
                  <a:lnTo>
                    <a:pt x="3561" y="6734"/>
                  </a:lnTo>
                  <a:cubicBezTo>
                    <a:pt x="3384" y="7053"/>
                    <a:pt x="3251" y="7388"/>
                    <a:pt x="3147" y="7731"/>
                  </a:cubicBezTo>
                  <a:cubicBezTo>
                    <a:pt x="2571" y="7744"/>
                    <a:pt x="2048" y="8058"/>
                    <a:pt x="1766" y="8567"/>
                  </a:cubicBezTo>
                  <a:cubicBezTo>
                    <a:pt x="666" y="8790"/>
                    <a:pt x="1" y="9976"/>
                    <a:pt x="447" y="11054"/>
                  </a:cubicBezTo>
                  <a:cubicBezTo>
                    <a:pt x="669" y="11591"/>
                    <a:pt x="1125" y="11980"/>
                    <a:pt x="1672" y="12122"/>
                  </a:cubicBezTo>
                  <a:cubicBezTo>
                    <a:pt x="1517" y="13231"/>
                    <a:pt x="2390" y="14197"/>
                    <a:pt x="3474" y="14197"/>
                  </a:cubicBezTo>
                  <a:cubicBezTo>
                    <a:pt x="3559" y="14197"/>
                    <a:pt x="3645" y="14191"/>
                    <a:pt x="3733" y="14178"/>
                  </a:cubicBezTo>
                  <a:cubicBezTo>
                    <a:pt x="3917" y="14872"/>
                    <a:pt x="4492" y="15372"/>
                    <a:pt x="5168" y="15502"/>
                  </a:cubicBezTo>
                  <a:cubicBezTo>
                    <a:pt x="4297" y="16390"/>
                    <a:pt x="3811" y="17572"/>
                    <a:pt x="3811" y="18848"/>
                  </a:cubicBezTo>
                  <a:cubicBezTo>
                    <a:pt x="3811" y="19003"/>
                    <a:pt x="3937" y="19128"/>
                    <a:pt x="4090" y="19138"/>
                  </a:cubicBezTo>
                  <a:lnTo>
                    <a:pt x="13155" y="19138"/>
                  </a:lnTo>
                  <a:cubicBezTo>
                    <a:pt x="13312" y="19128"/>
                    <a:pt x="13436" y="19003"/>
                    <a:pt x="13436" y="18848"/>
                  </a:cubicBezTo>
                  <a:cubicBezTo>
                    <a:pt x="13436" y="18182"/>
                    <a:pt x="13301" y="17536"/>
                    <a:pt x="13036" y="16929"/>
                  </a:cubicBezTo>
                  <a:cubicBezTo>
                    <a:pt x="12990" y="16823"/>
                    <a:pt x="12887" y="16761"/>
                    <a:pt x="12779" y="16761"/>
                  </a:cubicBezTo>
                  <a:cubicBezTo>
                    <a:pt x="12740" y="16761"/>
                    <a:pt x="12702" y="16768"/>
                    <a:pt x="12665" y="16785"/>
                  </a:cubicBezTo>
                  <a:cubicBezTo>
                    <a:pt x="12523" y="16846"/>
                    <a:pt x="12457" y="17013"/>
                    <a:pt x="12522" y="17154"/>
                  </a:cubicBezTo>
                  <a:cubicBezTo>
                    <a:pt x="12718" y="17605"/>
                    <a:pt x="12867" y="18570"/>
                    <a:pt x="12867" y="18570"/>
                  </a:cubicBezTo>
                  <a:lnTo>
                    <a:pt x="11918" y="18570"/>
                  </a:lnTo>
                  <a:cubicBezTo>
                    <a:pt x="11910" y="18101"/>
                    <a:pt x="11887" y="17644"/>
                    <a:pt x="11844" y="17180"/>
                  </a:cubicBezTo>
                  <a:cubicBezTo>
                    <a:pt x="11832" y="17036"/>
                    <a:pt x="11710" y="16924"/>
                    <a:pt x="11565" y="16924"/>
                  </a:cubicBezTo>
                  <a:lnTo>
                    <a:pt x="8624" y="16924"/>
                  </a:lnTo>
                  <a:cubicBezTo>
                    <a:pt x="8271" y="16924"/>
                    <a:pt x="7997" y="16636"/>
                    <a:pt x="7989" y="16283"/>
                  </a:cubicBezTo>
                  <a:lnTo>
                    <a:pt x="7989" y="16283"/>
                  </a:lnTo>
                  <a:cubicBezTo>
                    <a:pt x="8204" y="16312"/>
                    <a:pt x="8417" y="16326"/>
                    <a:pt x="8629" y="16326"/>
                  </a:cubicBezTo>
                  <a:cubicBezTo>
                    <a:pt x="9577" y="16326"/>
                    <a:pt x="10489" y="16044"/>
                    <a:pt x="11275" y="15547"/>
                  </a:cubicBezTo>
                  <a:cubicBezTo>
                    <a:pt x="11534" y="15754"/>
                    <a:pt x="11766" y="15989"/>
                    <a:pt x="11971" y="16252"/>
                  </a:cubicBezTo>
                  <a:cubicBezTo>
                    <a:pt x="12028" y="16325"/>
                    <a:pt x="12115" y="16367"/>
                    <a:pt x="12202" y="16367"/>
                  </a:cubicBezTo>
                  <a:cubicBezTo>
                    <a:pt x="12247" y="16367"/>
                    <a:pt x="12292" y="16356"/>
                    <a:pt x="12333" y="16332"/>
                  </a:cubicBezTo>
                  <a:cubicBezTo>
                    <a:pt x="12487" y="16246"/>
                    <a:pt x="12522" y="16048"/>
                    <a:pt x="12418" y="15916"/>
                  </a:cubicBezTo>
                  <a:cubicBezTo>
                    <a:pt x="12310" y="15777"/>
                    <a:pt x="12194" y="15643"/>
                    <a:pt x="12071" y="15518"/>
                  </a:cubicBezTo>
                  <a:cubicBezTo>
                    <a:pt x="12746" y="15389"/>
                    <a:pt x="13321" y="14887"/>
                    <a:pt x="13505" y="14191"/>
                  </a:cubicBezTo>
                  <a:cubicBezTo>
                    <a:pt x="13592" y="14203"/>
                    <a:pt x="13677" y="14209"/>
                    <a:pt x="13761" y="14209"/>
                  </a:cubicBezTo>
                  <a:cubicBezTo>
                    <a:pt x="14842" y="14209"/>
                    <a:pt x="15716" y="13245"/>
                    <a:pt x="15561" y="12137"/>
                  </a:cubicBezTo>
                  <a:cubicBezTo>
                    <a:pt x="16110" y="11996"/>
                    <a:pt x="16562" y="11606"/>
                    <a:pt x="16785" y="11071"/>
                  </a:cubicBezTo>
                  <a:cubicBezTo>
                    <a:pt x="17231" y="9997"/>
                    <a:pt x="16567" y="8813"/>
                    <a:pt x="15469" y="8590"/>
                  </a:cubicBezTo>
                  <a:cubicBezTo>
                    <a:pt x="15186" y="8084"/>
                    <a:pt x="14665" y="7771"/>
                    <a:pt x="14090" y="7756"/>
                  </a:cubicBezTo>
                  <a:cubicBezTo>
                    <a:pt x="13988" y="7412"/>
                    <a:pt x="13852" y="7080"/>
                    <a:pt x="13688" y="6760"/>
                  </a:cubicBezTo>
                  <a:lnTo>
                    <a:pt x="13688" y="3522"/>
                  </a:lnTo>
                  <a:cubicBezTo>
                    <a:pt x="14347" y="3387"/>
                    <a:pt x="14840" y="2788"/>
                    <a:pt x="14807" y="2082"/>
                  </a:cubicBezTo>
                  <a:cubicBezTo>
                    <a:pt x="14773" y="1339"/>
                    <a:pt x="14150" y="747"/>
                    <a:pt x="13408" y="747"/>
                  </a:cubicBezTo>
                  <a:cubicBezTo>
                    <a:pt x="13399" y="747"/>
                    <a:pt x="13391" y="747"/>
                    <a:pt x="13382" y="748"/>
                  </a:cubicBezTo>
                  <a:cubicBezTo>
                    <a:pt x="12485" y="763"/>
                    <a:pt x="11825" y="1614"/>
                    <a:pt x="12049" y="2495"/>
                  </a:cubicBezTo>
                  <a:cubicBezTo>
                    <a:pt x="11731" y="2675"/>
                    <a:pt x="11373" y="2766"/>
                    <a:pt x="11014" y="2766"/>
                  </a:cubicBezTo>
                  <a:cubicBezTo>
                    <a:pt x="10549" y="2766"/>
                    <a:pt x="10082" y="2612"/>
                    <a:pt x="9698" y="2303"/>
                  </a:cubicBezTo>
                  <a:cubicBezTo>
                    <a:pt x="9917" y="2041"/>
                    <a:pt x="10045" y="1697"/>
                    <a:pt x="10023" y="1323"/>
                  </a:cubicBezTo>
                  <a:cubicBezTo>
                    <a:pt x="9983" y="608"/>
                    <a:pt x="9399" y="31"/>
                    <a:pt x="8681" y="2"/>
                  </a:cubicBezTo>
                  <a:cubicBezTo>
                    <a:pt x="8662" y="1"/>
                    <a:pt x="8644" y="1"/>
                    <a:pt x="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206275" y="1989475"/>
              <a:ext cx="229575" cy="161875"/>
            </a:xfrm>
            <a:custGeom>
              <a:avLst/>
              <a:gdLst/>
              <a:ahLst/>
              <a:cxnLst/>
              <a:rect l="l" t="t" r="r" b="b"/>
              <a:pathLst>
                <a:path w="9183" h="6475" extrusionOk="0">
                  <a:moveTo>
                    <a:pt x="4605" y="689"/>
                  </a:moveTo>
                  <a:cubicBezTo>
                    <a:pt x="5581" y="1665"/>
                    <a:pt x="6989" y="2228"/>
                    <a:pt x="8626" y="2295"/>
                  </a:cubicBezTo>
                  <a:cubicBezTo>
                    <a:pt x="8570" y="3084"/>
                    <a:pt x="8293" y="3826"/>
                    <a:pt x="7811" y="4458"/>
                  </a:cubicBezTo>
                  <a:cubicBezTo>
                    <a:pt x="7199" y="5262"/>
                    <a:pt x="6286" y="5768"/>
                    <a:pt x="5697" y="5899"/>
                  </a:cubicBezTo>
                  <a:cubicBezTo>
                    <a:pt x="5680" y="5903"/>
                    <a:pt x="5663" y="5904"/>
                    <a:pt x="5647" y="5904"/>
                  </a:cubicBezTo>
                  <a:cubicBezTo>
                    <a:pt x="5545" y="5904"/>
                    <a:pt x="5465" y="5831"/>
                    <a:pt x="5429" y="5754"/>
                  </a:cubicBezTo>
                  <a:cubicBezTo>
                    <a:pt x="5322" y="5518"/>
                    <a:pt x="5088" y="5368"/>
                    <a:pt x="4831" y="5368"/>
                  </a:cubicBezTo>
                  <a:lnTo>
                    <a:pt x="4374" y="5368"/>
                  </a:lnTo>
                  <a:cubicBezTo>
                    <a:pt x="4114" y="5368"/>
                    <a:pt x="3880" y="5518"/>
                    <a:pt x="3777" y="5753"/>
                  </a:cubicBezTo>
                  <a:cubicBezTo>
                    <a:pt x="3740" y="5834"/>
                    <a:pt x="3658" y="5903"/>
                    <a:pt x="3556" y="5903"/>
                  </a:cubicBezTo>
                  <a:cubicBezTo>
                    <a:pt x="3535" y="5903"/>
                    <a:pt x="3514" y="5900"/>
                    <a:pt x="3492" y="5894"/>
                  </a:cubicBezTo>
                  <a:cubicBezTo>
                    <a:pt x="1861" y="5426"/>
                    <a:pt x="700" y="3969"/>
                    <a:pt x="585" y="2295"/>
                  </a:cubicBezTo>
                  <a:cubicBezTo>
                    <a:pt x="2222" y="2228"/>
                    <a:pt x="3630" y="1665"/>
                    <a:pt x="4605" y="689"/>
                  </a:cubicBezTo>
                  <a:close/>
                  <a:moveTo>
                    <a:pt x="4592" y="0"/>
                  </a:moveTo>
                  <a:cubicBezTo>
                    <a:pt x="4514" y="0"/>
                    <a:pt x="4437" y="32"/>
                    <a:pt x="4381" y="96"/>
                  </a:cubicBezTo>
                  <a:cubicBezTo>
                    <a:pt x="3459" y="1150"/>
                    <a:pt x="2002" y="1735"/>
                    <a:pt x="280" y="1745"/>
                  </a:cubicBezTo>
                  <a:cubicBezTo>
                    <a:pt x="125" y="1745"/>
                    <a:pt x="0" y="1872"/>
                    <a:pt x="0" y="2027"/>
                  </a:cubicBezTo>
                  <a:cubicBezTo>
                    <a:pt x="0" y="4145"/>
                    <a:pt x="1424" y="5894"/>
                    <a:pt x="3323" y="6440"/>
                  </a:cubicBezTo>
                  <a:cubicBezTo>
                    <a:pt x="3397" y="6462"/>
                    <a:pt x="3472" y="6472"/>
                    <a:pt x="3546" y="6472"/>
                  </a:cubicBezTo>
                  <a:cubicBezTo>
                    <a:pt x="3855" y="6472"/>
                    <a:pt x="4143" y="6290"/>
                    <a:pt x="4277" y="5987"/>
                  </a:cubicBezTo>
                  <a:cubicBezTo>
                    <a:pt x="4291" y="5955"/>
                    <a:pt x="4326" y="5937"/>
                    <a:pt x="4361" y="5937"/>
                  </a:cubicBezTo>
                  <a:lnTo>
                    <a:pt x="4820" y="5937"/>
                  </a:lnTo>
                  <a:cubicBezTo>
                    <a:pt x="4857" y="5937"/>
                    <a:pt x="4891" y="5960"/>
                    <a:pt x="4906" y="5997"/>
                  </a:cubicBezTo>
                  <a:cubicBezTo>
                    <a:pt x="5040" y="6291"/>
                    <a:pt x="5333" y="6475"/>
                    <a:pt x="5642" y="6475"/>
                  </a:cubicBezTo>
                  <a:cubicBezTo>
                    <a:pt x="5697" y="6475"/>
                    <a:pt x="5753" y="6469"/>
                    <a:pt x="5808" y="6457"/>
                  </a:cubicBezTo>
                  <a:cubicBezTo>
                    <a:pt x="7274" y="6132"/>
                    <a:pt x="9182" y="4512"/>
                    <a:pt x="9182" y="2030"/>
                  </a:cubicBezTo>
                  <a:cubicBezTo>
                    <a:pt x="9182" y="1872"/>
                    <a:pt x="9058" y="1746"/>
                    <a:pt x="8905" y="1745"/>
                  </a:cubicBezTo>
                  <a:cubicBezTo>
                    <a:pt x="7182" y="1735"/>
                    <a:pt x="5727" y="1151"/>
                    <a:pt x="4803" y="96"/>
                  </a:cubicBezTo>
                  <a:cubicBezTo>
                    <a:pt x="4747" y="32"/>
                    <a:pt x="4669" y="0"/>
                    <a:pt x="4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263675" y="2061150"/>
              <a:ext cx="115275" cy="54950"/>
            </a:xfrm>
            <a:custGeom>
              <a:avLst/>
              <a:gdLst/>
              <a:ahLst/>
              <a:cxnLst/>
              <a:rect l="l" t="t" r="r" b="b"/>
              <a:pathLst>
                <a:path w="4611" h="2198" extrusionOk="0">
                  <a:moveTo>
                    <a:pt x="2888" y="562"/>
                  </a:moveTo>
                  <a:cubicBezTo>
                    <a:pt x="3007" y="562"/>
                    <a:pt x="3127" y="608"/>
                    <a:pt x="3219" y="700"/>
                  </a:cubicBezTo>
                  <a:cubicBezTo>
                    <a:pt x="3429" y="910"/>
                    <a:pt x="3694" y="1039"/>
                    <a:pt x="3974" y="1070"/>
                  </a:cubicBezTo>
                  <a:cubicBezTo>
                    <a:pt x="3855" y="1426"/>
                    <a:pt x="3517" y="1637"/>
                    <a:pt x="3171" y="1637"/>
                  </a:cubicBezTo>
                  <a:cubicBezTo>
                    <a:pt x="2937" y="1637"/>
                    <a:pt x="2698" y="1539"/>
                    <a:pt x="2524" y="1323"/>
                  </a:cubicBezTo>
                  <a:cubicBezTo>
                    <a:pt x="2467" y="1254"/>
                    <a:pt x="2386" y="1219"/>
                    <a:pt x="2305" y="1219"/>
                  </a:cubicBezTo>
                  <a:cubicBezTo>
                    <a:pt x="2225" y="1219"/>
                    <a:pt x="2144" y="1254"/>
                    <a:pt x="2087" y="1323"/>
                  </a:cubicBezTo>
                  <a:cubicBezTo>
                    <a:pt x="1912" y="1539"/>
                    <a:pt x="1674" y="1637"/>
                    <a:pt x="1440" y="1637"/>
                  </a:cubicBezTo>
                  <a:cubicBezTo>
                    <a:pt x="1095" y="1637"/>
                    <a:pt x="757" y="1426"/>
                    <a:pt x="637" y="1070"/>
                  </a:cubicBezTo>
                  <a:cubicBezTo>
                    <a:pt x="918" y="1041"/>
                    <a:pt x="1182" y="913"/>
                    <a:pt x="1394" y="700"/>
                  </a:cubicBezTo>
                  <a:cubicBezTo>
                    <a:pt x="1485" y="608"/>
                    <a:pt x="1604" y="562"/>
                    <a:pt x="1723" y="562"/>
                  </a:cubicBezTo>
                  <a:cubicBezTo>
                    <a:pt x="1858" y="562"/>
                    <a:pt x="1993" y="621"/>
                    <a:pt x="2087" y="737"/>
                  </a:cubicBezTo>
                  <a:cubicBezTo>
                    <a:pt x="2141" y="801"/>
                    <a:pt x="2222" y="840"/>
                    <a:pt x="2306" y="840"/>
                  </a:cubicBezTo>
                  <a:cubicBezTo>
                    <a:pt x="2391" y="840"/>
                    <a:pt x="2470" y="801"/>
                    <a:pt x="2524" y="737"/>
                  </a:cubicBezTo>
                  <a:cubicBezTo>
                    <a:pt x="2618" y="621"/>
                    <a:pt x="2753" y="562"/>
                    <a:pt x="2888" y="562"/>
                  </a:cubicBezTo>
                  <a:close/>
                  <a:moveTo>
                    <a:pt x="1724" y="1"/>
                  </a:moveTo>
                  <a:cubicBezTo>
                    <a:pt x="1459" y="1"/>
                    <a:pt x="1196" y="103"/>
                    <a:pt x="996" y="303"/>
                  </a:cubicBezTo>
                  <a:cubicBezTo>
                    <a:pt x="860" y="439"/>
                    <a:pt x="689" y="514"/>
                    <a:pt x="513" y="514"/>
                  </a:cubicBezTo>
                  <a:cubicBezTo>
                    <a:pt x="220" y="514"/>
                    <a:pt x="1" y="783"/>
                    <a:pt x="59" y="1070"/>
                  </a:cubicBezTo>
                  <a:cubicBezTo>
                    <a:pt x="198" y="1776"/>
                    <a:pt x="811" y="2197"/>
                    <a:pt x="1442" y="2197"/>
                  </a:cubicBezTo>
                  <a:cubicBezTo>
                    <a:pt x="1742" y="2197"/>
                    <a:pt x="2047" y="2101"/>
                    <a:pt x="2306" y="1895"/>
                  </a:cubicBezTo>
                  <a:cubicBezTo>
                    <a:pt x="2565" y="2102"/>
                    <a:pt x="2869" y="2198"/>
                    <a:pt x="3170" y="2198"/>
                  </a:cubicBezTo>
                  <a:cubicBezTo>
                    <a:pt x="3800" y="2198"/>
                    <a:pt x="4413" y="1775"/>
                    <a:pt x="4552" y="1070"/>
                  </a:cubicBezTo>
                  <a:cubicBezTo>
                    <a:pt x="4610" y="783"/>
                    <a:pt x="4389" y="514"/>
                    <a:pt x="4098" y="514"/>
                  </a:cubicBezTo>
                  <a:cubicBezTo>
                    <a:pt x="3921" y="514"/>
                    <a:pt x="3751" y="439"/>
                    <a:pt x="3615" y="303"/>
                  </a:cubicBezTo>
                  <a:cubicBezTo>
                    <a:pt x="3416" y="104"/>
                    <a:pt x="3153" y="2"/>
                    <a:pt x="2886" y="2"/>
                  </a:cubicBezTo>
                  <a:cubicBezTo>
                    <a:pt x="2685" y="2"/>
                    <a:pt x="2482" y="61"/>
                    <a:pt x="2305" y="182"/>
                  </a:cubicBezTo>
                  <a:cubicBezTo>
                    <a:pt x="2128" y="60"/>
                    <a:pt x="1926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255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4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4"/>
                  </a:lnTo>
                  <a:cubicBezTo>
                    <a:pt x="0" y="865"/>
                    <a:pt x="88" y="987"/>
                    <a:pt x="216" y="1014"/>
                  </a:cubicBezTo>
                  <a:cubicBezTo>
                    <a:pt x="239" y="1020"/>
                    <a:pt x="262" y="1022"/>
                    <a:pt x="284" y="1022"/>
                  </a:cubicBezTo>
                  <a:cubicBezTo>
                    <a:pt x="441" y="1022"/>
                    <a:pt x="568" y="895"/>
                    <a:pt x="568" y="738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0" y="8"/>
                  </a:cubicBezTo>
                  <a:cubicBezTo>
                    <a:pt x="328" y="3"/>
                    <a:pt x="306" y="1"/>
                    <a:pt x="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372750" y="2047425"/>
              <a:ext cx="14200" cy="25575"/>
            </a:xfrm>
            <a:custGeom>
              <a:avLst/>
              <a:gdLst/>
              <a:ahLst/>
              <a:cxnLst/>
              <a:rect l="l" t="t" r="r" b="b"/>
              <a:pathLst>
                <a:path w="568" h="1023" extrusionOk="0">
                  <a:moveTo>
                    <a:pt x="285" y="1"/>
                  </a:moveTo>
                  <a:cubicBezTo>
                    <a:pt x="127" y="1"/>
                    <a:pt x="0" y="128"/>
                    <a:pt x="0" y="284"/>
                  </a:cubicBezTo>
                  <a:lnTo>
                    <a:pt x="0" y="738"/>
                  </a:lnTo>
                  <a:cubicBezTo>
                    <a:pt x="0" y="895"/>
                    <a:pt x="126" y="1022"/>
                    <a:pt x="283" y="1022"/>
                  </a:cubicBezTo>
                  <a:cubicBezTo>
                    <a:pt x="306" y="1022"/>
                    <a:pt x="328" y="1020"/>
                    <a:pt x="351" y="1014"/>
                  </a:cubicBezTo>
                  <a:cubicBezTo>
                    <a:pt x="479" y="987"/>
                    <a:pt x="568" y="865"/>
                    <a:pt x="568" y="732"/>
                  </a:cubicBezTo>
                  <a:lnTo>
                    <a:pt x="568" y="290"/>
                  </a:lnTo>
                  <a:cubicBezTo>
                    <a:pt x="568" y="157"/>
                    <a:pt x="479" y="37"/>
                    <a:pt x="351" y="8"/>
                  </a:cubicBezTo>
                  <a:cubicBezTo>
                    <a:pt x="329" y="3"/>
                    <a:pt x="307" y="1"/>
                    <a:pt x="2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7"/>
          <p:cNvSpPr txBox="1">
            <a:spLocks noGrp="1"/>
          </p:cNvSpPr>
          <p:nvPr>
            <p:ph type="title"/>
          </p:nvPr>
        </p:nvSpPr>
        <p:spPr>
          <a:xfrm>
            <a:off x="1558407" y="1851837"/>
            <a:ext cx="55167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44" name="Google Shape;1144;p37"/>
          <p:cNvGrpSpPr/>
          <p:nvPr/>
        </p:nvGrpSpPr>
        <p:grpSpPr>
          <a:xfrm rot="64899">
            <a:off x="6616179" y="969886"/>
            <a:ext cx="834416" cy="873652"/>
            <a:chOff x="1783565" y="607457"/>
            <a:chExt cx="556586" cy="582797"/>
          </a:xfrm>
        </p:grpSpPr>
        <p:sp>
          <p:nvSpPr>
            <p:cNvPr id="1145" name="Google Shape;1145;p37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avLst/>
              <a:gdLst/>
              <a:ahLst/>
              <a:cxnLst/>
              <a:rect l="l" t="t" r="r" b="b"/>
              <a:pathLst>
                <a:path w="34902" h="36825" extrusionOk="0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avLst/>
              <a:gdLst/>
              <a:ahLst/>
              <a:cxnLst/>
              <a:rect l="l" t="t" r="r" b="b"/>
              <a:pathLst>
                <a:path w="32576" h="2167" extrusionOk="0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avLst/>
              <a:gdLst/>
              <a:ahLst/>
              <a:cxnLst/>
              <a:rect l="l" t="t" r="r" b="b"/>
              <a:pathLst>
                <a:path w="1844" h="33596" extrusionOk="0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avLst/>
              <a:gdLst/>
              <a:ahLst/>
              <a:cxnLst/>
              <a:rect l="l" t="t" r="r" b="b"/>
              <a:pathLst>
                <a:path w="17449" h="19265" extrusionOk="0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avLst/>
              <a:gdLst/>
              <a:ahLst/>
              <a:cxnLst/>
              <a:rect l="l" t="t" r="r" b="b"/>
              <a:pathLst>
                <a:path w="20789" h="19184" extrusionOk="0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83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 dirty="0" err="1">
                <a:latin typeface="+mj-lt"/>
              </a:rPr>
              <a:t>Tiếng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trống</a:t>
            </a:r>
            <a:r>
              <a:rPr lang="en-US" sz="2400" dirty="0">
                <a:latin typeface="+mj-lt"/>
              </a:rPr>
              <a:t> vang </a:t>
            </a:r>
            <a:r>
              <a:rPr lang="en-US" sz="2400" dirty="0" err="1">
                <a:latin typeface="+mj-lt"/>
              </a:rPr>
              <a:t>lên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báo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giờ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học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Thầy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giáo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vừa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bước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khỏi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lớp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Vân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mắt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Cậu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nào</a:t>
            </a:r>
            <a:r>
              <a:rPr lang="en-US" sz="2400" dirty="0">
                <a:latin typeface="+mj-lt"/>
              </a:rPr>
              <a:t>?  </a:t>
            </a: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nhăn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nhó</a:t>
            </a:r>
            <a:r>
              <a:rPr lang="en-US" sz="2400" dirty="0">
                <a:latin typeface="+mj-lt"/>
              </a:rPr>
              <a:t>:  </a:t>
            </a:r>
            <a:r>
              <a:rPr lang="en-US" sz="2400" dirty="0" err="1">
                <a:latin typeface="+mj-lt"/>
              </a:rPr>
              <a:t>Tớ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bài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còn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cậu</a:t>
            </a:r>
            <a:r>
              <a:rPr lang="en-US" sz="2400" dirty="0">
                <a:latin typeface="+mj-lt"/>
              </a:rPr>
              <a:t>?  </a:t>
            </a:r>
            <a:r>
              <a:rPr lang="en-US" sz="2400" dirty="0" err="1">
                <a:latin typeface="+mj-lt"/>
              </a:rPr>
              <a:t>Vân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chí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Tớ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hết</a:t>
            </a:r>
            <a:r>
              <a:rPr lang="en-US" sz="2400" dirty="0">
                <a:latin typeface="+mj-lt"/>
              </a:rPr>
              <a:t>.</a:t>
            </a:r>
          </a:p>
          <a:p>
            <a:pPr marL="139700" indent="0" algn="just">
              <a:buNone/>
            </a:pPr>
            <a:r>
              <a:rPr lang="en-US" sz="2400" dirty="0" err="1">
                <a:latin typeface="+mj-lt"/>
              </a:rPr>
              <a:t>Tôi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thầm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ghen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tị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+mj-lt"/>
              </a:rPr>
              <a:t>Thế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mình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lại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cậu</a:t>
            </a:r>
            <a:r>
              <a:rPr lang="en-US" sz="2400" dirty="0">
                <a:latin typeface="+mj-lt"/>
              </a:rPr>
              <a:t> ta </a:t>
            </a:r>
            <a:r>
              <a:rPr lang="en-US" sz="2400" dirty="0" err="1">
                <a:latin typeface="+mj-lt"/>
              </a:rPr>
              <a:t>rồi</a:t>
            </a:r>
            <a:r>
              <a:rPr lang="en-US" sz="2400" dirty="0">
                <a:latin typeface="+mj-lt"/>
              </a:rPr>
              <a:t>.</a:t>
            </a:r>
            <a:endParaRPr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6" grpId="0"/>
      <p:bldP spid="12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Tớ chỉ làm được hai bài. Thế còn cậu?  Vân đắc chí: 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Thế là mình lại thua cậu ta rồi.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2355" y="176965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5664" y="1800563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chỉ làm được hai bài. Thế còn cậu?  </a:t>
            </a:r>
            <a:r>
              <a:rPr lang="en-US" sz="2400">
                <a:latin typeface="+mj-lt"/>
              </a:rPr>
              <a:t>Vân đắc chí: 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Thế là mình lại thua cậu ta rồi.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6538" y="176965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8875" y="1758782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3859">
            <a:off x="6234292" y="1779762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6023" y="2092950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chỉ làm được hai bài. Thế còn cậu?  </a:t>
            </a:r>
            <a:r>
              <a:rPr lang="en-US" sz="2400">
                <a:latin typeface="+mj-lt"/>
              </a:rPr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Thế là mình lại thua cậu ta rồi.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7362" y="179746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854" y="2147663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6777" y="175480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854" y="2647143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2350" y="2089857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3995" y="1805333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39"/>
          <p:cNvSpPr txBox="1">
            <a:spLocks noGrp="1"/>
          </p:cNvSpPr>
          <p:nvPr>
            <p:ph type="title"/>
          </p:nvPr>
        </p:nvSpPr>
        <p:spPr>
          <a:xfrm>
            <a:off x="264282" y="120000"/>
            <a:ext cx="8816822" cy="1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1. Đặt dấu ngoặc kép vào những chỗ thích hợp để đánh dấu lời nói trực tiếp của nhân vật hoặc ý nghĩ của nhân vật trong đoạn văn sau :</a:t>
            </a:r>
            <a:br>
              <a:rPr lang="vi-VN" sz="2300" b="1" spc="-10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</a:br>
            <a:endParaRPr sz="2300" b="1" spc="-100">
              <a:solidFill>
                <a:schemeClr val="bg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57" name="Google Shape;1257;p39"/>
          <p:cNvSpPr txBox="1">
            <a:spLocks noGrp="1"/>
          </p:cNvSpPr>
          <p:nvPr>
            <p:ph type="subTitle" idx="1"/>
          </p:nvPr>
        </p:nvSpPr>
        <p:spPr>
          <a:xfrm>
            <a:off x="318618" y="523982"/>
            <a:ext cx="7263710" cy="34766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just">
              <a:buNone/>
            </a:pPr>
            <a:r>
              <a:rPr lang="en-US" sz="2400">
                <a:latin typeface="+mj-lt"/>
              </a:rPr>
              <a:t>Tiếng trống vang lên báo hiệu hết giờ học. Thầy giáo vừa bước ra khỏi lớp, Vân đã nháy mắt với tôi: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Cậu làm bài thế nào?</a:t>
            </a:r>
            <a:r>
              <a:rPr lang="en-US" sz="2400">
                <a:latin typeface="+mj-lt"/>
              </a:rPr>
              <a:t>  Tôi nhăn nhó: 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chỉ làm được hai bài. Thế còn cậu?  </a:t>
            </a:r>
            <a:r>
              <a:rPr lang="en-US" sz="2400">
                <a:latin typeface="+mj-lt"/>
              </a:rPr>
              <a:t>Vân đắc chí: </a:t>
            </a:r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+mj-lt"/>
              </a:rPr>
              <a:t>Tớ làm được hết.</a:t>
            </a:r>
          </a:p>
          <a:p>
            <a:pPr marL="139700" indent="0" algn="just">
              <a:buNone/>
            </a:pPr>
            <a:r>
              <a:rPr lang="en-US" sz="2400">
                <a:latin typeface="+mj-lt"/>
              </a:rPr>
              <a:t>Tôi thầm ghen tị: </a:t>
            </a:r>
            <a:r>
              <a:rPr lang="en-US" sz="24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Thế là mình lại thua cậu ta rồi.</a:t>
            </a:r>
            <a:endParaRPr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51" y="1758782"/>
            <a:ext cx="3656349" cy="3656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4" name="Straight Connector 3"/>
          <p:cNvCxnSpPr/>
          <p:nvPr/>
        </p:nvCxnSpPr>
        <p:spPr>
          <a:xfrm>
            <a:off x="708917" y="534256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152508" y="523982"/>
            <a:ext cx="22397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4152" y="855910"/>
            <a:ext cx="24637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8618" y="931747"/>
            <a:ext cx="94510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32366" y="1688699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812" y="1794563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1254" y="1752290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0985" y="2100233"/>
            <a:ext cx="60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0958" y="2100233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801" y="2571750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3861" y="2864137"/>
            <a:ext cx="35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“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0958" y="2864137"/>
            <a:ext cx="353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+mj-lt"/>
                <a:cs typeface="Times New Roman" panose="02020603050405020304" pitchFamily="18" charset="0"/>
              </a:rPr>
              <a:t>”  </a:t>
            </a:r>
            <a:endParaRPr lang="en-US" sz="3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3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1428</Words>
  <Application>Microsoft Office PowerPoint</Application>
  <PresentationFormat>On-screen Show (16:9)</PresentationFormat>
  <Paragraphs>100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Londrina Solid</vt:lpstr>
      <vt:lpstr>Barlow</vt:lpstr>
      <vt:lpstr>Nunito Light</vt:lpstr>
      <vt:lpstr>Hispanic Three Kings Day by Slidesgo</vt:lpstr>
      <vt:lpstr>PowerPoint Presentation</vt:lpstr>
      <vt:lpstr>Luyện từ và câu Ôn tập về dấu câu  (dấu ngoặc kép)</vt:lpstr>
      <vt:lpstr>Mục tiêu</vt:lpstr>
      <vt:lpstr>Luyện tập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1. Đặt dấu ngoặc kép vào những chỗ thích hợp để đánh dấu lời nói trực tiếp của nhân vật hoặc ý nghĩ của nhân vật trong đoạn văn sau : </vt:lpstr>
      <vt:lpstr>Tác dụng của dấu ngoặc kép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2. Có thể đặt dấu ngoặc kép vào những chỗ thích hợp để đánh dấu những từ ngữ được dùng với ý nghĩa đặc biệt trong đoạn văn sau: </vt:lpstr>
      <vt:lpstr>Tác dụng của dấu ngoặc kép</vt:lpstr>
      <vt:lpstr>3. Nêu tác dụng của dấu ngoặc kép trong các trường hợp dưới đây.</vt:lpstr>
      <vt:lpstr>Củng cố</vt:lpstr>
      <vt:lpstr>4. Nối tác dụng của dấu ngoặc kép ở cột A với ví dụ tương ứng ở cột B</vt:lpstr>
      <vt:lpstr>Tác dụng của dấu ngoặc kép</vt:lpstr>
      <vt:lpstr>Dặn dò</vt:lpstr>
      <vt:lpstr>Xin chào và hẹn gặp lại  các con ở tiết học sau!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Ôn tập về dấu câu  (dấu ngoặc kép)</dc:title>
  <dc:creator>Administrator</dc:creator>
  <cp:lastModifiedBy>Swift3</cp:lastModifiedBy>
  <cp:revision>28</cp:revision>
  <dcterms:modified xsi:type="dcterms:W3CDTF">2022-05-11T02:37:17Z</dcterms:modified>
</cp:coreProperties>
</file>