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21" r:id="rId2"/>
    <p:sldId id="272" r:id="rId3"/>
    <p:sldId id="317" r:id="rId4"/>
    <p:sldId id="318" r:id="rId5"/>
    <p:sldId id="319" r:id="rId6"/>
    <p:sldId id="267" r:id="rId7"/>
    <p:sldId id="268" r:id="rId8"/>
    <p:sldId id="269" r:id="rId9"/>
    <p:sldId id="270" r:id="rId10"/>
    <p:sldId id="320" r:id="rId11"/>
    <p:sldId id="285" r:id="rId12"/>
    <p:sldId id="322" r:id="rId13"/>
    <p:sldId id="257" r:id="rId14"/>
    <p:sldId id="258" r:id="rId15"/>
    <p:sldId id="312" r:id="rId16"/>
    <p:sldId id="288" r:id="rId17"/>
    <p:sldId id="313" r:id="rId18"/>
    <p:sldId id="283" r:id="rId19"/>
    <p:sldId id="314" r:id="rId20"/>
    <p:sldId id="297" r:id="rId21"/>
    <p:sldId id="315" r:id="rId22"/>
    <p:sldId id="271" r:id="rId23"/>
    <p:sldId id="304" r:id="rId24"/>
    <p:sldId id="291" r:id="rId25"/>
    <p:sldId id="323" r:id="rId26"/>
    <p:sldId id="293" r:id="rId27"/>
    <p:sldId id="306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0AC9C9-C848-46D5-BEA1-0718E5E4333D}" v="16" dt="2022-09-12T07:23:11.1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57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 Nguyen" userId="7e36c6dd258c56d1" providerId="LiveId" clId="{470AC9C9-C848-46D5-BEA1-0718E5E4333D}"/>
    <pc:docChg chg="addSld modSld sldOrd">
      <pc:chgData name="Ha Nguyen" userId="7e36c6dd258c56d1" providerId="LiveId" clId="{470AC9C9-C848-46D5-BEA1-0718E5E4333D}" dt="2022-09-12T07:23:16.895" v="54"/>
      <pc:docMkLst>
        <pc:docMk/>
      </pc:docMkLst>
      <pc:sldChg chg="ord">
        <pc:chgData name="Ha Nguyen" userId="7e36c6dd258c56d1" providerId="LiveId" clId="{470AC9C9-C848-46D5-BEA1-0718E5E4333D}" dt="2022-09-12T07:14:10.502" v="2"/>
        <pc:sldMkLst>
          <pc:docMk/>
          <pc:sldMk cId="2076546408" sldId="272"/>
        </pc:sldMkLst>
      </pc:sldChg>
      <pc:sldChg chg="modSp">
        <pc:chgData name="Ha Nguyen" userId="7e36c6dd258c56d1" providerId="LiveId" clId="{470AC9C9-C848-46D5-BEA1-0718E5E4333D}" dt="2022-09-12T07:22:46.525" v="28" actId="122"/>
        <pc:sldMkLst>
          <pc:docMk/>
          <pc:sldMk cId="653844182" sldId="285"/>
        </pc:sldMkLst>
        <pc:spChg chg="mod">
          <ac:chgData name="Ha Nguyen" userId="7e36c6dd258c56d1" providerId="LiveId" clId="{470AC9C9-C848-46D5-BEA1-0718E5E4333D}" dt="2022-09-12T07:22:46.525" v="28" actId="122"/>
          <ac:spMkLst>
            <pc:docMk/>
            <pc:sldMk cId="653844182" sldId="285"/>
            <ac:spMk id="8" creationId="{A47F258D-4578-49F4-A627-EF05926447E2}"/>
          </ac:spMkLst>
        </pc:spChg>
      </pc:sldChg>
      <pc:sldChg chg="ord">
        <pc:chgData name="Ha Nguyen" userId="7e36c6dd258c56d1" providerId="LiveId" clId="{470AC9C9-C848-46D5-BEA1-0718E5E4333D}" dt="2022-09-12T07:23:16.895" v="54"/>
        <pc:sldMkLst>
          <pc:docMk/>
          <pc:sldMk cId="3222789701" sldId="293"/>
        </pc:sldMkLst>
      </pc:sldChg>
      <pc:sldChg chg="add">
        <pc:chgData name="Ha Nguyen" userId="7e36c6dd258c56d1" providerId="LiveId" clId="{470AC9C9-C848-46D5-BEA1-0718E5E4333D}" dt="2022-09-12T07:14:09.061" v="0"/>
        <pc:sldMkLst>
          <pc:docMk/>
          <pc:sldMk cId="0" sldId="321"/>
        </pc:sldMkLst>
      </pc:sldChg>
      <pc:sldChg chg="modSp add mod">
        <pc:chgData name="Ha Nguyen" userId="7e36c6dd258c56d1" providerId="LiveId" clId="{470AC9C9-C848-46D5-BEA1-0718E5E4333D}" dt="2022-09-12T07:22:57.439" v="49" actId="20577"/>
        <pc:sldMkLst>
          <pc:docMk/>
          <pc:sldMk cId="2478854885" sldId="322"/>
        </pc:sldMkLst>
        <pc:spChg chg="mod">
          <ac:chgData name="Ha Nguyen" userId="7e36c6dd258c56d1" providerId="LiveId" clId="{470AC9C9-C848-46D5-BEA1-0718E5E4333D}" dt="2022-09-12T07:22:57.439" v="49" actId="20577"/>
          <ac:spMkLst>
            <pc:docMk/>
            <pc:sldMk cId="2478854885" sldId="322"/>
            <ac:spMk id="2" creationId="{00000000-0000-0000-0000-000000000000}"/>
          </ac:spMkLst>
        </pc:spChg>
      </pc:sldChg>
      <pc:sldChg chg="addSp modSp new mod modAnim">
        <pc:chgData name="Ha Nguyen" userId="7e36c6dd258c56d1" providerId="LiveId" clId="{470AC9C9-C848-46D5-BEA1-0718E5E4333D}" dt="2022-09-12T07:23:15.339" v="52" actId="1076"/>
        <pc:sldMkLst>
          <pc:docMk/>
          <pc:sldMk cId="1169184410" sldId="323"/>
        </pc:sldMkLst>
        <pc:spChg chg="add mod">
          <ac:chgData name="Ha Nguyen" userId="7e36c6dd258c56d1" providerId="LiveId" clId="{470AC9C9-C848-46D5-BEA1-0718E5E4333D}" dt="2022-09-12T07:23:15.339" v="52" actId="1076"/>
          <ac:spMkLst>
            <pc:docMk/>
            <pc:sldMk cId="1169184410" sldId="323"/>
            <ac:spMk id="4" creationId="{788875C1-1860-7667-BE19-0142BFE4A4C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81D830-C96F-48A6-8E87-AADE6A67D621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6364B8-6BAA-4EF7-A7A0-2E3B1E170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0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F38F6-5188-443C-897D-CA4E5DF66F9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580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,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slide 9 </a:t>
            </a:r>
            <a:r>
              <a:rPr lang="en-US" baseline="0" dirty="0" err="1"/>
              <a:t>Giới</a:t>
            </a:r>
            <a:r>
              <a:rPr lang="en-US" baseline="0" dirty="0"/>
              <a:t> </a:t>
            </a:r>
            <a:r>
              <a:rPr lang="en-US" baseline="0" dirty="0" err="1"/>
              <a:t>thiệu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56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F38F6-5188-443C-897D-CA4E5DF66F9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118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240C0053-CFD9-4ADB-B658-463D2B66E1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A2793F9F-ECC4-420A-A403-D67CF3C849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vi-VN">
              <a:latin typeface="Arial" panose="020B0604020202020204" pitchFamily="34" charset="0"/>
            </a:endParaRP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6658FD60-12F1-42E1-A361-A834734AB6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4363A8A-189A-4B8F-B5B5-08BC4F5D92D8}" type="slidenum">
              <a:rPr lang="en-US" altLang="vi-VN"/>
              <a:pPr>
                <a:spcBef>
                  <a:spcPct val="0"/>
                </a:spcBef>
              </a:pPr>
              <a:t>16</a:t>
            </a:fld>
            <a:endParaRPr lang="en-US" alt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A84B0-688B-4862-BD6B-E338DC5B70AE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D13E-06EE-4C19-B2CA-D3DC9C4992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A84B0-688B-4862-BD6B-E338DC5B70AE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D13E-06EE-4C19-B2CA-D3DC9C4992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A84B0-688B-4862-BD6B-E338DC5B70AE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D13E-06EE-4C19-B2CA-D3DC9C4992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Nơi giữ chỗ cho Ngày tháng 3">
            <a:extLst>
              <a:ext uri="{FF2B5EF4-FFF2-40B4-BE49-F238E27FC236}">
                <a16:creationId xmlns:a16="http://schemas.microsoft.com/office/drawing/2014/main" id="{C0D9E2CA-07A5-402F-8DDA-3F26B9FE7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Chân trang 4">
            <a:extLst>
              <a:ext uri="{FF2B5EF4-FFF2-40B4-BE49-F238E27FC236}">
                <a16:creationId xmlns:a16="http://schemas.microsoft.com/office/drawing/2014/main" id="{D3F3FD94-16B3-4B61-A9FC-15BC30B07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Số hiệu Bản chiếu 5">
            <a:extLst>
              <a:ext uri="{FF2B5EF4-FFF2-40B4-BE49-F238E27FC236}">
                <a16:creationId xmlns:a16="http://schemas.microsoft.com/office/drawing/2014/main" id="{2E1A615E-FF2D-4328-BF3D-DDA2DFA6D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C338F8-46F3-4601-B883-E2C46E15371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62896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A84B0-688B-4862-BD6B-E338DC5B70AE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D13E-06EE-4C19-B2CA-D3DC9C4992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A84B0-688B-4862-BD6B-E338DC5B70AE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D13E-06EE-4C19-B2CA-D3DC9C4992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A84B0-688B-4862-BD6B-E338DC5B70AE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D13E-06EE-4C19-B2CA-D3DC9C4992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A84B0-688B-4862-BD6B-E338DC5B70AE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D13E-06EE-4C19-B2CA-D3DC9C4992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A84B0-688B-4862-BD6B-E338DC5B70AE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D13E-06EE-4C19-B2CA-D3DC9C4992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A84B0-688B-4862-BD6B-E338DC5B70AE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D13E-06EE-4C19-B2CA-D3DC9C4992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A84B0-688B-4862-BD6B-E338DC5B70AE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D13E-06EE-4C19-B2CA-D3DC9C4992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A84B0-688B-4862-BD6B-E338DC5B70AE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D13E-06EE-4C19-B2CA-D3DC9C4992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A84B0-688B-4862-BD6B-E338DC5B70AE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9D13E-06EE-4C19-B2CA-D3DC9C49929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E:\TUAN%209,%20TIET%2035%20-%205.11\NHAC,%20PHIM%20tdn\Ch%20-%20Johnny%20Guitar.mp3" TargetMode="Externa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9.xml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png"/><Relationship Id="rId18" Type="http://schemas.openxmlformats.org/officeDocument/2006/relationships/image" Target="../media/image4.gif"/><Relationship Id="rId3" Type="http://schemas.microsoft.com/office/2007/relationships/media" Target="../media/media3.wav"/><Relationship Id="rId21" Type="http://schemas.openxmlformats.org/officeDocument/2006/relationships/slide" Target="slide10.xml"/><Relationship Id="rId7" Type="http://schemas.openxmlformats.org/officeDocument/2006/relationships/image" Target="../media/image8.png"/><Relationship Id="rId12" Type="http://schemas.openxmlformats.org/officeDocument/2006/relationships/slide" Target="slide6.xml"/><Relationship Id="rId17" Type="http://schemas.openxmlformats.org/officeDocument/2006/relationships/image" Target="../media/image13.gif"/><Relationship Id="rId2" Type="http://schemas.microsoft.com/office/2007/relationships/media" Target="../media/media2.wav"/><Relationship Id="rId16" Type="http://schemas.openxmlformats.org/officeDocument/2006/relationships/slide" Target="slide9.xml"/><Relationship Id="rId20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slide" Target="slide5.xml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2.png"/><Relationship Id="rId10" Type="http://schemas.openxmlformats.org/officeDocument/2006/relationships/image" Target="../media/image10.png"/><Relationship Id="rId19" Type="http://schemas.openxmlformats.org/officeDocument/2006/relationships/slide" Target="slide8.xml"/><Relationship Id="rId4" Type="http://schemas.openxmlformats.org/officeDocument/2006/relationships/audio" Target="../media/media3.wav"/><Relationship Id="rId9" Type="http://schemas.openxmlformats.org/officeDocument/2006/relationships/image" Target="../media/image5.png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entileframe1181x1772pngh0">
            <a:extLst>
              <a:ext uri="{FF2B5EF4-FFF2-40B4-BE49-F238E27FC236}">
                <a16:creationId xmlns:a16="http://schemas.microsoft.com/office/drawing/2014/main" id="{26499D1A-5195-3792-794E-CF93D33E9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5">
            <a:extLst>
              <a:ext uri="{FF2B5EF4-FFF2-40B4-BE49-F238E27FC236}">
                <a16:creationId xmlns:a16="http://schemas.microsoft.com/office/drawing/2014/main" id="{A12CCA72-BCD6-4D77-2069-2CC012C17F4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38325" y="2171700"/>
            <a:ext cx="5629275" cy="1257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</a:t>
            </a:r>
          </a:p>
          <a:p>
            <a:pPr algn="ctr"/>
            <a:r>
              <a:rPr lang="en-US" sz="40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5</a:t>
            </a:r>
          </a:p>
        </p:txBody>
      </p:sp>
      <p:sp>
        <p:nvSpPr>
          <p:cNvPr id="10244" name="TextBox 3">
            <a:extLst>
              <a:ext uri="{FF2B5EF4-FFF2-40B4-BE49-F238E27FC236}">
                <a16:creationId xmlns:a16="http://schemas.microsoft.com/office/drawing/2014/main" id="{C9C99CFE-2B36-3E6C-963B-2CF115C8B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8" y="914400"/>
            <a:ext cx="82375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577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72466" y="2652305"/>
            <a:ext cx="5989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LUYỆN TỪ VÀ CÂU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Luyện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tập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về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từ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đồng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nghĩa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a typeface="Times New Roman" panose="02020603050405020304" pitchFamily="18" charset="0"/>
              <a:cs typeface="Arial" panose="020B060402020202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7016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1"/>
            <a:ext cx="9144000" cy="515897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8792" y="4267486"/>
            <a:ext cx="8933963" cy="664332"/>
            <a:chOff x="907706" y="3273392"/>
            <a:chExt cx="11763198" cy="885203"/>
          </a:xfrm>
        </p:grpSpPr>
        <p:sp>
          <p:nvSpPr>
            <p:cNvPr id="3" name="Freeform 11"/>
            <p:cNvSpPr/>
            <p:nvPr/>
          </p:nvSpPr>
          <p:spPr>
            <a:xfrm>
              <a:off x="907706" y="3589663"/>
              <a:ext cx="777673" cy="568932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-1" fmla="*/ 169069 w 397669"/>
                <a:gd name="connsiteY0-2" fmla="*/ 176212 h 289079"/>
                <a:gd name="connsiteX1-3" fmla="*/ 73819 w 397669"/>
                <a:gd name="connsiteY1-4" fmla="*/ 97631 h 289079"/>
                <a:gd name="connsiteX2-5" fmla="*/ 0 w 397669"/>
                <a:gd name="connsiteY2-6" fmla="*/ 169068 h 289079"/>
                <a:gd name="connsiteX3-7" fmla="*/ 126206 w 397669"/>
                <a:gd name="connsiteY3-8" fmla="*/ 280987 h 289079"/>
                <a:gd name="connsiteX4-9" fmla="*/ 219075 w 397669"/>
                <a:gd name="connsiteY4-10" fmla="*/ 273843 h 289079"/>
                <a:gd name="connsiteX5-11" fmla="*/ 397669 w 397669"/>
                <a:gd name="connsiteY5-12" fmla="*/ 35718 h 289079"/>
                <a:gd name="connsiteX6-13" fmla="*/ 376237 w 397669"/>
                <a:gd name="connsiteY6-14" fmla="*/ 0 h 289079"/>
                <a:gd name="connsiteX7-15" fmla="*/ 169069 w 397669"/>
                <a:gd name="connsiteY7-16" fmla="*/ 176212 h 289079"/>
                <a:gd name="connsiteX0-17" fmla="*/ 169069 w 397669"/>
                <a:gd name="connsiteY0-18" fmla="*/ 176212 h 297100"/>
                <a:gd name="connsiteX1-19" fmla="*/ 73819 w 397669"/>
                <a:gd name="connsiteY1-20" fmla="*/ 97631 h 297100"/>
                <a:gd name="connsiteX2-21" fmla="*/ 0 w 397669"/>
                <a:gd name="connsiteY2-22" fmla="*/ 169068 h 297100"/>
                <a:gd name="connsiteX3-23" fmla="*/ 126206 w 397669"/>
                <a:gd name="connsiteY3-24" fmla="*/ 280987 h 297100"/>
                <a:gd name="connsiteX4-25" fmla="*/ 219075 w 397669"/>
                <a:gd name="connsiteY4-26" fmla="*/ 273843 h 297100"/>
                <a:gd name="connsiteX5-27" fmla="*/ 397669 w 397669"/>
                <a:gd name="connsiteY5-28" fmla="*/ 35718 h 297100"/>
                <a:gd name="connsiteX6-29" fmla="*/ 376237 w 397669"/>
                <a:gd name="connsiteY6-30" fmla="*/ 0 h 297100"/>
                <a:gd name="connsiteX7-31" fmla="*/ 169069 w 397669"/>
                <a:gd name="connsiteY7-32" fmla="*/ 176212 h 297100"/>
                <a:gd name="connsiteX0-33" fmla="*/ 177436 w 406036"/>
                <a:gd name="connsiteY0-34" fmla="*/ 176212 h 297100"/>
                <a:gd name="connsiteX1-35" fmla="*/ 82186 w 406036"/>
                <a:gd name="connsiteY1-36" fmla="*/ 97631 h 297100"/>
                <a:gd name="connsiteX2-37" fmla="*/ 8367 w 406036"/>
                <a:gd name="connsiteY2-38" fmla="*/ 169068 h 297100"/>
                <a:gd name="connsiteX3-39" fmla="*/ 134573 w 406036"/>
                <a:gd name="connsiteY3-40" fmla="*/ 280987 h 297100"/>
                <a:gd name="connsiteX4-41" fmla="*/ 227442 w 406036"/>
                <a:gd name="connsiteY4-42" fmla="*/ 273843 h 297100"/>
                <a:gd name="connsiteX5-43" fmla="*/ 406036 w 406036"/>
                <a:gd name="connsiteY5-44" fmla="*/ 35718 h 297100"/>
                <a:gd name="connsiteX6-45" fmla="*/ 384604 w 406036"/>
                <a:gd name="connsiteY6-46" fmla="*/ 0 h 297100"/>
                <a:gd name="connsiteX7-47" fmla="*/ 177436 w 406036"/>
                <a:gd name="connsiteY7-48" fmla="*/ 176212 h 297100"/>
                <a:gd name="connsiteX0-49" fmla="*/ 179971 w 408571"/>
                <a:gd name="connsiteY0-50" fmla="*/ 176212 h 297100"/>
                <a:gd name="connsiteX1-51" fmla="*/ 84721 w 408571"/>
                <a:gd name="connsiteY1-52" fmla="*/ 97631 h 297100"/>
                <a:gd name="connsiteX2-53" fmla="*/ 10902 w 408571"/>
                <a:gd name="connsiteY2-54" fmla="*/ 169068 h 297100"/>
                <a:gd name="connsiteX3-55" fmla="*/ 137108 w 408571"/>
                <a:gd name="connsiteY3-56" fmla="*/ 280987 h 297100"/>
                <a:gd name="connsiteX4-57" fmla="*/ 229977 w 408571"/>
                <a:gd name="connsiteY4-58" fmla="*/ 273843 h 297100"/>
                <a:gd name="connsiteX5-59" fmla="*/ 408571 w 408571"/>
                <a:gd name="connsiteY5-60" fmla="*/ 35718 h 297100"/>
                <a:gd name="connsiteX6-61" fmla="*/ 387139 w 408571"/>
                <a:gd name="connsiteY6-62" fmla="*/ 0 h 297100"/>
                <a:gd name="connsiteX7-63" fmla="*/ 179971 w 408571"/>
                <a:gd name="connsiteY7-64" fmla="*/ 176212 h 297100"/>
                <a:gd name="connsiteX0-65" fmla="*/ 179971 w 408571"/>
                <a:gd name="connsiteY0-66" fmla="*/ 176212 h 297100"/>
                <a:gd name="connsiteX1-67" fmla="*/ 84721 w 408571"/>
                <a:gd name="connsiteY1-68" fmla="*/ 97631 h 297100"/>
                <a:gd name="connsiteX2-69" fmla="*/ 10902 w 408571"/>
                <a:gd name="connsiteY2-70" fmla="*/ 169068 h 297100"/>
                <a:gd name="connsiteX3-71" fmla="*/ 137108 w 408571"/>
                <a:gd name="connsiteY3-72" fmla="*/ 280987 h 297100"/>
                <a:gd name="connsiteX4-73" fmla="*/ 229977 w 408571"/>
                <a:gd name="connsiteY4-74" fmla="*/ 273843 h 297100"/>
                <a:gd name="connsiteX5-75" fmla="*/ 408571 w 408571"/>
                <a:gd name="connsiteY5-76" fmla="*/ 35718 h 297100"/>
                <a:gd name="connsiteX6-77" fmla="*/ 387139 w 408571"/>
                <a:gd name="connsiteY6-78" fmla="*/ 0 h 297100"/>
                <a:gd name="connsiteX7-79" fmla="*/ 179971 w 408571"/>
                <a:gd name="connsiteY7-80" fmla="*/ 176212 h 297100"/>
                <a:gd name="connsiteX0-81" fmla="*/ 179971 w 408571"/>
                <a:gd name="connsiteY0-82" fmla="*/ 176212 h 297100"/>
                <a:gd name="connsiteX1-83" fmla="*/ 84721 w 408571"/>
                <a:gd name="connsiteY1-84" fmla="*/ 97631 h 297100"/>
                <a:gd name="connsiteX2-85" fmla="*/ 10902 w 408571"/>
                <a:gd name="connsiteY2-86" fmla="*/ 169068 h 297100"/>
                <a:gd name="connsiteX3-87" fmla="*/ 137108 w 408571"/>
                <a:gd name="connsiteY3-88" fmla="*/ 280987 h 297100"/>
                <a:gd name="connsiteX4-89" fmla="*/ 229977 w 408571"/>
                <a:gd name="connsiteY4-90" fmla="*/ 273843 h 297100"/>
                <a:gd name="connsiteX5-91" fmla="*/ 408571 w 408571"/>
                <a:gd name="connsiteY5-92" fmla="*/ 35718 h 297100"/>
                <a:gd name="connsiteX6-93" fmla="*/ 387139 w 408571"/>
                <a:gd name="connsiteY6-94" fmla="*/ 0 h 297100"/>
                <a:gd name="connsiteX7-95" fmla="*/ 179971 w 408571"/>
                <a:gd name="connsiteY7-96" fmla="*/ 176212 h 297100"/>
                <a:gd name="connsiteX0-97" fmla="*/ 179971 w 408571"/>
                <a:gd name="connsiteY0-98" fmla="*/ 176212 h 297100"/>
                <a:gd name="connsiteX1-99" fmla="*/ 84721 w 408571"/>
                <a:gd name="connsiteY1-100" fmla="*/ 97631 h 297100"/>
                <a:gd name="connsiteX2-101" fmla="*/ 10902 w 408571"/>
                <a:gd name="connsiteY2-102" fmla="*/ 169068 h 297100"/>
                <a:gd name="connsiteX3-103" fmla="*/ 137108 w 408571"/>
                <a:gd name="connsiteY3-104" fmla="*/ 280987 h 297100"/>
                <a:gd name="connsiteX4-105" fmla="*/ 229977 w 408571"/>
                <a:gd name="connsiteY4-106" fmla="*/ 273843 h 297100"/>
                <a:gd name="connsiteX5-107" fmla="*/ 408571 w 408571"/>
                <a:gd name="connsiteY5-108" fmla="*/ 35718 h 297100"/>
                <a:gd name="connsiteX6-109" fmla="*/ 387139 w 408571"/>
                <a:gd name="connsiteY6-110" fmla="*/ 0 h 297100"/>
                <a:gd name="connsiteX7-111" fmla="*/ 179971 w 408571"/>
                <a:gd name="connsiteY7-112" fmla="*/ 176212 h 297100"/>
                <a:gd name="connsiteX0-113" fmla="*/ 179971 w 408571"/>
                <a:gd name="connsiteY0-114" fmla="*/ 176212 h 297100"/>
                <a:gd name="connsiteX1-115" fmla="*/ 84721 w 408571"/>
                <a:gd name="connsiteY1-116" fmla="*/ 97631 h 297100"/>
                <a:gd name="connsiteX2-117" fmla="*/ 10902 w 408571"/>
                <a:gd name="connsiteY2-118" fmla="*/ 169068 h 297100"/>
                <a:gd name="connsiteX3-119" fmla="*/ 137108 w 408571"/>
                <a:gd name="connsiteY3-120" fmla="*/ 280987 h 297100"/>
                <a:gd name="connsiteX4-121" fmla="*/ 229977 w 408571"/>
                <a:gd name="connsiteY4-122" fmla="*/ 273843 h 297100"/>
                <a:gd name="connsiteX5-123" fmla="*/ 408571 w 408571"/>
                <a:gd name="connsiteY5-124" fmla="*/ 35718 h 297100"/>
                <a:gd name="connsiteX6-125" fmla="*/ 387139 w 408571"/>
                <a:gd name="connsiteY6-126" fmla="*/ 0 h 297100"/>
                <a:gd name="connsiteX7-127" fmla="*/ 179971 w 408571"/>
                <a:gd name="connsiteY7-128" fmla="*/ 176212 h 297100"/>
                <a:gd name="connsiteX0-129" fmla="*/ 179971 w 425397"/>
                <a:gd name="connsiteY0-130" fmla="*/ 176212 h 297100"/>
                <a:gd name="connsiteX1-131" fmla="*/ 84721 w 425397"/>
                <a:gd name="connsiteY1-132" fmla="*/ 97631 h 297100"/>
                <a:gd name="connsiteX2-133" fmla="*/ 10902 w 425397"/>
                <a:gd name="connsiteY2-134" fmla="*/ 169068 h 297100"/>
                <a:gd name="connsiteX3-135" fmla="*/ 137108 w 425397"/>
                <a:gd name="connsiteY3-136" fmla="*/ 280987 h 297100"/>
                <a:gd name="connsiteX4-137" fmla="*/ 229977 w 425397"/>
                <a:gd name="connsiteY4-138" fmla="*/ 273843 h 297100"/>
                <a:gd name="connsiteX5-139" fmla="*/ 408571 w 425397"/>
                <a:gd name="connsiteY5-140" fmla="*/ 35718 h 297100"/>
                <a:gd name="connsiteX6-141" fmla="*/ 387139 w 425397"/>
                <a:gd name="connsiteY6-142" fmla="*/ 0 h 297100"/>
                <a:gd name="connsiteX7-143" fmla="*/ 179971 w 425397"/>
                <a:gd name="connsiteY7-144" fmla="*/ 176212 h 297100"/>
                <a:gd name="connsiteX0-145" fmla="*/ 179971 w 445220"/>
                <a:gd name="connsiteY0-146" fmla="*/ 184370 h 305258"/>
                <a:gd name="connsiteX1-147" fmla="*/ 84721 w 445220"/>
                <a:gd name="connsiteY1-148" fmla="*/ 105789 h 305258"/>
                <a:gd name="connsiteX2-149" fmla="*/ 10902 w 445220"/>
                <a:gd name="connsiteY2-150" fmla="*/ 177226 h 305258"/>
                <a:gd name="connsiteX3-151" fmla="*/ 137108 w 445220"/>
                <a:gd name="connsiteY3-152" fmla="*/ 289145 h 305258"/>
                <a:gd name="connsiteX4-153" fmla="*/ 229977 w 445220"/>
                <a:gd name="connsiteY4-154" fmla="*/ 282001 h 305258"/>
                <a:gd name="connsiteX5-155" fmla="*/ 408571 w 445220"/>
                <a:gd name="connsiteY5-156" fmla="*/ 43876 h 305258"/>
                <a:gd name="connsiteX6-157" fmla="*/ 387139 w 445220"/>
                <a:gd name="connsiteY6-158" fmla="*/ 8158 h 305258"/>
                <a:gd name="connsiteX7-159" fmla="*/ 179971 w 445220"/>
                <a:gd name="connsiteY7-160" fmla="*/ 184370 h 3052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17"/>
            <p:cNvSpPr/>
            <p:nvPr/>
          </p:nvSpPr>
          <p:spPr>
            <a:xfrm>
              <a:off x="1611091" y="3273392"/>
              <a:ext cx="11059813" cy="72964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25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altLang="zh-CN" sz="2250" dirty="0" err="1">
                  <a:latin typeface="Arial" panose="020B0604020202020204" pitchFamily="34" charset="0"/>
                  <a:cs typeface="Arial" panose="020B0604020202020204" pitchFamily="34" charset="0"/>
                </a:rPr>
                <a:t>Rèn</a:t>
              </a:r>
              <a:r>
                <a:rPr lang="en-US" altLang="zh-CN" sz="225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250" dirty="0" err="1"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altLang="zh-CN" sz="225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250" dirty="0" err="1">
                  <a:latin typeface="Arial" panose="020B0604020202020204" pitchFamily="34" charset="0"/>
                  <a:cs typeface="Arial" panose="020B0604020202020204" pitchFamily="34" charset="0"/>
                </a:rPr>
                <a:t>kĩ</a:t>
              </a:r>
              <a:r>
                <a:rPr lang="en-US" altLang="zh-CN" sz="225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250" dirty="0" err="1"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altLang="zh-CN" sz="225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250" dirty="0" err="1"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altLang="zh-CN" sz="225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250" dirty="0" err="1"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altLang="zh-CN" sz="225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25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altLang="zh-CN" sz="225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25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altLang="zh-CN" sz="225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250" dirty="0" err="1"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altLang="zh-CN" sz="225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25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altLang="zh-CN" sz="225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25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altLang="zh-CN" sz="225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250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altLang="zh-CN" sz="225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zh-CN" sz="2250" dirty="0" err="1"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altLang="zh-CN" sz="225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25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altLang="zh-CN" sz="225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092D34D-7642-4C11-BF68-2A818872493D}"/>
              </a:ext>
            </a:extLst>
          </p:cNvPr>
          <p:cNvGrpSpPr/>
          <p:nvPr/>
        </p:nvGrpSpPr>
        <p:grpSpPr>
          <a:xfrm>
            <a:off x="128792" y="2555264"/>
            <a:ext cx="8002835" cy="579067"/>
            <a:chOff x="1139430" y="2118302"/>
            <a:chExt cx="8371208" cy="772089"/>
          </a:xfrm>
        </p:grpSpPr>
        <p:sp>
          <p:nvSpPr>
            <p:cNvPr id="6" name="Rectangle 14"/>
            <p:cNvSpPr/>
            <p:nvPr/>
          </p:nvSpPr>
          <p:spPr>
            <a:xfrm>
              <a:off x="1812934" y="2118302"/>
              <a:ext cx="7697704" cy="73011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a-DK" sz="2250" dirty="0">
                  <a:latin typeface="Arial" panose="020B0604020202020204" pitchFamily="34" charset="0"/>
                  <a:cs typeface="Arial" panose="020B0604020202020204" pitchFamily="34" charset="0"/>
                </a:rPr>
                <a:t>Biết sử dụng đúng từ đồng nghĩa một cách phù hợp.</a:t>
              </a:r>
              <a:endParaRPr lang="pt-BR" altLang="en-US" sz="225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F1DE4858-F65A-41A3-941B-57EACC7D4761}"/>
                </a:ext>
              </a:extLst>
            </p:cNvPr>
            <p:cNvSpPr/>
            <p:nvPr/>
          </p:nvSpPr>
          <p:spPr>
            <a:xfrm>
              <a:off x="1139430" y="2434778"/>
              <a:ext cx="558800" cy="455613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-1" fmla="*/ 169069 w 397669"/>
                <a:gd name="connsiteY0-2" fmla="*/ 176212 h 289079"/>
                <a:gd name="connsiteX1-3" fmla="*/ 73819 w 397669"/>
                <a:gd name="connsiteY1-4" fmla="*/ 97631 h 289079"/>
                <a:gd name="connsiteX2-5" fmla="*/ 0 w 397669"/>
                <a:gd name="connsiteY2-6" fmla="*/ 169068 h 289079"/>
                <a:gd name="connsiteX3-7" fmla="*/ 126206 w 397669"/>
                <a:gd name="connsiteY3-8" fmla="*/ 280987 h 289079"/>
                <a:gd name="connsiteX4-9" fmla="*/ 219075 w 397669"/>
                <a:gd name="connsiteY4-10" fmla="*/ 273843 h 289079"/>
                <a:gd name="connsiteX5-11" fmla="*/ 397669 w 397669"/>
                <a:gd name="connsiteY5-12" fmla="*/ 35718 h 289079"/>
                <a:gd name="connsiteX6-13" fmla="*/ 376237 w 397669"/>
                <a:gd name="connsiteY6-14" fmla="*/ 0 h 289079"/>
                <a:gd name="connsiteX7-15" fmla="*/ 169069 w 397669"/>
                <a:gd name="connsiteY7-16" fmla="*/ 176212 h 289079"/>
                <a:gd name="connsiteX0-17" fmla="*/ 169069 w 397669"/>
                <a:gd name="connsiteY0-18" fmla="*/ 176212 h 297100"/>
                <a:gd name="connsiteX1-19" fmla="*/ 73819 w 397669"/>
                <a:gd name="connsiteY1-20" fmla="*/ 97631 h 297100"/>
                <a:gd name="connsiteX2-21" fmla="*/ 0 w 397669"/>
                <a:gd name="connsiteY2-22" fmla="*/ 169068 h 297100"/>
                <a:gd name="connsiteX3-23" fmla="*/ 126206 w 397669"/>
                <a:gd name="connsiteY3-24" fmla="*/ 280987 h 297100"/>
                <a:gd name="connsiteX4-25" fmla="*/ 219075 w 397669"/>
                <a:gd name="connsiteY4-26" fmla="*/ 273843 h 297100"/>
                <a:gd name="connsiteX5-27" fmla="*/ 397669 w 397669"/>
                <a:gd name="connsiteY5-28" fmla="*/ 35718 h 297100"/>
                <a:gd name="connsiteX6-29" fmla="*/ 376237 w 397669"/>
                <a:gd name="connsiteY6-30" fmla="*/ 0 h 297100"/>
                <a:gd name="connsiteX7-31" fmla="*/ 169069 w 397669"/>
                <a:gd name="connsiteY7-32" fmla="*/ 176212 h 297100"/>
                <a:gd name="connsiteX0-33" fmla="*/ 177436 w 406036"/>
                <a:gd name="connsiteY0-34" fmla="*/ 176212 h 297100"/>
                <a:gd name="connsiteX1-35" fmla="*/ 82186 w 406036"/>
                <a:gd name="connsiteY1-36" fmla="*/ 97631 h 297100"/>
                <a:gd name="connsiteX2-37" fmla="*/ 8367 w 406036"/>
                <a:gd name="connsiteY2-38" fmla="*/ 169068 h 297100"/>
                <a:gd name="connsiteX3-39" fmla="*/ 134573 w 406036"/>
                <a:gd name="connsiteY3-40" fmla="*/ 280987 h 297100"/>
                <a:gd name="connsiteX4-41" fmla="*/ 227442 w 406036"/>
                <a:gd name="connsiteY4-42" fmla="*/ 273843 h 297100"/>
                <a:gd name="connsiteX5-43" fmla="*/ 406036 w 406036"/>
                <a:gd name="connsiteY5-44" fmla="*/ 35718 h 297100"/>
                <a:gd name="connsiteX6-45" fmla="*/ 384604 w 406036"/>
                <a:gd name="connsiteY6-46" fmla="*/ 0 h 297100"/>
                <a:gd name="connsiteX7-47" fmla="*/ 177436 w 406036"/>
                <a:gd name="connsiteY7-48" fmla="*/ 176212 h 297100"/>
                <a:gd name="connsiteX0-49" fmla="*/ 179971 w 408571"/>
                <a:gd name="connsiteY0-50" fmla="*/ 176212 h 297100"/>
                <a:gd name="connsiteX1-51" fmla="*/ 84721 w 408571"/>
                <a:gd name="connsiteY1-52" fmla="*/ 97631 h 297100"/>
                <a:gd name="connsiteX2-53" fmla="*/ 10902 w 408571"/>
                <a:gd name="connsiteY2-54" fmla="*/ 169068 h 297100"/>
                <a:gd name="connsiteX3-55" fmla="*/ 137108 w 408571"/>
                <a:gd name="connsiteY3-56" fmla="*/ 280987 h 297100"/>
                <a:gd name="connsiteX4-57" fmla="*/ 229977 w 408571"/>
                <a:gd name="connsiteY4-58" fmla="*/ 273843 h 297100"/>
                <a:gd name="connsiteX5-59" fmla="*/ 408571 w 408571"/>
                <a:gd name="connsiteY5-60" fmla="*/ 35718 h 297100"/>
                <a:gd name="connsiteX6-61" fmla="*/ 387139 w 408571"/>
                <a:gd name="connsiteY6-62" fmla="*/ 0 h 297100"/>
                <a:gd name="connsiteX7-63" fmla="*/ 179971 w 408571"/>
                <a:gd name="connsiteY7-64" fmla="*/ 176212 h 297100"/>
                <a:gd name="connsiteX0-65" fmla="*/ 179971 w 408571"/>
                <a:gd name="connsiteY0-66" fmla="*/ 176212 h 297100"/>
                <a:gd name="connsiteX1-67" fmla="*/ 84721 w 408571"/>
                <a:gd name="connsiteY1-68" fmla="*/ 97631 h 297100"/>
                <a:gd name="connsiteX2-69" fmla="*/ 10902 w 408571"/>
                <a:gd name="connsiteY2-70" fmla="*/ 169068 h 297100"/>
                <a:gd name="connsiteX3-71" fmla="*/ 137108 w 408571"/>
                <a:gd name="connsiteY3-72" fmla="*/ 280987 h 297100"/>
                <a:gd name="connsiteX4-73" fmla="*/ 229977 w 408571"/>
                <a:gd name="connsiteY4-74" fmla="*/ 273843 h 297100"/>
                <a:gd name="connsiteX5-75" fmla="*/ 408571 w 408571"/>
                <a:gd name="connsiteY5-76" fmla="*/ 35718 h 297100"/>
                <a:gd name="connsiteX6-77" fmla="*/ 387139 w 408571"/>
                <a:gd name="connsiteY6-78" fmla="*/ 0 h 297100"/>
                <a:gd name="connsiteX7-79" fmla="*/ 179971 w 408571"/>
                <a:gd name="connsiteY7-80" fmla="*/ 176212 h 297100"/>
                <a:gd name="connsiteX0-81" fmla="*/ 179971 w 408571"/>
                <a:gd name="connsiteY0-82" fmla="*/ 176212 h 297100"/>
                <a:gd name="connsiteX1-83" fmla="*/ 84721 w 408571"/>
                <a:gd name="connsiteY1-84" fmla="*/ 97631 h 297100"/>
                <a:gd name="connsiteX2-85" fmla="*/ 10902 w 408571"/>
                <a:gd name="connsiteY2-86" fmla="*/ 169068 h 297100"/>
                <a:gd name="connsiteX3-87" fmla="*/ 137108 w 408571"/>
                <a:gd name="connsiteY3-88" fmla="*/ 280987 h 297100"/>
                <a:gd name="connsiteX4-89" fmla="*/ 229977 w 408571"/>
                <a:gd name="connsiteY4-90" fmla="*/ 273843 h 297100"/>
                <a:gd name="connsiteX5-91" fmla="*/ 408571 w 408571"/>
                <a:gd name="connsiteY5-92" fmla="*/ 35718 h 297100"/>
                <a:gd name="connsiteX6-93" fmla="*/ 387139 w 408571"/>
                <a:gd name="connsiteY6-94" fmla="*/ 0 h 297100"/>
                <a:gd name="connsiteX7-95" fmla="*/ 179971 w 408571"/>
                <a:gd name="connsiteY7-96" fmla="*/ 176212 h 297100"/>
                <a:gd name="connsiteX0-97" fmla="*/ 179971 w 408571"/>
                <a:gd name="connsiteY0-98" fmla="*/ 176212 h 297100"/>
                <a:gd name="connsiteX1-99" fmla="*/ 84721 w 408571"/>
                <a:gd name="connsiteY1-100" fmla="*/ 97631 h 297100"/>
                <a:gd name="connsiteX2-101" fmla="*/ 10902 w 408571"/>
                <a:gd name="connsiteY2-102" fmla="*/ 169068 h 297100"/>
                <a:gd name="connsiteX3-103" fmla="*/ 137108 w 408571"/>
                <a:gd name="connsiteY3-104" fmla="*/ 280987 h 297100"/>
                <a:gd name="connsiteX4-105" fmla="*/ 229977 w 408571"/>
                <a:gd name="connsiteY4-106" fmla="*/ 273843 h 297100"/>
                <a:gd name="connsiteX5-107" fmla="*/ 408571 w 408571"/>
                <a:gd name="connsiteY5-108" fmla="*/ 35718 h 297100"/>
                <a:gd name="connsiteX6-109" fmla="*/ 387139 w 408571"/>
                <a:gd name="connsiteY6-110" fmla="*/ 0 h 297100"/>
                <a:gd name="connsiteX7-111" fmla="*/ 179971 w 408571"/>
                <a:gd name="connsiteY7-112" fmla="*/ 176212 h 297100"/>
                <a:gd name="connsiteX0-113" fmla="*/ 179971 w 408571"/>
                <a:gd name="connsiteY0-114" fmla="*/ 176212 h 297100"/>
                <a:gd name="connsiteX1-115" fmla="*/ 84721 w 408571"/>
                <a:gd name="connsiteY1-116" fmla="*/ 97631 h 297100"/>
                <a:gd name="connsiteX2-117" fmla="*/ 10902 w 408571"/>
                <a:gd name="connsiteY2-118" fmla="*/ 169068 h 297100"/>
                <a:gd name="connsiteX3-119" fmla="*/ 137108 w 408571"/>
                <a:gd name="connsiteY3-120" fmla="*/ 280987 h 297100"/>
                <a:gd name="connsiteX4-121" fmla="*/ 229977 w 408571"/>
                <a:gd name="connsiteY4-122" fmla="*/ 273843 h 297100"/>
                <a:gd name="connsiteX5-123" fmla="*/ 408571 w 408571"/>
                <a:gd name="connsiteY5-124" fmla="*/ 35718 h 297100"/>
                <a:gd name="connsiteX6-125" fmla="*/ 387139 w 408571"/>
                <a:gd name="connsiteY6-126" fmla="*/ 0 h 297100"/>
                <a:gd name="connsiteX7-127" fmla="*/ 179971 w 408571"/>
                <a:gd name="connsiteY7-128" fmla="*/ 176212 h 297100"/>
                <a:gd name="connsiteX0-129" fmla="*/ 179971 w 425397"/>
                <a:gd name="connsiteY0-130" fmla="*/ 176212 h 297100"/>
                <a:gd name="connsiteX1-131" fmla="*/ 84721 w 425397"/>
                <a:gd name="connsiteY1-132" fmla="*/ 97631 h 297100"/>
                <a:gd name="connsiteX2-133" fmla="*/ 10902 w 425397"/>
                <a:gd name="connsiteY2-134" fmla="*/ 169068 h 297100"/>
                <a:gd name="connsiteX3-135" fmla="*/ 137108 w 425397"/>
                <a:gd name="connsiteY3-136" fmla="*/ 280987 h 297100"/>
                <a:gd name="connsiteX4-137" fmla="*/ 229977 w 425397"/>
                <a:gd name="connsiteY4-138" fmla="*/ 273843 h 297100"/>
                <a:gd name="connsiteX5-139" fmla="*/ 408571 w 425397"/>
                <a:gd name="connsiteY5-140" fmla="*/ 35718 h 297100"/>
                <a:gd name="connsiteX6-141" fmla="*/ 387139 w 425397"/>
                <a:gd name="connsiteY6-142" fmla="*/ 0 h 297100"/>
                <a:gd name="connsiteX7-143" fmla="*/ 179971 w 425397"/>
                <a:gd name="connsiteY7-144" fmla="*/ 176212 h 297100"/>
                <a:gd name="connsiteX0-145" fmla="*/ 179971 w 445220"/>
                <a:gd name="connsiteY0-146" fmla="*/ 184370 h 305258"/>
                <a:gd name="connsiteX1-147" fmla="*/ 84721 w 445220"/>
                <a:gd name="connsiteY1-148" fmla="*/ 105789 h 305258"/>
                <a:gd name="connsiteX2-149" fmla="*/ 10902 w 445220"/>
                <a:gd name="connsiteY2-150" fmla="*/ 177226 h 305258"/>
                <a:gd name="connsiteX3-151" fmla="*/ 137108 w 445220"/>
                <a:gd name="connsiteY3-152" fmla="*/ 289145 h 305258"/>
                <a:gd name="connsiteX4-153" fmla="*/ 229977 w 445220"/>
                <a:gd name="connsiteY4-154" fmla="*/ 282001 h 305258"/>
                <a:gd name="connsiteX5-155" fmla="*/ 408571 w 445220"/>
                <a:gd name="connsiteY5-156" fmla="*/ 43876 h 305258"/>
                <a:gd name="connsiteX6-157" fmla="*/ 387139 w 445220"/>
                <a:gd name="connsiteY6-158" fmla="*/ 8158 h 305258"/>
                <a:gd name="connsiteX7-159" fmla="*/ 179971 w 445220"/>
                <a:gd name="connsiteY7-160" fmla="*/ 184370 h 3052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47F258D-4578-49F4-A627-EF05926447E2}"/>
              </a:ext>
            </a:extLst>
          </p:cNvPr>
          <p:cNvSpPr txBox="1"/>
          <p:nvPr/>
        </p:nvSpPr>
        <p:spPr>
          <a:xfrm>
            <a:off x="2784671" y="1683785"/>
            <a:ext cx="37225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MỤC</a:t>
            </a:r>
            <a:r>
              <a:rPr lang="en-US" sz="3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3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TIÊU</a:t>
            </a:r>
            <a:endParaRPr lang="en-US" sz="33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92D34D-7642-4C11-BF68-2A818872493D}"/>
              </a:ext>
            </a:extLst>
          </p:cNvPr>
          <p:cNvGrpSpPr/>
          <p:nvPr/>
        </p:nvGrpSpPr>
        <p:grpSpPr>
          <a:xfrm>
            <a:off x="128791" y="3411375"/>
            <a:ext cx="9015209" cy="579067"/>
            <a:chOff x="1139430" y="2118302"/>
            <a:chExt cx="8707668" cy="772089"/>
          </a:xfrm>
        </p:grpSpPr>
        <p:sp>
          <p:nvSpPr>
            <p:cNvPr id="10" name="Rectangle 14"/>
            <p:cNvSpPr/>
            <p:nvPr/>
          </p:nvSpPr>
          <p:spPr>
            <a:xfrm>
              <a:off x="1812934" y="2118302"/>
              <a:ext cx="8034164" cy="7301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a-DK" sz="2250" dirty="0">
                  <a:latin typeface="Arial" panose="020B0604020202020204" pitchFamily="34" charset="0"/>
                  <a:cs typeface="Arial" panose="020B0604020202020204" pitchFamily="34" charset="0"/>
                </a:rPr>
                <a:t>Hiểu nghĩa của các câu tục ngữ và biết sử dụng đúng văn cảnh.</a:t>
              </a:r>
              <a:endParaRPr lang="pt-BR" altLang="en-US" sz="225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F1DE4858-F65A-41A3-941B-57EACC7D4761}"/>
                </a:ext>
              </a:extLst>
            </p:cNvPr>
            <p:cNvSpPr/>
            <p:nvPr/>
          </p:nvSpPr>
          <p:spPr>
            <a:xfrm>
              <a:off x="1139430" y="2434778"/>
              <a:ext cx="558800" cy="455613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-1" fmla="*/ 169069 w 397669"/>
                <a:gd name="connsiteY0-2" fmla="*/ 176212 h 289079"/>
                <a:gd name="connsiteX1-3" fmla="*/ 73819 w 397669"/>
                <a:gd name="connsiteY1-4" fmla="*/ 97631 h 289079"/>
                <a:gd name="connsiteX2-5" fmla="*/ 0 w 397669"/>
                <a:gd name="connsiteY2-6" fmla="*/ 169068 h 289079"/>
                <a:gd name="connsiteX3-7" fmla="*/ 126206 w 397669"/>
                <a:gd name="connsiteY3-8" fmla="*/ 280987 h 289079"/>
                <a:gd name="connsiteX4-9" fmla="*/ 219075 w 397669"/>
                <a:gd name="connsiteY4-10" fmla="*/ 273843 h 289079"/>
                <a:gd name="connsiteX5-11" fmla="*/ 397669 w 397669"/>
                <a:gd name="connsiteY5-12" fmla="*/ 35718 h 289079"/>
                <a:gd name="connsiteX6-13" fmla="*/ 376237 w 397669"/>
                <a:gd name="connsiteY6-14" fmla="*/ 0 h 289079"/>
                <a:gd name="connsiteX7-15" fmla="*/ 169069 w 397669"/>
                <a:gd name="connsiteY7-16" fmla="*/ 176212 h 289079"/>
                <a:gd name="connsiteX0-17" fmla="*/ 169069 w 397669"/>
                <a:gd name="connsiteY0-18" fmla="*/ 176212 h 297100"/>
                <a:gd name="connsiteX1-19" fmla="*/ 73819 w 397669"/>
                <a:gd name="connsiteY1-20" fmla="*/ 97631 h 297100"/>
                <a:gd name="connsiteX2-21" fmla="*/ 0 w 397669"/>
                <a:gd name="connsiteY2-22" fmla="*/ 169068 h 297100"/>
                <a:gd name="connsiteX3-23" fmla="*/ 126206 w 397669"/>
                <a:gd name="connsiteY3-24" fmla="*/ 280987 h 297100"/>
                <a:gd name="connsiteX4-25" fmla="*/ 219075 w 397669"/>
                <a:gd name="connsiteY4-26" fmla="*/ 273843 h 297100"/>
                <a:gd name="connsiteX5-27" fmla="*/ 397669 w 397669"/>
                <a:gd name="connsiteY5-28" fmla="*/ 35718 h 297100"/>
                <a:gd name="connsiteX6-29" fmla="*/ 376237 w 397669"/>
                <a:gd name="connsiteY6-30" fmla="*/ 0 h 297100"/>
                <a:gd name="connsiteX7-31" fmla="*/ 169069 w 397669"/>
                <a:gd name="connsiteY7-32" fmla="*/ 176212 h 297100"/>
                <a:gd name="connsiteX0-33" fmla="*/ 177436 w 406036"/>
                <a:gd name="connsiteY0-34" fmla="*/ 176212 h 297100"/>
                <a:gd name="connsiteX1-35" fmla="*/ 82186 w 406036"/>
                <a:gd name="connsiteY1-36" fmla="*/ 97631 h 297100"/>
                <a:gd name="connsiteX2-37" fmla="*/ 8367 w 406036"/>
                <a:gd name="connsiteY2-38" fmla="*/ 169068 h 297100"/>
                <a:gd name="connsiteX3-39" fmla="*/ 134573 w 406036"/>
                <a:gd name="connsiteY3-40" fmla="*/ 280987 h 297100"/>
                <a:gd name="connsiteX4-41" fmla="*/ 227442 w 406036"/>
                <a:gd name="connsiteY4-42" fmla="*/ 273843 h 297100"/>
                <a:gd name="connsiteX5-43" fmla="*/ 406036 w 406036"/>
                <a:gd name="connsiteY5-44" fmla="*/ 35718 h 297100"/>
                <a:gd name="connsiteX6-45" fmla="*/ 384604 w 406036"/>
                <a:gd name="connsiteY6-46" fmla="*/ 0 h 297100"/>
                <a:gd name="connsiteX7-47" fmla="*/ 177436 w 406036"/>
                <a:gd name="connsiteY7-48" fmla="*/ 176212 h 297100"/>
                <a:gd name="connsiteX0-49" fmla="*/ 179971 w 408571"/>
                <a:gd name="connsiteY0-50" fmla="*/ 176212 h 297100"/>
                <a:gd name="connsiteX1-51" fmla="*/ 84721 w 408571"/>
                <a:gd name="connsiteY1-52" fmla="*/ 97631 h 297100"/>
                <a:gd name="connsiteX2-53" fmla="*/ 10902 w 408571"/>
                <a:gd name="connsiteY2-54" fmla="*/ 169068 h 297100"/>
                <a:gd name="connsiteX3-55" fmla="*/ 137108 w 408571"/>
                <a:gd name="connsiteY3-56" fmla="*/ 280987 h 297100"/>
                <a:gd name="connsiteX4-57" fmla="*/ 229977 w 408571"/>
                <a:gd name="connsiteY4-58" fmla="*/ 273843 h 297100"/>
                <a:gd name="connsiteX5-59" fmla="*/ 408571 w 408571"/>
                <a:gd name="connsiteY5-60" fmla="*/ 35718 h 297100"/>
                <a:gd name="connsiteX6-61" fmla="*/ 387139 w 408571"/>
                <a:gd name="connsiteY6-62" fmla="*/ 0 h 297100"/>
                <a:gd name="connsiteX7-63" fmla="*/ 179971 w 408571"/>
                <a:gd name="connsiteY7-64" fmla="*/ 176212 h 297100"/>
                <a:gd name="connsiteX0-65" fmla="*/ 179971 w 408571"/>
                <a:gd name="connsiteY0-66" fmla="*/ 176212 h 297100"/>
                <a:gd name="connsiteX1-67" fmla="*/ 84721 w 408571"/>
                <a:gd name="connsiteY1-68" fmla="*/ 97631 h 297100"/>
                <a:gd name="connsiteX2-69" fmla="*/ 10902 w 408571"/>
                <a:gd name="connsiteY2-70" fmla="*/ 169068 h 297100"/>
                <a:gd name="connsiteX3-71" fmla="*/ 137108 w 408571"/>
                <a:gd name="connsiteY3-72" fmla="*/ 280987 h 297100"/>
                <a:gd name="connsiteX4-73" fmla="*/ 229977 w 408571"/>
                <a:gd name="connsiteY4-74" fmla="*/ 273843 h 297100"/>
                <a:gd name="connsiteX5-75" fmla="*/ 408571 w 408571"/>
                <a:gd name="connsiteY5-76" fmla="*/ 35718 h 297100"/>
                <a:gd name="connsiteX6-77" fmla="*/ 387139 w 408571"/>
                <a:gd name="connsiteY6-78" fmla="*/ 0 h 297100"/>
                <a:gd name="connsiteX7-79" fmla="*/ 179971 w 408571"/>
                <a:gd name="connsiteY7-80" fmla="*/ 176212 h 297100"/>
                <a:gd name="connsiteX0-81" fmla="*/ 179971 w 408571"/>
                <a:gd name="connsiteY0-82" fmla="*/ 176212 h 297100"/>
                <a:gd name="connsiteX1-83" fmla="*/ 84721 w 408571"/>
                <a:gd name="connsiteY1-84" fmla="*/ 97631 h 297100"/>
                <a:gd name="connsiteX2-85" fmla="*/ 10902 w 408571"/>
                <a:gd name="connsiteY2-86" fmla="*/ 169068 h 297100"/>
                <a:gd name="connsiteX3-87" fmla="*/ 137108 w 408571"/>
                <a:gd name="connsiteY3-88" fmla="*/ 280987 h 297100"/>
                <a:gd name="connsiteX4-89" fmla="*/ 229977 w 408571"/>
                <a:gd name="connsiteY4-90" fmla="*/ 273843 h 297100"/>
                <a:gd name="connsiteX5-91" fmla="*/ 408571 w 408571"/>
                <a:gd name="connsiteY5-92" fmla="*/ 35718 h 297100"/>
                <a:gd name="connsiteX6-93" fmla="*/ 387139 w 408571"/>
                <a:gd name="connsiteY6-94" fmla="*/ 0 h 297100"/>
                <a:gd name="connsiteX7-95" fmla="*/ 179971 w 408571"/>
                <a:gd name="connsiteY7-96" fmla="*/ 176212 h 297100"/>
                <a:gd name="connsiteX0-97" fmla="*/ 179971 w 408571"/>
                <a:gd name="connsiteY0-98" fmla="*/ 176212 h 297100"/>
                <a:gd name="connsiteX1-99" fmla="*/ 84721 w 408571"/>
                <a:gd name="connsiteY1-100" fmla="*/ 97631 h 297100"/>
                <a:gd name="connsiteX2-101" fmla="*/ 10902 w 408571"/>
                <a:gd name="connsiteY2-102" fmla="*/ 169068 h 297100"/>
                <a:gd name="connsiteX3-103" fmla="*/ 137108 w 408571"/>
                <a:gd name="connsiteY3-104" fmla="*/ 280987 h 297100"/>
                <a:gd name="connsiteX4-105" fmla="*/ 229977 w 408571"/>
                <a:gd name="connsiteY4-106" fmla="*/ 273843 h 297100"/>
                <a:gd name="connsiteX5-107" fmla="*/ 408571 w 408571"/>
                <a:gd name="connsiteY5-108" fmla="*/ 35718 h 297100"/>
                <a:gd name="connsiteX6-109" fmla="*/ 387139 w 408571"/>
                <a:gd name="connsiteY6-110" fmla="*/ 0 h 297100"/>
                <a:gd name="connsiteX7-111" fmla="*/ 179971 w 408571"/>
                <a:gd name="connsiteY7-112" fmla="*/ 176212 h 297100"/>
                <a:gd name="connsiteX0-113" fmla="*/ 179971 w 408571"/>
                <a:gd name="connsiteY0-114" fmla="*/ 176212 h 297100"/>
                <a:gd name="connsiteX1-115" fmla="*/ 84721 w 408571"/>
                <a:gd name="connsiteY1-116" fmla="*/ 97631 h 297100"/>
                <a:gd name="connsiteX2-117" fmla="*/ 10902 w 408571"/>
                <a:gd name="connsiteY2-118" fmla="*/ 169068 h 297100"/>
                <a:gd name="connsiteX3-119" fmla="*/ 137108 w 408571"/>
                <a:gd name="connsiteY3-120" fmla="*/ 280987 h 297100"/>
                <a:gd name="connsiteX4-121" fmla="*/ 229977 w 408571"/>
                <a:gd name="connsiteY4-122" fmla="*/ 273843 h 297100"/>
                <a:gd name="connsiteX5-123" fmla="*/ 408571 w 408571"/>
                <a:gd name="connsiteY5-124" fmla="*/ 35718 h 297100"/>
                <a:gd name="connsiteX6-125" fmla="*/ 387139 w 408571"/>
                <a:gd name="connsiteY6-126" fmla="*/ 0 h 297100"/>
                <a:gd name="connsiteX7-127" fmla="*/ 179971 w 408571"/>
                <a:gd name="connsiteY7-128" fmla="*/ 176212 h 297100"/>
                <a:gd name="connsiteX0-129" fmla="*/ 179971 w 425397"/>
                <a:gd name="connsiteY0-130" fmla="*/ 176212 h 297100"/>
                <a:gd name="connsiteX1-131" fmla="*/ 84721 w 425397"/>
                <a:gd name="connsiteY1-132" fmla="*/ 97631 h 297100"/>
                <a:gd name="connsiteX2-133" fmla="*/ 10902 w 425397"/>
                <a:gd name="connsiteY2-134" fmla="*/ 169068 h 297100"/>
                <a:gd name="connsiteX3-135" fmla="*/ 137108 w 425397"/>
                <a:gd name="connsiteY3-136" fmla="*/ 280987 h 297100"/>
                <a:gd name="connsiteX4-137" fmla="*/ 229977 w 425397"/>
                <a:gd name="connsiteY4-138" fmla="*/ 273843 h 297100"/>
                <a:gd name="connsiteX5-139" fmla="*/ 408571 w 425397"/>
                <a:gd name="connsiteY5-140" fmla="*/ 35718 h 297100"/>
                <a:gd name="connsiteX6-141" fmla="*/ 387139 w 425397"/>
                <a:gd name="connsiteY6-142" fmla="*/ 0 h 297100"/>
                <a:gd name="connsiteX7-143" fmla="*/ 179971 w 425397"/>
                <a:gd name="connsiteY7-144" fmla="*/ 176212 h 297100"/>
                <a:gd name="connsiteX0-145" fmla="*/ 179971 w 445220"/>
                <a:gd name="connsiteY0-146" fmla="*/ 184370 h 305258"/>
                <a:gd name="connsiteX1-147" fmla="*/ 84721 w 445220"/>
                <a:gd name="connsiteY1-148" fmla="*/ 105789 h 305258"/>
                <a:gd name="connsiteX2-149" fmla="*/ 10902 w 445220"/>
                <a:gd name="connsiteY2-150" fmla="*/ 177226 h 305258"/>
                <a:gd name="connsiteX3-151" fmla="*/ 137108 w 445220"/>
                <a:gd name="connsiteY3-152" fmla="*/ 289145 h 305258"/>
                <a:gd name="connsiteX4-153" fmla="*/ 229977 w 445220"/>
                <a:gd name="connsiteY4-154" fmla="*/ 282001 h 305258"/>
                <a:gd name="connsiteX5-155" fmla="*/ 408571 w 445220"/>
                <a:gd name="connsiteY5-156" fmla="*/ 43876 h 305258"/>
                <a:gd name="connsiteX6-157" fmla="*/ 387139 w 445220"/>
                <a:gd name="connsiteY6-158" fmla="*/ 8158 h 305258"/>
                <a:gd name="connsiteX7-159" fmla="*/ 179971 w 445220"/>
                <a:gd name="connsiteY7-160" fmla="*/ 184370 h 3052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图片 7169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8591" y="1189647"/>
            <a:ext cx="1637420" cy="9446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7169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09" y="998523"/>
            <a:ext cx="1637420" cy="94466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5384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uyển Tập 22 Hình Nền Powerpoint Dễ Thương Nhất Quả Đất, Tổng Hợp Ảnh Động  Powerpoint Dễ Thương">
            <a:extLst>
              <a:ext uri="{FF2B5EF4-FFF2-40B4-BE49-F238E27FC236}">
                <a16:creationId xmlns:a16="http://schemas.microsoft.com/office/drawing/2014/main" id="{875FA965-6E9D-4CBD-AC3C-E7475176A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629400"/>
          </a:xfrm>
          <a:prstGeom prst="rect">
            <a:avLst/>
          </a:prstGeom>
          <a:noFill/>
          <a:effectLst>
            <a:outerShdw blurRad="50800" dir="5400000" algn="ctr" rotWithShape="0">
              <a:srgbClr val="000000">
                <a:alpha val="7000"/>
              </a:srgbClr>
            </a:outerShdw>
            <a:reflection stA="0"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429000" y="2514600"/>
            <a:ext cx="3142034" cy="1362909"/>
            <a:chOff x="3999880" y="1775012"/>
            <a:chExt cx="4189379" cy="1817212"/>
          </a:xfrm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28647473-B020-4BEB-BEC5-336DF23B06F6}"/>
                </a:ext>
              </a:extLst>
            </p:cNvPr>
            <p:cNvSpPr/>
            <p:nvPr/>
          </p:nvSpPr>
          <p:spPr>
            <a:xfrm>
              <a:off x="3999880" y="1775012"/>
              <a:ext cx="4189379" cy="1817212"/>
            </a:xfrm>
            <a:prstGeom prst="cloud">
              <a:avLst/>
            </a:prstGeom>
            <a:gradFill>
              <a:gsLst>
                <a:gs pos="0">
                  <a:srgbClr val="E6FFFF"/>
                </a:gs>
                <a:gs pos="74000">
                  <a:srgbClr val="00B0F0">
                    <a:alpha val="82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206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517500" y="2160543"/>
              <a:ext cx="3369299" cy="83099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36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THỰC</a:t>
              </a:r>
              <a:r>
                <a:rPr lang="en-US" sz="36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</a:t>
              </a:r>
              <a:r>
                <a:rPr lang="en-US" sz="36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HÀNH</a:t>
              </a:r>
              <a:endPara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885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332" y="160337"/>
            <a:ext cx="8700868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C8AFF3C-9A21-47CF-811A-CE02F4026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Luyện tập về từ đồng nghĩa (trang 32) - Tiếng Việt 5 tập 1">
            <a:extLst>
              <a:ext uri="{FF2B5EF4-FFF2-40B4-BE49-F238E27FC236}">
                <a16:creationId xmlns:a16="http://schemas.microsoft.com/office/drawing/2014/main" id="{4666EC6E-11ED-4553-93B4-333998BC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30498"/>
            <a:ext cx="8853384" cy="509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381000"/>
            <a:ext cx="8915400" cy="452596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Chúng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tôi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đang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hành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quân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tới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nơi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cắm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trại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–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thắng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cảnh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đất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nước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Lệ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………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vai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chiếc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ba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lô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cóc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hai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tay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vung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vẩy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vừa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vừa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hát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véo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von.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Thư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điệu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đà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………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túi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đàn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ghi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ta.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Tuấn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“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đô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”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vai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. . .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giấy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nước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uống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đồ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ăn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. Hai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Tân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Hưng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to,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khỏe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cùng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hăm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hở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.………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thứ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đồ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lỉnh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kỉnh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nhất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lều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trại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Phượng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nhỏ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nhất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thì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…….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nách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mấy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tờ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bào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Nhi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đồng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cười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chỗ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nghỉ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giở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ra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đọc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ngay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cả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nhóm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nghe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xách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đeo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khiêng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kẹp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vác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7BFC28-A7CD-44C7-AC73-DD7EB34A9BB8}"/>
              </a:ext>
            </a:extLst>
          </p:cNvPr>
          <p:cNvSpPr txBox="1"/>
          <p:nvPr/>
        </p:nvSpPr>
        <p:spPr>
          <a:xfrm>
            <a:off x="5410200" y="990600"/>
            <a:ext cx="699230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đeo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5D214A-2B42-43FD-A85F-9B9AE599B95F}"/>
              </a:ext>
            </a:extLst>
          </p:cNvPr>
          <p:cNvSpPr txBox="1"/>
          <p:nvPr/>
        </p:nvSpPr>
        <p:spPr>
          <a:xfrm>
            <a:off x="2057400" y="2197556"/>
            <a:ext cx="835485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xách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60930B-2FFE-47A6-96E5-08B2230E49B7}"/>
              </a:ext>
            </a:extLst>
          </p:cNvPr>
          <p:cNvSpPr txBox="1"/>
          <p:nvPr/>
        </p:nvSpPr>
        <p:spPr>
          <a:xfrm>
            <a:off x="8305800" y="2281535"/>
            <a:ext cx="663964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vác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AC421E-70D1-4B7B-A373-72C7067FA118}"/>
              </a:ext>
            </a:extLst>
          </p:cNvPr>
          <p:cNvSpPr txBox="1"/>
          <p:nvPr/>
        </p:nvSpPr>
        <p:spPr>
          <a:xfrm>
            <a:off x="4441288" y="3429000"/>
            <a:ext cx="1093569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khiêng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56A70A-4406-47D9-A15D-F451E842AE12}"/>
              </a:ext>
            </a:extLst>
          </p:cNvPr>
          <p:cNvSpPr txBox="1"/>
          <p:nvPr/>
        </p:nvSpPr>
        <p:spPr>
          <a:xfrm>
            <a:off x="6358596" y="3982328"/>
            <a:ext cx="681597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kẹp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inh 1">
            <a:extLst>
              <a:ext uri="{FF2B5EF4-FFF2-40B4-BE49-F238E27FC236}">
                <a16:creationId xmlns:a16="http://schemas.microsoft.com/office/drawing/2014/main" id="{439066CF-FF29-4628-BF02-69B78E2912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32900" cy="6489700"/>
          </a:xfrm>
          <a:noFill/>
        </p:spPr>
      </p:pic>
      <p:sp>
        <p:nvSpPr>
          <p:cNvPr id="291843" name="Line 3">
            <a:extLst>
              <a:ext uri="{FF2B5EF4-FFF2-40B4-BE49-F238E27FC236}">
                <a16:creationId xmlns:a16="http://schemas.microsoft.com/office/drawing/2014/main" id="{FAAF47C0-5846-41C5-B705-8F5144FCAAD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11300" y="549275"/>
            <a:ext cx="360363" cy="1793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844" name="Text Box 4" descr="Shingle">
            <a:extLst>
              <a:ext uri="{FF2B5EF4-FFF2-40B4-BE49-F238E27FC236}">
                <a16:creationId xmlns:a16="http://schemas.microsoft.com/office/drawing/2014/main" id="{BEB401D9-43E6-4E52-89D7-32114B971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138" y="116962"/>
            <a:ext cx="18002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vác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1845" name="Text Box 5" descr="Shingle">
            <a:extLst>
              <a:ext uri="{FF2B5EF4-FFF2-40B4-BE49-F238E27FC236}">
                <a16:creationId xmlns:a16="http://schemas.microsoft.com/office/drawing/2014/main" id="{6E8F787E-FD02-4984-B758-C3285F2F3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0"/>
            <a:ext cx="12604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khiêng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1846" name="Line 6">
            <a:extLst>
              <a:ext uri="{FF2B5EF4-FFF2-40B4-BE49-F238E27FC236}">
                <a16:creationId xmlns:a16="http://schemas.microsoft.com/office/drawing/2014/main" id="{8E0894D8-8EE5-4F81-9F56-23B8A0E3B77C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2250" y="549275"/>
            <a:ext cx="360363" cy="9001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847" name="Text Box 7" descr="Shingle">
            <a:extLst>
              <a:ext uri="{FF2B5EF4-FFF2-40B4-BE49-F238E27FC236}">
                <a16:creationId xmlns:a16="http://schemas.microsoft.com/office/drawing/2014/main" id="{69EE8553-A4E6-40A0-84F8-F4EF0CF60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0938" y="4800600"/>
            <a:ext cx="9001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kẹp</a:t>
            </a:r>
          </a:p>
        </p:txBody>
      </p:sp>
      <p:sp>
        <p:nvSpPr>
          <p:cNvPr id="291848" name="Line 8">
            <a:extLst>
              <a:ext uri="{FF2B5EF4-FFF2-40B4-BE49-F238E27FC236}">
                <a16:creationId xmlns:a16="http://schemas.microsoft.com/office/drawing/2014/main" id="{B1792C94-7876-4D93-A2CF-85C16914BB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1300" y="3657600"/>
            <a:ext cx="900113" cy="12604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849" name="Text Box 9" descr="Shingle">
            <a:extLst>
              <a:ext uri="{FF2B5EF4-FFF2-40B4-BE49-F238E27FC236}">
                <a16:creationId xmlns:a16="http://schemas.microsoft.com/office/drawing/2014/main" id="{0532543E-2774-4957-A8EF-A4957BD6C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2475" y="4838322"/>
            <a:ext cx="1079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xách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1850" name="Line 10">
            <a:extLst>
              <a:ext uri="{FF2B5EF4-FFF2-40B4-BE49-F238E27FC236}">
                <a16:creationId xmlns:a16="http://schemas.microsoft.com/office/drawing/2014/main" id="{9A11BF52-D578-4DCC-AD1D-DAB1EFC49D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70475" y="4114800"/>
            <a:ext cx="720725" cy="7207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851" name="Text Box 11" descr="Shingle">
            <a:extLst>
              <a:ext uri="{FF2B5EF4-FFF2-40B4-BE49-F238E27FC236}">
                <a16:creationId xmlns:a16="http://schemas.microsoft.com/office/drawing/2014/main" id="{F32C04A7-D51D-454C-A994-BB6005ABC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2338" y="549275"/>
            <a:ext cx="9001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đeo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1852" name="Line 12">
            <a:extLst>
              <a:ext uri="{FF2B5EF4-FFF2-40B4-BE49-F238E27FC236}">
                <a16:creationId xmlns:a16="http://schemas.microsoft.com/office/drawing/2014/main" id="{3D9BED15-E54F-4102-8854-3C8AE8C4790C}"/>
              </a:ext>
            </a:extLst>
          </p:cNvPr>
          <p:cNvSpPr>
            <a:spLocks noChangeShapeType="1"/>
          </p:cNvSpPr>
          <p:nvPr/>
        </p:nvSpPr>
        <p:spPr bwMode="auto">
          <a:xfrm>
            <a:off x="7451725" y="1089025"/>
            <a:ext cx="360363" cy="9001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854" name="Text Box 14" descr="Shingle">
            <a:extLst>
              <a:ext uri="{FF2B5EF4-FFF2-40B4-BE49-F238E27FC236}">
                <a16:creationId xmlns:a16="http://schemas.microsoft.com/office/drawing/2014/main" id="{CC709259-07B6-47E7-BC19-9C7E7CB1E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2188" y="6400800"/>
            <a:ext cx="900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vác,</a:t>
            </a:r>
          </a:p>
        </p:txBody>
      </p:sp>
      <p:sp>
        <p:nvSpPr>
          <p:cNvPr id="291855" name="Text Box 15" descr="Shingle">
            <a:extLst>
              <a:ext uri="{FF2B5EF4-FFF2-40B4-BE49-F238E27FC236}">
                <a16:creationId xmlns:a16="http://schemas.microsoft.com/office/drawing/2014/main" id="{BBAB2B10-05E2-484F-8E16-A0B13F946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6713" y="6400800"/>
            <a:ext cx="1260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khiêng)</a:t>
            </a:r>
          </a:p>
        </p:txBody>
      </p:sp>
      <p:sp>
        <p:nvSpPr>
          <p:cNvPr id="291856" name="Text Box 16" descr="Shingle">
            <a:extLst>
              <a:ext uri="{FF2B5EF4-FFF2-40B4-BE49-F238E27FC236}">
                <a16:creationId xmlns:a16="http://schemas.microsoft.com/office/drawing/2014/main" id="{236C9E2B-135B-41CD-BC08-1F425964F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6400800"/>
            <a:ext cx="900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(kẹp,</a:t>
            </a:r>
          </a:p>
        </p:txBody>
      </p:sp>
      <p:sp>
        <p:nvSpPr>
          <p:cNvPr id="291857" name="Text Box 17" descr="Shingle">
            <a:extLst>
              <a:ext uri="{FF2B5EF4-FFF2-40B4-BE49-F238E27FC236}">
                <a16:creationId xmlns:a16="http://schemas.microsoft.com/office/drawing/2014/main" id="{DE0568EE-6B8E-42B0-B44B-93A1336A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6400800"/>
            <a:ext cx="900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xách,</a:t>
            </a:r>
          </a:p>
        </p:txBody>
      </p:sp>
      <p:sp>
        <p:nvSpPr>
          <p:cNvPr id="291858" name="Text Box 18" descr="Shingle">
            <a:extLst>
              <a:ext uri="{FF2B5EF4-FFF2-40B4-BE49-F238E27FC236}">
                <a16:creationId xmlns:a16="http://schemas.microsoft.com/office/drawing/2014/main" id="{CD54782E-961A-470D-84CC-DC11E928D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638" y="6400800"/>
            <a:ext cx="900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đeo,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918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1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1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1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1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2918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1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1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1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1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2918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1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1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1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1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2918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1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1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1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1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2918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1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1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91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1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844" grpId="0"/>
      <p:bldP spid="291845" grpId="0"/>
      <p:bldP spid="291847" grpId="0"/>
      <p:bldP spid="291849" grpId="0"/>
      <p:bldP spid="291851" grpId="0"/>
      <p:bldP spid="291854" grpId="0"/>
      <p:bldP spid="291855" grpId="0"/>
      <p:bldP spid="291856" grpId="0"/>
      <p:bldP spid="291857" grpId="0"/>
      <p:bldP spid="2918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>
            <a:extLst>
              <a:ext uri="{FF2B5EF4-FFF2-40B4-BE49-F238E27FC236}">
                <a16:creationId xmlns:a16="http://schemas.microsoft.com/office/drawing/2014/main" id="{65798CBF-69DF-421D-85F6-05D7991772D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362200"/>
            <a:ext cx="1371600" cy="685800"/>
          </a:xfrm>
        </p:spPr>
        <p:txBody>
          <a:bodyPr/>
          <a:lstStyle/>
          <a:p>
            <a:pPr eaLnBrk="1" hangingPunct="1"/>
            <a:r>
              <a:rPr lang="en-US" altLang="vi-VN" sz="2400" b="1" i="1" u="sng">
                <a:solidFill>
                  <a:srgbClr val="FF0000"/>
                </a:solidFill>
                <a:latin typeface="Times New Roman" panose="02020603050405020304" pitchFamily="18" charset="0"/>
              </a:rPr>
              <a:t>Bài 1</a:t>
            </a:r>
            <a:r>
              <a:rPr lang="en-US" altLang="vi-VN" sz="2400" i="1" u="sng">
                <a:solidFill>
                  <a:srgbClr val="0000FF"/>
                </a:solidFill>
                <a:latin typeface="Times New Roman" panose="02020603050405020304" pitchFamily="18" charset="0"/>
              </a:rPr>
              <a:t>/</a:t>
            </a:r>
            <a:r>
              <a:rPr lang="en-US" altLang="vi-VN">
                <a:solidFill>
                  <a:srgbClr val="0000FF"/>
                </a:solidFill>
              </a:rPr>
              <a:t> </a:t>
            </a:r>
            <a:r>
              <a:rPr lang="en-US" altLang="vi-VN" i="1">
                <a:solidFill>
                  <a:srgbClr val="003300"/>
                </a:solidFill>
              </a:rPr>
              <a:t> </a:t>
            </a:r>
            <a:endParaRPr lang="en-US" altLang="vi-VN"/>
          </a:p>
        </p:txBody>
      </p:sp>
      <p:sp>
        <p:nvSpPr>
          <p:cNvPr id="7171" name="Rectangle 5">
            <a:extLst>
              <a:ext uri="{FF2B5EF4-FFF2-40B4-BE49-F238E27FC236}">
                <a16:creationId xmlns:a16="http://schemas.microsoft.com/office/drawing/2014/main" id="{8BAEE98A-A1FB-4BFC-B115-E7EA0A779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371600"/>
            <a:ext cx="8229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endParaRPr lang="en-US" altLang="vi-VN" sz="2400" u="sng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9" name="Rectangle 11">
            <a:extLst>
              <a:ext uri="{FF2B5EF4-FFF2-40B4-BE49-F238E27FC236}">
                <a16:creationId xmlns:a16="http://schemas.microsoft.com/office/drawing/2014/main" id="{4B2CA7A7-D68B-46DD-8FE0-85F6B7BB2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914400"/>
            <a:ext cx="4114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 từ: </a:t>
            </a:r>
            <a:r>
              <a:rPr lang="en-US" altLang="vi-VN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xách, đeo, khiêng, kẹp, vác</a:t>
            </a: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nghĩa chung là gì? </a:t>
            </a:r>
          </a:p>
        </p:txBody>
      </p:sp>
      <p:sp>
        <p:nvSpPr>
          <p:cNvPr id="43020" name="Rectangle 12">
            <a:extLst>
              <a:ext uri="{FF2B5EF4-FFF2-40B4-BE49-F238E27FC236}">
                <a16:creationId xmlns:a16="http://schemas.microsoft.com/office/drawing/2014/main" id="{FA446250-4FC9-4EF9-B836-B068CEFB5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2667000"/>
            <a:ext cx="43434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khiêng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kẹp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800" b="1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vi-VN" sz="2800" b="1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800" b="1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vi-VN" sz="2800" b="1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b="1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vi-VN" sz="2800" b="1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800" b="1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2800" b="1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800" b="1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vi-VN" sz="2800" b="1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800" b="1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vi-VN" sz="2800" b="1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vi-VN" sz="2800" b="1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800" b="1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vi-VN" sz="2800" b="1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vi-VN" sz="2800" b="1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7174" name="Picture 13" descr="Tranh_mih_hoa_cho_bai__Luyen_tap_ve_tu_dong_nghia">
            <a:extLst>
              <a:ext uri="{FF2B5EF4-FFF2-40B4-BE49-F238E27FC236}">
                <a16:creationId xmlns:a16="http://schemas.microsoft.com/office/drawing/2014/main" id="{34D248B1-9009-46A4-A22C-F7C2F0298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4572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2" name="Rectangle 14">
            <a:extLst>
              <a:ext uri="{FF2B5EF4-FFF2-40B4-BE49-F238E27FC236}">
                <a16:creationId xmlns:a16="http://schemas.microsoft.com/office/drawing/2014/main" id="{757D269E-FEE2-4863-8F6D-5A7664663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4413" y="4940300"/>
            <a:ext cx="4086225" cy="9588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vi-VN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xách, đeo, khiêng, kẹp, vác</a:t>
            </a: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800" b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từ đồng nghĩa. </a:t>
            </a:r>
          </a:p>
        </p:txBody>
      </p:sp>
      <p:sp>
        <p:nvSpPr>
          <p:cNvPr id="7176" name="Rectangle 36">
            <a:extLst>
              <a:ext uri="{FF2B5EF4-FFF2-40B4-BE49-F238E27FC236}">
                <a16:creationId xmlns:a16="http://schemas.microsoft.com/office/drawing/2014/main" id="{43D3DDC1-7729-4ABD-A970-140399845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9" grpId="0"/>
      <p:bldP spid="43020" grpId="0"/>
      <p:bldP spid="430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04DA6-0151-4431-A53E-C4EF1D39B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Rưng rưng tình phụ tử trong phim &amp;#39;Cha cõng con&amp;#39; » Báo Phụ Nữ Việt Nam">
            <a:extLst>
              <a:ext uri="{FF2B5EF4-FFF2-40B4-BE49-F238E27FC236}">
                <a16:creationId xmlns:a16="http://schemas.microsoft.com/office/drawing/2014/main" id="{989F7DB0-B26C-4DB6-8801-13371D7D19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-1"/>
            <a:ext cx="4495800" cy="334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YouTube ĐỊU CON ĐI NHÀ TRẺ NSUT Thu Phương và tốp ca nữ - YouTube">
            <a:extLst>
              <a:ext uri="{FF2B5EF4-FFF2-40B4-BE49-F238E27FC236}">
                <a16:creationId xmlns:a16="http://schemas.microsoft.com/office/drawing/2014/main" id="{45EB49CE-8B42-44AD-8906-8BD35D0C5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" y="3418449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ẹ đã biết sử dụng địu em bé đúng cách để đảm bảo an toàn cho con?">
            <a:extLst>
              <a:ext uri="{FF2B5EF4-FFF2-40B4-BE49-F238E27FC236}">
                <a16:creationId xmlns:a16="http://schemas.microsoft.com/office/drawing/2014/main" id="{B37272EF-3A86-4617-BD5D-14B98B5A3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" y="10551"/>
            <a:ext cx="4556761" cy="333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uộc thi xôi đẹp ngày rằm tháng Giêng - VnExpress">
            <a:extLst>
              <a:ext uri="{FF2B5EF4-FFF2-40B4-BE49-F238E27FC236}">
                <a16:creationId xmlns:a16="http://schemas.microsoft.com/office/drawing/2014/main" id="{BBCE3198-C1A3-425D-8AF9-2E00E3039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18449"/>
            <a:ext cx="4495800" cy="344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810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2" name="Text Box 26">
            <a:extLst>
              <a:ext uri="{FF2B5EF4-FFF2-40B4-BE49-F238E27FC236}">
                <a16:creationId xmlns:a16="http://schemas.microsoft.com/office/drawing/2014/main" id="{5B04AD32-CE69-410E-B036-6EFC13903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8" y="1887538"/>
            <a:ext cx="8305800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Bài 2: </a:t>
            </a:r>
            <a:r>
              <a:rPr lang="en-US" altLang="vi-VN" sz="2800" b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ý thích hợp trong ngoặc đơn để giải thích ý nghĩa chung của các câu tục ngữ sau: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a.  Cáo chết ba năm quay đầu về núi.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b.  Lá rụng về cội.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c. Trâu bảy năm còn nhớ chuồng.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</a:t>
            </a:r>
            <a:r>
              <a:rPr lang="en-US" altLang="vi-VN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người phải thủy chung ; gắn bó với quê hương là tình cảm tự nhiên ; loài vật thường nhớ nơi ở cũ)</a:t>
            </a:r>
            <a:endParaRPr lang="en-US" alt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3" name="Rectangle 36">
            <a:extLst>
              <a:ext uri="{FF2B5EF4-FFF2-40B4-BE49-F238E27FC236}">
                <a16:creationId xmlns:a16="http://schemas.microsoft.com/office/drawing/2014/main" id="{71488EB4-CEDD-41BD-BDB8-5E0778080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2" name="AutoShape 8">
            <a:extLst>
              <a:ext uri="{FF2B5EF4-FFF2-40B4-BE49-F238E27FC236}">
                <a16:creationId xmlns:a16="http://schemas.microsoft.com/office/drawing/2014/main" id="{48F1352E-3198-40E1-83BB-173AD4E385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" y="685800"/>
            <a:ext cx="2895600" cy="1828800"/>
          </a:xfrm>
          <a:prstGeom prst="flowChartAlternateProcess">
            <a:avLst/>
          </a:prstGeom>
          <a:gradFill rotWithShape="1">
            <a:gsLst>
              <a:gs pos="0">
                <a:srgbClr val="33CCCC"/>
              </a:gs>
              <a:gs pos="50000">
                <a:schemeClr val="bg1"/>
              </a:gs>
              <a:gs pos="100000">
                <a:srgbClr val="33CC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lphaLcPeriod"/>
              <a:defRPr/>
            </a:pP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Cáo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chết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defRPr/>
            </a:pP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đầu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núi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1753" name="AutoShape 9">
            <a:extLst>
              <a:ext uri="{FF2B5EF4-FFF2-40B4-BE49-F238E27FC236}">
                <a16:creationId xmlns:a16="http://schemas.microsoft.com/office/drawing/2014/main" id="{94956733-88BB-4079-864F-7CC9FBAD7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590800"/>
            <a:ext cx="2895600" cy="1752600"/>
          </a:xfrm>
          <a:prstGeom prst="flowChartAlternateProcess">
            <a:avLst/>
          </a:prstGeom>
          <a:gradFill rotWithShape="1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Lá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rụng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cội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1754" name="AutoShape 10">
            <a:extLst>
              <a:ext uri="{FF2B5EF4-FFF2-40B4-BE49-F238E27FC236}">
                <a16:creationId xmlns:a16="http://schemas.microsoft.com/office/drawing/2014/main" id="{78B9B2FC-4E1F-42C0-9D32-F82A2EDCC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" y="4495800"/>
            <a:ext cx="2971800" cy="1371600"/>
          </a:xfrm>
          <a:prstGeom prst="flowChartAlternateProcess">
            <a:avLst/>
          </a:prstGeom>
          <a:gradFill rotWithShape="1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Trâu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bảy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còn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defRPr/>
            </a:pP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nhơ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chuồng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1755" name="AutoShape 11">
            <a:extLst>
              <a:ext uri="{FF2B5EF4-FFF2-40B4-BE49-F238E27FC236}">
                <a16:creationId xmlns:a16="http://schemas.microsoft.com/office/drawing/2014/main" id="{880A059E-6BFF-45F4-A5C9-DC33F4EF2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9725" y="2590800"/>
            <a:ext cx="3581400" cy="1676400"/>
          </a:xfrm>
          <a:prstGeom prst="flowChartAlternateProcess">
            <a:avLst/>
          </a:prstGeom>
          <a:gradFill rotWithShape="1">
            <a:gsLst>
              <a:gs pos="0">
                <a:srgbClr val="FFCC99"/>
              </a:gs>
              <a:gs pos="50000">
                <a:schemeClr val="bg1"/>
              </a:gs>
              <a:gs pos="100000">
                <a:srgbClr val="FFCC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Gắn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với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là</a:t>
            </a:r>
          </a:p>
          <a:p>
            <a:pPr eaLnBrk="1" hangingPunct="1">
              <a:defRPr/>
            </a:pP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tình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cảm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̣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altLang="en-US" sz="24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61" name="AutoShape 17">
            <a:extLst>
              <a:ext uri="{FF2B5EF4-FFF2-40B4-BE49-F238E27FC236}">
                <a16:creationId xmlns:a16="http://schemas.microsoft.com/office/drawing/2014/main" id="{BB7D8FFA-4F9B-40E6-A07B-ACF04E991C77}"/>
              </a:ext>
            </a:extLst>
          </p:cNvPr>
          <p:cNvSpPr>
            <a:spLocks noChangeArrowheads="1"/>
          </p:cNvSpPr>
          <p:nvPr/>
        </p:nvSpPr>
        <p:spPr bwMode="auto">
          <a:xfrm rot="1868336">
            <a:off x="2743200" y="2576761"/>
            <a:ext cx="2900363" cy="917079"/>
          </a:xfrm>
          <a:prstGeom prst="rightArrow">
            <a:avLst>
              <a:gd name="adj1" fmla="val 50000"/>
              <a:gd name="adj2" fmla="val 226114"/>
            </a:avLst>
          </a:prstGeom>
          <a:solidFill>
            <a:srgbClr val="CCFF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AU" alt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71" name="Line 18">
            <a:extLst>
              <a:ext uri="{FF2B5EF4-FFF2-40B4-BE49-F238E27FC236}">
                <a16:creationId xmlns:a16="http://schemas.microsoft.com/office/drawing/2014/main" id="{DFCEAC1F-B768-471C-86E5-69B02D4D22DE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3962400"/>
            <a:ext cx="327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>
            <a:spAutoFit/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64" name="AutoShape 20">
            <a:extLst>
              <a:ext uri="{FF2B5EF4-FFF2-40B4-BE49-F238E27FC236}">
                <a16:creationId xmlns:a16="http://schemas.microsoft.com/office/drawing/2014/main" id="{121B145C-6F2F-484F-96D0-75224B298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3213" y="798513"/>
            <a:ext cx="3581400" cy="1447800"/>
          </a:xfrm>
          <a:prstGeom prst="flowChartAlternateProcess">
            <a:avLst/>
          </a:prstGeom>
          <a:gradFill rotWithShape="1">
            <a:gsLst>
              <a:gs pos="0">
                <a:srgbClr val="FFCC99"/>
              </a:gs>
              <a:gs pos="50000">
                <a:schemeClr val="bg1"/>
              </a:gs>
              <a:gs pos="100000">
                <a:srgbClr val="FFCC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Loài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vật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thường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defRPr/>
            </a:pP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ở cũ.</a:t>
            </a:r>
          </a:p>
        </p:txBody>
      </p:sp>
      <p:sp>
        <p:nvSpPr>
          <p:cNvPr id="31765" name="AutoShape 21">
            <a:extLst>
              <a:ext uri="{FF2B5EF4-FFF2-40B4-BE49-F238E27FC236}">
                <a16:creationId xmlns:a16="http://schemas.microsoft.com/office/drawing/2014/main" id="{D1E0AD3A-F3E8-495D-8264-14ACF214B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495800"/>
            <a:ext cx="3814762" cy="1295400"/>
          </a:xfrm>
          <a:prstGeom prst="flowChartAlternateProcess">
            <a:avLst/>
          </a:prstGeom>
          <a:gradFill rotWithShape="1">
            <a:gsLst>
              <a:gs pos="0">
                <a:srgbClr val="FFCC99"/>
              </a:gs>
              <a:gs pos="50000">
                <a:schemeClr val="bg1"/>
              </a:gs>
              <a:gs pos="100000">
                <a:srgbClr val="FFCC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Làm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người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phải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thủy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altLang="en-US" sz="2400" dirty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1767" name="AutoShape 23">
            <a:extLst>
              <a:ext uri="{FF2B5EF4-FFF2-40B4-BE49-F238E27FC236}">
                <a16:creationId xmlns:a16="http://schemas.microsoft.com/office/drawing/2014/main" id="{992E9426-FCBC-4081-84D5-790A6998A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3357811"/>
            <a:ext cx="2438400" cy="917079"/>
          </a:xfrm>
          <a:prstGeom prst="rightArrow">
            <a:avLst>
              <a:gd name="adj1" fmla="val 50000"/>
              <a:gd name="adj2" fmla="val 190099"/>
            </a:avLst>
          </a:prstGeom>
          <a:solidFill>
            <a:srgbClr val="CCFF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AU" alt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69" name="AutoShape 25">
            <a:extLst>
              <a:ext uri="{FF2B5EF4-FFF2-40B4-BE49-F238E27FC236}">
                <a16:creationId xmlns:a16="http://schemas.microsoft.com/office/drawing/2014/main" id="{44361BF1-584C-492E-AAD5-A6DE5EE981D1}"/>
              </a:ext>
            </a:extLst>
          </p:cNvPr>
          <p:cNvSpPr>
            <a:spLocks noChangeArrowheads="1"/>
          </p:cNvSpPr>
          <p:nvPr/>
        </p:nvSpPr>
        <p:spPr bwMode="auto">
          <a:xfrm rot="19607602">
            <a:off x="2744788" y="4194423"/>
            <a:ext cx="2892425" cy="917079"/>
          </a:xfrm>
          <a:prstGeom prst="rightArrow">
            <a:avLst>
              <a:gd name="adj1" fmla="val 50000"/>
              <a:gd name="adj2" fmla="val 225495"/>
            </a:avLst>
          </a:prstGeom>
          <a:solidFill>
            <a:srgbClr val="CCFF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AU" alt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31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31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2" grpId="0" animBg="1"/>
      <p:bldP spid="31753" grpId="0" animBg="1"/>
      <p:bldP spid="31754" grpId="0" animBg="1"/>
      <p:bldP spid="31755" grpId="0" animBg="1"/>
      <p:bldP spid="31761" grpId="0" animBg="1"/>
      <p:bldP spid="31764" grpId="0" animBg="1"/>
      <p:bldP spid="31765" grpId="0" animBg="1"/>
      <p:bldP spid="31767" grpId="0" animBg="1"/>
      <p:bldP spid="3176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uyển Tập 22 Hình Nền Powerpoint Dễ Thương Nhất Quả Đất, Tổng Hợp Ảnh Động  Powerpoint Dễ Thương">
            <a:extLst>
              <a:ext uri="{FF2B5EF4-FFF2-40B4-BE49-F238E27FC236}">
                <a16:creationId xmlns:a16="http://schemas.microsoft.com/office/drawing/2014/main" id="{875FA965-6E9D-4CBD-AC3C-E7475176A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629400"/>
          </a:xfrm>
          <a:prstGeom prst="rect">
            <a:avLst/>
          </a:prstGeom>
          <a:noFill/>
          <a:effectLst>
            <a:outerShdw blurRad="50800" dir="5400000" algn="ctr" rotWithShape="0">
              <a:srgbClr val="000000">
                <a:alpha val="7000"/>
              </a:srgbClr>
            </a:outerShdw>
            <a:reflection stA="0"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429000" y="2514600"/>
            <a:ext cx="3142034" cy="1362909"/>
            <a:chOff x="3999880" y="1775012"/>
            <a:chExt cx="4189379" cy="1817212"/>
          </a:xfrm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28647473-B020-4BEB-BEC5-336DF23B06F6}"/>
                </a:ext>
              </a:extLst>
            </p:cNvPr>
            <p:cNvSpPr/>
            <p:nvPr/>
          </p:nvSpPr>
          <p:spPr>
            <a:xfrm>
              <a:off x="3999880" y="1775012"/>
              <a:ext cx="4189379" cy="1817212"/>
            </a:xfrm>
            <a:prstGeom prst="cloud">
              <a:avLst/>
            </a:prstGeom>
            <a:gradFill>
              <a:gsLst>
                <a:gs pos="0">
                  <a:srgbClr val="E6FFFF"/>
                </a:gs>
                <a:gs pos="74000">
                  <a:srgbClr val="00B0F0">
                    <a:alpha val="82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206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575204" y="2160543"/>
              <a:ext cx="3253883" cy="83099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36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654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0" descr="Shingle">
            <a:extLst>
              <a:ext uri="{FF2B5EF4-FFF2-40B4-BE49-F238E27FC236}">
                <a16:creationId xmlns:a16="http://schemas.microsoft.com/office/drawing/2014/main" id="{D3447033-A6EE-446C-83B5-B3D333003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1163" y="1808163"/>
            <a:ext cx="4321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56335" name="Text Box 15">
            <a:extLst>
              <a:ext uri="{FF2B5EF4-FFF2-40B4-BE49-F238E27FC236}">
                <a16:creationId xmlns:a16="http://schemas.microsoft.com/office/drawing/2014/main" id="{0C173758-003D-4B86-9A70-79252ECA6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1905000"/>
            <a:ext cx="3505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vi-VN" sz="2800" b="1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2800" b="1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b="1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800" b="1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vi-VN" sz="2800" b="1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rụng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6337" name="Text Box 17" descr="Shingle">
            <a:extLst>
              <a:ext uri="{FF2B5EF4-FFF2-40B4-BE49-F238E27FC236}">
                <a16:creationId xmlns:a16="http://schemas.microsoft.com/office/drawing/2014/main" id="{F80700A8-8185-4F23-90F2-8CD4FA202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4419600"/>
            <a:ext cx="3505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Cội: </a:t>
            </a:r>
            <a:r>
              <a:rPr lang="en-US" altLang="vi-VN" sz="2800" b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nghĩa là gốc.</a:t>
            </a:r>
          </a:p>
        </p:txBody>
      </p:sp>
      <p:pic>
        <p:nvPicPr>
          <p:cNvPr id="56338" name="Picture 18" descr="ahha_ConDuongMuaThu36744[1]">
            <a:extLst>
              <a:ext uri="{FF2B5EF4-FFF2-40B4-BE49-F238E27FC236}">
                <a16:creationId xmlns:a16="http://schemas.microsoft.com/office/drawing/2014/main" id="{7B2B9EF4-FE3A-41DD-AEAF-D841E9956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0"/>
            <a:ext cx="55006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9" name="Line 19">
            <a:extLst>
              <a:ext uri="{FF2B5EF4-FFF2-40B4-BE49-F238E27FC236}">
                <a16:creationId xmlns:a16="http://schemas.microsoft.com/office/drawing/2014/main" id="{222247ED-6508-47F2-92AE-77ED30615EF6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3429000"/>
            <a:ext cx="914400" cy="1981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0" name="Line 20">
            <a:extLst>
              <a:ext uri="{FF2B5EF4-FFF2-40B4-BE49-F238E27FC236}">
                <a16:creationId xmlns:a16="http://schemas.microsoft.com/office/drawing/2014/main" id="{3D305942-80C0-4505-95BE-1C9C7E22033C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3124200"/>
            <a:ext cx="990600" cy="2590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4" name="Rectangle 24">
            <a:extLst>
              <a:ext uri="{FF2B5EF4-FFF2-40B4-BE49-F238E27FC236}">
                <a16:creationId xmlns:a16="http://schemas.microsoft.com/office/drawing/2014/main" id="{952E03C6-5832-4E82-8E2F-CBF47D4CF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2971800"/>
            <a:ext cx="35814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sz="2800" b="1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800" b="1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vi-VN" sz="2800" b="1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cội</a:t>
            </a:r>
            <a:r>
              <a:rPr lang="en-US" altLang="vi-VN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vi-VN" sz="2800" b="1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b="1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2800" b="1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2800" b="1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vi-VN" sz="2800" b="1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vi-VN" sz="2800" b="1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vi-VN" sz="2800" b="1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altLang="vi-VN" sz="2800" b="1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</a:p>
        </p:txBody>
      </p:sp>
      <p:sp>
        <p:nvSpPr>
          <p:cNvPr id="12297" name="Rectangle 36">
            <a:extLst>
              <a:ext uri="{FF2B5EF4-FFF2-40B4-BE49-F238E27FC236}">
                <a16:creationId xmlns:a16="http://schemas.microsoft.com/office/drawing/2014/main" id="{FAE7BBCA-63DC-4122-A241-796C676F9A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6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563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6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563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56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6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6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35" grpId="0"/>
      <p:bldP spid="56337" grpId="0"/>
      <p:bldP spid="563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6">
            <a:extLst>
              <a:ext uri="{FF2B5EF4-FFF2-40B4-BE49-F238E27FC236}">
                <a16:creationId xmlns:a16="http://schemas.microsoft.com/office/drawing/2014/main" id="{374F5F3C-998A-48F0-8322-829A62240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90600"/>
            <a:ext cx="8991600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4000" b="1" u="sng" dirty="0" err="1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altLang="en-US" sz="4000" b="1" dirty="0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buFontTx/>
              <a:buNone/>
            </a:pPr>
            <a:r>
              <a:rPr lang="en-US" altLang="en-US" sz="4000" b="1" dirty="0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4000" dirty="0" err="1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altLang="en-US" sz="4000" dirty="0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4000" dirty="0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altLang="en-US" sz="4000" dirty="0" err="1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4000" dirty="0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altLang="en-US" sz="4000" dirty="0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altLang="en-US" sz="4000" dirty="0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4000" dirty="0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4000" dirty="0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i="1" dirty="0" err="1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altLang="en-US" sz="4000" i="1" dirty="0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i="1" dirty="0" err="1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sz="4000" i="1" dirty="0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i="1" dirty="0" err="1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4000" i="1" dirty="0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i="1" dirty="0" err="1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altLang="en-US" sz="4000" dirty="0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dirty="0" err="1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4000" dirty="0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4000" dirty="0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4000" dirty="0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altLang="en-US" sz="4000" dirty="0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altLang="en-US" sz="4000" dirty="0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altLang="en-US" sz="4000" dirty="0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4000" dirty="0" err="1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altLang="en-US" sz="4000" dirty="0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sz="4000" dirty="0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altLang="en-US" sz="4000" dirty="0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altLang="en-US" sz="4000" dirty="0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4000" dirty="0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4000" dirty="0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en-US" sz="4000" dirty="0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4000" dirty="0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en-US" sz="4000" dirty="0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4000" dirty="0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altLang="en-US" sz="4000" dirty="0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altLang="en-US" sz="4000" dirty="0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r>
              <a:rPr lang="en-US" altLang="en-US" sz="4000" dirty="0" err="1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4000" dirty="0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altLang="en-US" sz="4000" dirty="0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altLang="en-US" sz="4000" dirty="0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dirty="0" err="1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altLang="en-US" sz="4000" dirty="0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altLang="en-US" sz="4000" dirty="0" err="1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altLang="en-US" sz="4000" dirty="0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en-US" sz="4000" dirty="0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4000" dirty="0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4000" dirty="0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4000" dirty="0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altLang="en-US" sz="4000" dirty="0">
                <a:solidFill>
                  <a:srgbClr val="1A0B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800" dirty="0">
              <a:solidFill>
                <a:srgbClr val="0099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6" name="Text Box 10">
            <a:extLst>
              <a:ext uri="{FF2B5EF4-FFF2-40B4-BE49-F238E27FC236}">
                <a16:creationId xmlns:a16="http://schemas.microsoft.com/office/drawing/2014/main" id="{23B4D57F-C29A-4FB7-86E8-BAF0063C9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8600"/>
            <a:ext cx="91440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1.Thiên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mơn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mởn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um,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5363" name="Picture 6" descr="48affacd_langquenhatrangmd9[1]">
            <a:extLst>
              <a:ext uri="{FF2B5EF4-FFF2-40B4-BE49-F238E27FC236}">
                <a16:creationId xmlns:a16="http://schemas.microsoft.com/office/drawing/2014/main" id="{CA2A1A3D-A3FD-4590-A17A-D111E672A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487863"/>
            <a:ext cx="2209800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11" descr="s5020004ak4">
            <a:extLst>
              <a:ext uri="{FF2B5EF4-FFF2-40B4-BE49-F238E27FC236}">
                <a16:creationId xmlns:a16="http://schemas.microsoft.com/office/drawing/2014/main" id="{A4AA1901-17B6-4875-8434-896CD9DDB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87863"/>
            <a:ext cx="2286000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48affac6_1462411182_0fb6552873[1]">
            <a:extLst>
              <a:ext uri="{FF2B5EF4-FFF2-40B4-BE49-F238E27FC236}">
                <a16:creationId xmlns:a16="http://schemas.microsoft.com/office/drawing/2014/main" id="{C190BD50-54EA-4584-92E2-A7A0B9281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487863"/>
            <a:ext cx="2590800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366" name="Object 9" descr="Shingle">
            <a:extLst>
              <a:ext uri="{FF2B5EF4-FFF2-40B4-BE49-F238E27FC236}">
                <a16:creationId xmlns:a16="http://schemas.microsoft.com/office/drawing/2014/main" id="{0A008A99-06FB-491B-A29B-B5F11ABD7A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43400" y="5410200"/>
          <a:ext cx="2182813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5" imgW="3870960" imgH="2903220" progId="PowerPoint.Slide.8">
                  <p:embed/>
                </p:oleObj>
              </mc:Choice>
              <mc:Fallback>
                <p:oleObj name="Slide" r:id="rId5" imgW="3870960" imgH="2903220" progId="PowerPoint.Slide.8">
                  <p:embed/>
                  <p:pic>
                    <p:nvPicPr>
                      <p:cNvPr id="15366" name="Object 9" descr="Shingle">
                        <a:extLst>
                          <a:ext uri="{FF2B5EF4-FFF2-40B4-BE49-F238E27FC236}">
                            <a16:creationId xmlns:a16="http://schemas.microsoft.com/office/drawing/2014/main" id="{0A008A99-06FB-491B-A29B-B5F11ABD7A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5410200"/>
                        <a:ext cx="2182813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7" name="Picture 4" descr="48affab1_img_0255a[1]">
            <a:extLst>
              <a:ext uri="{FF2B5EF4-FFF2-40B4-BE49-F238E27FC236}">
                <a16:creationId xmlns:a16="http://schemas.microsoft.com/office/drawing/2014/main" id="{8DF8D907-E592-4B0F-81C6-53579285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343400"/>
            <a:ext cx="208438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8" descr="57840008128nj[1]">
            <a:extLst>
              <a:ext uri="{FF2B5EF4-FFF2-40B4-BE49-F238E27FC236}">
                <a16:creationId xmlns:a16="http://schemas.microsoft.com/office/drawing/2014/main" id="{BE4A53ED-779E-41A3-AD1B-B1F38B75E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724400"/>
            <a:ext cx="3124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2" name="Text Box 10">
            <a:extLst>
              <a:ext uri="{FF2B5EF4-FFF2-40B4-BE49-F238E27FC236}">
                <a16:creationId xmlns:a16="http://schemas.microsoft.com/office/drawing/2014/main" id="{2A7E662E-F1B2-41BF-B16C-E3CD38CE9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431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50000"/>
              </a:spcBef>
              <a:buFontTx/>
              <a:buNone/>
            </a:pP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altLang="vi-VN" sz="36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àu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ắc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ệt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36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alt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àu</a:t>
            </a:r>
            <a:r>
              <a:rPr lang="en-US" alt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àng</a:t>
            </a:r>
            <a:r>
              <a:rPr lang="en-US" altLang="vi-VN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àu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alt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àng</a:t>
            </a:r>
            <a:r>
              <a:rPr lang="en-US" alt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vi-VN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úc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ợi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ùa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ành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át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ẻ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Nh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ững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ắng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alt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àng</a:t>
            </a:r>
            <a:r>
              <a:rPr lang="en-US" alt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hoe</a:t>
            </a:r>
            <a:r>
              <a:rPr lang="en-US" alt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ải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ẹ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àu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àng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ợi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 Nh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ững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úa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ín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alt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àng</a:t>
            </a:r>
            <a:r>
              <a:rPr lang="en-US" alt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alt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ực</a:t>
            </a:r>
            <a:r>
              <a:rPr lang="en-US" alt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36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ắc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ững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ùm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r>
              <a:rPr lang="en-US" altLang="vi-VN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alt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àng</a:t>
            </a:r>
            <a:r>
              <a:rPr lang="en-US" alt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ịm</a:t>
            </a:r>
            <a:r>
              <a:rPr lang="en-US" alt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388" name="Picture 3">
            <a:extLst>
              <a:ext uri="{FF2B5EF4-FFF2-40B4-BE49-F238E27FC236}">
                <a16:creationId xmlns:a16="http://schemas.microsoft.com/office/drawing/2014/main" id="{E58DBC0B-6A92-4DAE-9789-4BF6E36E8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3124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>
            <a:extLst>
              <a:ext uri="{FF2B5EF4-FFF2-40B4-BE49-F238E27FC236}">
                <a16:creationId xmlns:a16="http://schemas.microsoft.com/office/drawing/2014/main" id="{2CC8910B-1B74-46B5-8242-945716749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800600"/>
            <a:ext cx="2971800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 descr="Shingle">
            <a:extLst>
              <a:ext uri="{FF2B5EF4-FFF2-40B4-BE49-F238E27FC236}">
                <a16:creationId xmlns:a16="http://schemas.microsoft.com/office/drawing/2014/main" id="{F7BB2E33-292C-4705-988D-9F060E4B7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6303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2400" b="1" i="1" u="sng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7112" name="Ch - Johnny Guitar.mp3">
            <a:hlinkClick r:id="" action="ppaction://media"/>
            <a:extLst>
              <a:ext uri="{FF2B5EF4-FFF2-40B4-BE49-F238E27FC236}">
                <a16:creationId xmlns:a16="http://schemas.microsoft.com/office/drawing/2014/main" id="{280F682A-AF4A-4B2D-B79D-64DFC22591FA}"/>
              </a:ext>
            </a:extLst>
          </p:cNvPr>
          <p:cNvPicPr>
            <a:picLocks noGrp="1" noRot="1" noChangeAspect="1" noChangeArrowheads="1"/>
          </p:cNvPicPr>
          <p:nvPr>
            <p:ph/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53600" y="0"/>
            <a:ext cx="304800" cy="304800"/>
          </a:xfrm>
        </p:spPr>
      </p:pic>
      <p:sp>
        <p:nvSpPr>
          <p:cNvPr id="15370" name="Text Box 10">
            <a:extLst>
              <a:ext uri="{FF2B5EF4-FFF2-40B4-BE49-F238E27FC236}">
                <a16:creationId xmlns:a16="http://schemas.microsoft.com/office/drawing/2014/main" id="{77CFA767-C0E0-4012-8C80-4DE347EA2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492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  <a:buFontTx/>
              <a:buNone/>
            </a:pPr>
            <a:r>
              <a:rPr lang="en-US" altLang="vi-VN" sz="28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ững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àu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ộng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ẫy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sang tr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ọng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c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ũng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àu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ắc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ị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tao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36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alt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alt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àu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vi-V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altLang="vi-VN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ượng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àu</a:t>
            </a:r>
            <a:r>
              <a:rPr lang="en-US" altLang="vi-VN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vi-V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alt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- v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àng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vi-VN" sz="36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àu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vi-V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alt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áy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vi-VN" sz="36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ắt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 m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àu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vi-V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alt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òm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ầu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ắp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ão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Nh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ững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vi-VN" sz="36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c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ng, </a:t>
            </a:r>
            <a:r>
              <a:rPr lang="en-US" altLang="vi-VN" sz="36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ọi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ật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vi-V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alt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alt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ùi</a:t>
            </a:r>
            <a:r>
              <a:rPr lang="en-US" alt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alt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ũi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36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m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èo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ũng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ột</a:t>
            </a:r>
            <a:r>
              <a:rPr lang="en-US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altLang="vi-VN" sz="36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àu</a:t>
            </a:r>
            <a:r>
              <a:rPr lang="en-US" altLang="vi-VN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vi-V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alt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ẻm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413" name="Picture 2">
            <a:extLst>
              <a:ext uri="{FF2B5EF4-FFF2-40B4-BE49-F238E27FC236}">
                <a16:creationId xmlns:a16="http://schemas.microsoft.com/office/drawing/2014/main" id="{1CF3E1A1-A073-41D9-BF94-1999FCC2B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5213"/>
            <a:ext cx="3048000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2" descr="thandaXKAD">
            <a:extLst>
              <a:ext uri="{FF2B5EF4-FFF2-40B4-BE49-F238E27FC236}">
                <a16:creationId xmlns:a16="http://schemas.microsoft.com/office/drawing/2014/main" id="{0DD84F4C-FC3C-45D4-A3DD-C26614AEB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876800"/>
            <a:ext cx="2895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3" descr="beyeu">
            <a:extLst>
              <a:ext uri="{FF2B5EF4-FFF2-40B4-BE49-F238E27FC236}">
                <a16:creationId xmlns:a16="http://schemas.microsoft.com/office/drawing/2014/main" id="{E050754B-3275-4BF8-80AF-7448744AE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876800"/>
            <a:ext cx="3200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112"/>
                </p:tgtEl>
              </p:cMediaNode>
            </p:audio>
          </p:childTnLst>
        </p:cTn>
      </p:par>
    </p:tnLst>
    <p:bldLst>
      <p:bldP spid="1537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B152D38-07F2-DDBD-40B9-8A578AC1B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E9E3921-D31D-310A-0CCE-57F76C723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88875C1-1860-7667-BE19-0142BFE4A4C3}"/>
              </a:ext>
            </a:extLst>
          </p:cNvPr>
          <p:cNvSpPr txBox="1">
            <a:spLocks/>
          </p:cNvSpPr>
          <p:nvPr/>
        </p:nvSpPr>
        <p:spPr>
          <a:xfrm>
            <a:off x="2251215" y="2971800"/>
            <a:ext cx="4641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#9Slide03 Arima Madurai Black" panose="00000A00000000000000" pitchFamily="2" charset="0"/>
                <a:cs typeface="#9Slide03 Arima Madurai Black" panose="00000A00000000000000" pitchFamily="2" charset="0"/>
              </a:defRPr>
            </a:lvl1pPr>
          </a:lstStyle>
          <a:p>
            <a:pPr algn="ctr"/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Vận</a:t>
            </a:r>
            <a:r>
              <a:rPr lang="en-US" altLang="vi-VN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 </a:t>
            </a:r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dụng</a:t>
            </a:r>
            <a:r>
              <a:rPr lang="en-US" altLang="vi-VN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, </a:t>
            </a:r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trải</a:t>
            </a:r>
            <a:r>
              <a:rPr lang="en-US" altLang="vi-VN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 </a:t>
            </a:r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nghiệm</a:t>
            </a:r>
            <a:endParaRPr lang="en-US" altLang="vi-VN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918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1"/>
            <a:ext cx="9144000" cy="515897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5B36C60-5E1C-4A34-99C2-7FBA2154643A}"/>
              </a:ext>
            </a:extLst>
          </p:cNvPr>
          <p:cNvSpPr txBox="1">
            <a:spLocks/>
          </p:cNvSpPr>
          <p:nvPr/>
        </p:nvSpPr>
        <p:spPr>
          <a:xfrm>
            <a:off x="2251216" y="1016773"/>
            <a:ext cx="4641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#9Slide03 Arima Madurai Black" panose="00000A00000000000000" pitchFamily="2" charset="0"/>
                <a:cs typeface="#9Slide03 Arima Madurai Black" panose="00000A00000000000000" pitchFamily="2" charset="0"/>
              </a:defRPr>
            </a:lvl1pPr>
          </a:lstStyle>
          <a:p>
            <a:pPr algn="ctr"/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Vận</a:t>
            </a:r>
            <a:r>
              <a:rPr lang="en-US" altLang="vi-VN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 </a:t>
            </a:r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dụng</a:t>
            </a:r>
            <a:r>
              <a:rPr lang="en-US" altLang="vi-VN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, </a:t>
            </a:r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trải</a:t>
            </a:r>
            <a:r>
              <a:rPr lang="en-US" altLang="vi-VN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 </a:t>
            </a:r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nghiệm</a:t>
            </a:r>
            <a:endParaRPr lang="en-US" altLang="vi-VN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60262" y="4316350"/>
            <a:ext cx="7051086" cy="518988"/>
            <a:chOff x="788711" y="4451305"/>
            <a:chExt cx="9401448" cy="691984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0137B78B-F9D7-4336-B048-907FF28523E9}"/>
                </a:ext>
              </a:extLst>
            </p:cNvPr>
            <p:cNvSpPr txBox="1">
              <a:spLocks/>
            </p:cNvSpPr>
            <p:nvPr/>
          </p:nvSpPr>
          <p:spPr>
            <a:xfrm>
              <a:off x="1238639" y="4451305"/>
              <a:ext cx="8951520" cy="691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latin typeface="#9Slide03 Arima Madurai Black" panose="00000A00000000000000" pitchFamily="2" charset="0"/>
                  <a:cs typeface="#9Slide03 Arima Madurai Black" panose="00000A00000000000000" pitchFamily="2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vi-VN" sz="21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altLang="vi-VN" sz="2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1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altLang="vi-VN" sz="2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1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vi-VN" sz="2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1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altLang="vi-VN" sz="2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vi-VN" sz="21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vi-VN" sz="2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1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altLang="vi-VN" sz="2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1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endParaRPr lang="en-US" altLang="vi-VN" sz="2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Star: 4 Points 7">
              <a:extLst>
                <a:ext uri="{FF2B5EF4-FFF2-40B4-BE49-F238E27FC236}">
                  <a16:creationId xmlns:a16="http://schemas.microsoft.com/office/drawing/2014/main" id="{1E730987-582F-4170-ACCC-8A6D12EA88A8}"/>
                </a:ext>
              </a:extLst>
            </p:cNvPr>
            <p:cNvSpPr/>
            <p:nvPr/>
          </p:nvSpPr>
          <p:spPr>
            <a:xfrm>
              <a:off x="788711" y="4682016"/>
              <a:ext cx="344661" cy="384585"/>
            </a:xfrm>
            <a:prstGeom prst="star4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vi-VN" sz="210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490607" y="3937381"/>
            <a:ext cx="2134271" cy="1797582"/>
            <a:chOff x="8654143" y="4106841"/>
            <a:chExt cx="2845694" cy="2396776"/>
          </a:xfrm>
        </p:grpSpPr>
        <p:pic>
          <p:nvPicPr>
            <p:cNvPr id="18" name="Picture 6" descr="Bye free 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12450">
              <a:off x="10300123" y="4106841"/>
              <a:ext cx="1199714" cy="1199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0" descr="Lemon free stick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4143" y="4349504"/>
              <a:ext cx="2154113" cy="2154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760262" y="2040591"/>
            <a:ext cx="7703381" cy="1003736"/>
            <a:chOff x="788712" y="2745640"/>
            <a:chExt cx="9647059" cy="1338315"/>
          </a:xfrm>
        </p:grpSpPr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A11FE64C-4B50-409D-B59F-8555154D13F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287463" y="2745640"/>
              <a:ext cx="9148308" cy="1338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latin typeface="#9Slide03 Arima Madurai Black" panose="00000A00000000000000" pitchFamily="2" charset="0"/>
                  <a:cs typeface="#9Slide03 Arima Madurai Black" panose="00000A00000000000000" pitchFamily="2" charset="0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pt-BR" sz="2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Sưu tầm thêm các câu tục ngữ, thành ngữ nói về tình cảm gắn bó với quê hương, đất nước. </a:t>
              </a:r>
              <a:endParaRPr lang="en-US" altLang="vi-VN" sz="2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Star: 4 Points 6">
              <a:extLst>
                <a:ext uri="{FF2B5EF4-FFF2-40B4-BE49-F238E27FC236}">
                  <a16:creationId xmlns:a16="http://schemas.microsoft.com/office/drawing/2014/main" id="{E5B53AFC-A322-4CBE-85CF-E5E55C9AA208}"/>
                </a:ext>
              </a:extLst>
            </p:cNvPr>
            <p:cNvSpPr/>
            <p:nvPr/>
          </p:nvSpPr>
          <p:spPr>
            <a:xfrm>
              <a:off x="788712" y="2952471"/>
              <a:ext cx="306724" cy="384585"/>
            </a:xfrm>
            <a:prstGeom prst="star4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10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60262" y="3156611"/>
            <a:ext cx="7703381" cy="1003736"/>
            <a:chOff x="788712" y="2745640"/>
            <a:chExt cx="9647059" cy="1338315"/>
          </a:xfrm>
        </p:grpSpPr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A11FE64C-4B50-409D-B59F-8555154D13F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287463" y="2745640"/>
              <a:ext cx="9148308" cy="1338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latin typeface="#9Slide03 Arima Madurai Black" panose="00000A00000000000000" pitchFamily="2" charset="0"/>
                  <a:cs typeface="#9Slide03 Arima Madurai Black" panose="00000A00000000000000" pitchFamily="2" charset="0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en-US" altLang="vi-VN" sz="21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vi-VN" sz="2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1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altLang="vi-VN" sz="2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1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altLang="vi-VN" sz="2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1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altLang="vi-VN" sz="2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1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vi-VN" sz="2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1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altLang="vi-VN" sz="2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1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altLang="vi-VN" sz="2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vi-VN" sz="21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vi-VN" sz="2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1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altLang="vi-VN" sz="2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1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vi-VN" sz="2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1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sổ</a:t>
              </a:r>
              <a:r>
                <a:rPr lang="en-US" altLang="vi-VN" sz="2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1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altLang="vi-VN" sz="2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1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altLang="vi-VN" sz="2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1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vi-VN" sz="2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1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vi-VN" sz="2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1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vi-VN" sz="2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1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altLang="vi-VN" sz="2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1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altLang="vi-VN" sz="2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1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vi-VN" sz="2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1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altLang="vi-VN" sz="2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1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altLang="vi-VN" sz="2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1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altLang="vi-VN" sz="2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5" name="Star: 4 Points 6">
              <a:extLst>
                <a:ext uri="{FF2B5EF4-FFF2-40B4-BE49-F238E27FC236}">
                  <a16:creationId xmlns:a16="http://schemas.microsoft.com/office/drawing/2014/main" id="{E5B53AFC-A322-4CBE-85CF-E5E55C9AA208}"/>
                </a:ext>
              </a:extLst>
            </p:cNvPr>
            <p:cNvSpPr/>
            <p:nvPr/>
          </p:nvSpPr>
          <p:spPr>
            <a:xfrm>
              <a:off x="788712" y="2952471"/>
              <a:ext cx="306724" cy="384585"/>
            </a:xfrm>
            <a:prstGeom prst="star4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100"/>
            </a:p>
          </p:txBody>
        </p:sp>
      </p:grpSp>
      <p:pic>
        <p:nvPicPr>
          <p:cNvPr id="15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6899" y="1040691"/>
            <a:ext cx="1534006" cy="8850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92" y="972147"/>
            <a:ext cx="1534006" cy="885004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2278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hinhnen1_5">
            <a:extLst>
              <a:ext uri="{FF2B5EF4-FFF2-40B4-BE49-F238E27FC236}">
                <a16:creationId xmlns:a16="http://schemas.microsoft.com/office/drawing/2014/main" id="{451C3138-9C46-4808-A553-965C7405A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AutoShape 9">
            <a:extLst>
              <a:ext uri="{FF2B5EF4-FFF2-40B4-BE49-F238E27FC236}">
                <a16:creationId xmlns:a16="http://schemas.microsoft.com/office/drawing/2014/main" id="{02656CB6-C9AF-4E3A-BF54-AC732DA10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1066800"/>
            <a:ext cx="1219200" cy="1143000"/>
          </a:xfrm>
          <a:prstGeom prst="star32">
            <a:avLst>
              <a:gd name="adj" fmla="val 13634"/>
            </a:avLst>
          </a:prstGeom>
          <a:solidFill>
            <a:srgbClr val="F4AAEF"/>
          </a:solidFill>
          <a:ln w="9525">
            <a:solidFill>
              <a:srgbClr val="F3E1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19460" name="WordArt 10">
            <a:extLst>
              <a:ext uri="{FF2B5EF4-FFF2-40B4-BE49-F238E27FC236}">
                <a16:creationId xmlns:a16="http://schemas.microsoft.com/office/drawing/2014/main" id="{B800BB93-5F0B-4E4E-8307-9B535474644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24000" y="1295400"/>
            <a:ext cx="6019800" cy="41148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CHÀO CÁC EM !</a:t>
            </a:r>
          </a:p>
        </p:txBody>
      </p:sp>
      <p:sp>
        <p:nvSpPr>
          <p:cNvPr id="19461" name="Rectangle 36">
            <a:extLst>
              <a:ext uri="{FF2B5EF4-FFF2-40B4-BE49-F238E27FC236}">
                <a16:creationId xmlns:a16="http://schemas.microsoft.com/office/drawing/2014/main" id="{2025AF52-9E56-48C5-9550-2205223DB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4962341" y="3541272"/>
            <a:ext cx="2061265" cy="6192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4260610" y="1075336"/>
            <a:ext cx="3464726" cy="1807844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6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6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6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6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086" y="2490448"/>
            <a:ext cx="1216972" cy="1005110"/>
          </a:xfrm>
          <a:prstGeom prst="rect">
            <a:avLst/>
          </a:prstGeom>
        </p:spPr>
      </p:pic>
      <p:pic>
        <p:nvPicPr>
          <p:cNvPr id="43" name="Picture 42">
            <a:hlinkClick r:id="rId6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23" y="4627536"/>
            <a:ext cx="816345" cy="662147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5022416" y="3560271"/>
            <a:ext cx="1887376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600" b="1">
                <a:ln w="12700" cmpd="sng">
                  <a:noFill/>
                  <a:prstDash val="solid"/>
                </a:ln>
                <a:solidFill>
                  <a:srgbClr val="00B0F0"/>
                </a:solidFill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0568" y="7169306"/>
            <a:ext cx="457200" cy="4572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476" y="3154609"/>
            <a:ext cx="2254191" cy="241879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97" y="1261650"/>
            <a:ext cx="2725148" cy="22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222" y="1565077"/>
            <a:ext cx="568936" cy="610481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1855412" y="1886140"/>
            <a:ext cx="2577103" cy="196411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61" y="3474483"/>
            <a:ext cx="987638" cy="813887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36757" y="7118624"/>
            <a:ext cx="457200" cy="4572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63131" y="4514661"/>
            <a:ext cx="457200" cy="4572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2792457" y="1912680"/>
            <a:ext cx="1646927" cy="305918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2817" y="4667250"/>
            <a:ext cx="739281" cy="609222"/>
          </a:xfrm>
          <a:prstGeom prst="rect">
            <a:avLst/>
          </a:prstGeom>
        </p:spPr>
      </p:pic>
      <p:sp>
        <p:nvSpPr>
          <p:cNvPr id="8" name="TextBox 7">
            <a:hlinkClick r:id="rId11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226889" y="2887568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4982130" y="1683434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2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152920" y="4217446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5232202" y="1683434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4432515" y="1912684"/>
            <a:ext cx="609958" cy="2799275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4815532" y="4542635"/>
            <a:ext cx="486911" cy="401250"/>
          </a:xfrm>
          <a:prstGeom prst="rect">
            <a:avLst/>
          </a:prstGeom>
        </p:spPr>
      </p:pic>
      <p:sp>
        <p:nvSpPr>
          <p:cNvPr id="65" name="TextBox 64">
            <a:hlinkClick r:id="rId14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4155937" y="4181041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5232202" y="1683434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4425145" y="1895043"/>
            <a:ext cx="2396177" cy="307681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6286130" y="4530824"/>
            <a:ext cx="1070382" cy="882074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4997761" y="1683434"/>
            <a:ext cx="1307759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 b="1" dirty="0">
                <a:solidFill>
                  <a:srgbClr val="FFFF00"/>
                </a:solidFill>
                <a:latin typeface="Britannic Bold"/>
                <a:cs typeface="Champion Script" panose="020B0506030404030204" pitchFamily="34" charset="0"/>
              </a:rPr>
              <a:t>150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4482581" y="1895046"/>
            <a:ext cx="2822960" cy="166509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7072099" y="3408311"/>
            <a:ext cx="556664" cy="458732"/>
          </a:xfrm>
          <a:prstGeom prst="rect">
            <a:avLst/>
          </a:prstGeom>
        </p:spPr>
      </p:pic>
      <p:sp>
        <p:nvSpPr>
          <p:cNvPr id="100" name="TextBox 99">
            <a:hlinkClick r:id="rId16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6947314" y="2856679"/>
            <a:ext cx="8899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5233402" y="1683434"/>
            <a:ext cx="184731" cy="5539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 sz="3000" b="1" dirty="0">
              <a:solidFill>
                <a:srgbClr val="FFFF00"/>
              </a:solidFill>
              <a:latin typeface="Britannic Bold"/>
              <a:cs typeface="Champion Script" panose="020B05060304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8502" y="1161765"/>
            <a:ext cx="880061" cy="934143"/>
          </a:xfrm>
          <a:prstGeom prst="rect">
            <a:avLst/>
          </a:prstGeom>
        </p:spPr>
      </p:pic>
      <p:pic>
        <p:nvPicPr>
          <p:cNvPr id="17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522" y="1717725"/>
            <a:ext cx="606725" cy="492121"/>
          </a:xfrm>
          <a:prstGeom prst="rect">
            <a:avLst/>
          </a:prstGeom>
        </p:spPr>
      </p:pic>
      <p:sp>
        <p:nvSpPr>
          <p:cNvPr id="72" name="TextBox 71">
            <a:hlinkClick r:id="rId19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6389180" y="4000984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789" y="1078316"/>
            <a:ext cx="687800" cy="556242"/>
          </a:xfrm>
          <a:prstGeom prst="rect">
            <a:avLst/>
          </a:prstGeom>
        </p:spPr>
      </p:pic>
      <p:sp>
        <p:nvSpPr>
          <p:cNvPr id="3" name="Oval 2">
            <a:hlinkClick r:id="rId21" action="ppaction://hlinksldjump"/>
          </p:cNvPr>
          <p:cNvSpPr/>
          <p:nvPr/>
        </p:nvSpPr>
        <p:spPr>
          <a:xfrm>
            <a:off x="8169089" y="5276472"/>
            <a:ext cx="857250" cy="613340"/>
          </a:xfrm>
          <a:prstGeom prst="ellipse">
            <a:avLst/>
          </a:prstGeom>
          <a:solidFill>
            <a:srgbClr val="581D0F"/>
          </a:solidFill>
          <a:ln>
            <a:solidFill>
              <a:srgbClr val="581D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999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999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999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8999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8999"/>
                            </p:stCondLst>
                            <p:childTnLst>
                              <p:par>
                                <p:cTn id="221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72947" y="1404974"/>
            <a:ext cx="6978425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  <a:p>
            <a:pPr algn="ctr"/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nít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...)</a:t>
            </a:r>
          </a:p>
        </p:txBody>
      </p:sp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02997" y="3349470"/>
            <a:ext cx="3151886" cy="269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11792" y="1048871"/>
            <a:ext cx="8784290" cy="184560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25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2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 </a:t>
            </a:r>
            <a:r>
              <a:rPr lang="en-US" sz="225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>
              <a:lnSpc>
                <a:spcPct val="150000"/>
              </a:lnSpc>
            </a:pP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...................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say.</a:t>
            </a:r>
          </a:p>
        </p:txBody>
      </p:sp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02997" y="3349470"/>
            <a:ext cx="3151886" cy="26941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21474" y="2249020"/>
            <a:ext cx="1311088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25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25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62218" y="1018615"/>
            <a:ext cx="8764121" cy="186705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ct val="150000"/>
              </a:lnSpc>
            </a:pP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02997" y="3349470"/>
            <a:ext cx="3151886" cy="26941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81985" y="2022740"/>
            <a:ext cx="740908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5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endParaRPr lang="en-US" sz="225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92071" y="2042911"/>
            <a:ext cx="700833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5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biếu</a:t>
            </a:r>
            <a:endParaRPr lang="en-US" sz="225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2" grpId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374717"/>
            <a:ext cx="9144000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ct val="150000"/>
              </a:lnSpc>
            </a:pPr>
            <a:r>
              <a:rPr lang="en-US" sz="2025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025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hi </a:t>
            </a:r>
            <a:r>
              <a:rPr lang="en-US" sz="2025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25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qua </a:t>
            </a:r>
            <a:r>
              <a:rPr lang="en-US" sz="2025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25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25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toi</a:t>
            </a:r>
            <a:r>
              <a:rPr lang="en-US" sz="2025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025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25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25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025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25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25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025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02997" y="3349470"/>
            <a:ext cx="3151886" cy="2694143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2450728" y="2561665"/>
            <a:ext cx="8169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320920" y="2561665"/>
            <a:ext cx="8985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378320" y="2561665"/>
            <a:ext cx="8985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56397" y="1069041"/>
            <a:ext cx="8118662" cy="1946462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ctr">
              <a:lnSpc>
                <a:spcPct val="150000"/>
              </a:lnSpc>
            </a:pPr>
            <a:r>
              <a:rPr lang="en-US" sz="225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2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5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2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2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5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2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5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2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2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5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2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2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5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2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ngoãn</a:t>
            </a:r>
            <a:r>
              <a:rPr lang="en-US" sz="22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5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2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en-US" sz="225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02997" y="3349470"/>
            <a:ext cx="3151886" cy="269414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6888437" y="2269191"/>
            <a:ext cx="17511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1365</TotalTime>
  <Words>1189</Words>
  <Application>Microsoft Office PowerPoint</Application>
  <PresentationFormat>Trình chiếu Trên màn hình (4:3)</PresentationFormat>
  <Paragraphs>95</Paragraphs>
  <Slides>27</Slides>
  <Notes>4</Notes>
  <HiddenSlides>0</HiddenSlides>
  <MMClips>4</MMClips>
  <ScaleCrop>false</ScaleCrop>
  <HeadingPairs>
    <vt:vector size="8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27</vt:i4>
      </vt:variant>
    </vt:vector>
  </HeadingPairs>
  <TitlesOfParts>
    <vt:vector size="34" baseType="lpstr">
      <vt:lpstr>Arial</vt:lpstr>
      <vt:lpstr>Britannic Bold</vt:lpstr>
      <vt:lpstr>Calibri</vt:lpstr>
      <vt:lpstr>Tahoma</vt:lpstr>
      <vt:lpstr>Times New Roman</vt:lpstr>
      <vt:lpstr>Office Theme</vt:lpstr>
      <vt:lpstr>Slide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1. Tìm từ trong ngoặc đơn thích hợp với mỗi ô trống dưới đây: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bluestar</dc:creator>
  <cp:lastModifiedBy>Ha Nguyen</cp:lastModifiedBy>
  <cp:revision>23</cp:revision>
  <dcterms:created xsi:type="dcterms:W3CDTF">2012-09-25T03:56:11Z</dcterms:created>
  <dcterms:modified xsi:type="dcterms:W3CDTF">2022-09-12T07:23:21Z</dcterms:modified>
</cp:coreProperties>
</file>