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431" r:id="rId2"/>
    <p:sldId id="257" r:id="rId3"/>
    <p:sldId id="275" r:id="rId4"/>
    <p:sldId id="258" r:id="rId5"/>
    <p:sldId id="405" r:id="rId6"/>
    <p:sldId id="427" r:id="rId7"/>
    <p:sldId id="428" r:id="rId8"/>
    <p:sldId id="429" r:id="rId9"/>
    <p:sldId id="430" r:id="rId10"/>
    <p:sldId id="425" r:id="rId11"/>
    <p:sldId id="27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87DD"/>
    <a:srgbClr val="FF6600"/>
    <a:srgbClr val="C6EAFA"/>
    <a:srgbClr val="EC975B"/>
    <a:srgbClr val="0CA5D3"/>
    <a:srgbClr val="BBDDEC"/>
    <a:srgbClr val="5A5A5A"/>
    <a:srgbClr val="217DD1"/>
    <a:srgbClr val="0DB8EC"/>
    <a:srgbClr val="E984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0319" autoAdjust="0"/>
  </p:normalViewPr>
  <p:slideViewPr>
    <p:cSldViewPr>
      <p:cViewPr varScale="1">
        <p:scale>
          <a:sx n="66" d="100"/>
          <a:sy n="66" d="100"/>
        </p:scale>
        <p:origin x="72" y="21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EA7F20-16E9-4B63-9B15-368F229A0252}" type="datetimeFigureOut">
              <a:rPr lang="en-US" smtClean="0"/>
              <a:t>10/24/2021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7C8029-08E1-4049-A949-0065CB08904E}" type="slidenum">
              <a:rPr lang="en-US" smtClean="0"/>
              <a:t>‹#›</a:t>
            </a:fld>
            <a:endParaRPr lang="en-US"/>
          </a:p>
        </p:txBody>
      </p:sp>
    </p:spTree>
    <p:extLst>
      <p:ext uri="{BB962C8B-B14F-4D97-AF65-F5344CB8AC3E}">
        <p14:creationId xmlns:p14="http://schemas.microsoft.com/office/powerpoint/2010/main" val="2404749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3">
            <a:extLst>
              <a:ext uri="{FF2B5EF4-FFF2-40B4-BE49-F238E27FC236}">
                <a16:creationId xmlns:a16="http://schemas.microsoft.com/office/drawing/2014/main" id="{0596E692-E152-4C07-8023-F92827484586}"/>
              </a:ext>
            </a:extLst>
          </p:cNvPr>
          <p:cNvSpPr/>
          <p:nvPr userDrawn="1"/>
        </p:nvSpPr>
        <p:spPr>
          <a:xfrm flipH="1" flipV="1">
            <a:off x="6095999" y="0"/>
            <a:ext cx="6096000" cy="6858000"/>
          </a:xfrm>
          <a:prstGeom prst="rtTriangle">
            <a:avLst/>
          </a:prstGeom>
          <a:solidFill>
            <a:srgbClr val="C6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28">
            <a:extLst>
              <a:ext uri="{FF2B5EF4-FFF2-40B4-BE49-F238E27FC236}">
                <a16:creationId xmlns:a16="http://schemas.microsoft.com/office/drawing/2014/main" id="{37A498BF-56CC-4AB3-BCEE-DB40D32FAB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9566"/>
          <a:stretch/>
        </p:blipFill>
        <p:spPr>
          <a:xfrm rot="16200000">
            <a:off x="2629199" y="-2629201"/>
            <a:ext cx="6933598" cy="12192000"/>
          </a:xfrm>
          <a:prstGeom prst="rect">
            <a:avLst/>
          </a:prstGeom>
        </p:spPr>
      </p:pic>
      <p:sp>
        <p:nvSpPr>
          <p:cNvPr id="9" name="5">
            <a:extLst>
              <a:ext uri="{FF2B5EF4-FFF2-40B4-BE49-F238E27FC236}">
                <a16:creationId xmlns:a16="http://schemas.microsoft.com/office/drawing/2014/main" id="{6BF1453D-3439-49B0-99CF-621B53F6D680}"/>
              </a:ext>
            </a:extLst>
          </p:cNvPr>
          <p:cNvSpPr/>
          <p:nvPr userDrawn="1"/>
        </p:nvSpPr>
        <p:spPr>
          <a:xfrm>
            <a:off x="0" y="4630057"/>
            <a:ext cx="1973943" cy="2242457"/>
          </a:xfrm>
          <a:prstGeom prst="rtTriangle">
            <a:avLst/>
          </a:prstGeom>
          <a:solidFill>
            <a:srgbClr val="0DB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35">
            <a:extLst>
              <a:ext uri="{FF2B5EF4-FFF2-40B4-BE49-F238E27FC236}">
                <a16:creationId xmlns:a16="http://schemas.microsoft.com/office/drawing/2014/main" id="{1F9A0DB2-9DE1-45B0-A1DF-21376FC61D4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 y="4764313"/>
            <a:ext cx="1973943" cy="1973943"/>
          </a:xfrm>
          <a:prstGeom prst="rect">
            <a:avLst/>
          </a:prstGeom>
          <a:effectLst>
            <a:outerShdw blurRad="165100" dist="50800" dir="2700000" sx="101000" sy="101000" algn="tl" rotWithShape="0">
              <a:prstClr val="black">
                <a:alpha val="20000"/>
              </a:prstClr>
            </a:outerShdw>
          </a:effectLst>
        </p:spPr>
      </p:pic>
      <p:pic>
        <p:nvPicPr>
          <p:cNvPr id="20" name="Picture 19">
            <a:extLst>
              <a:ext uri="{FF2B5EF4-FFF2-40B4-BE49-F238E27FC236}">
                <a16:creationId xmlns:a16="http://schemas.microsoft.com/office/drawing/2014/main" id="{CF598AFD-C408-48B6-B969-2541204972F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86002" y="4020722"/>
            <a:ext cx="3094512" cy="3094512"/>
          </a:xfrm>
          <a:prstGeom prst="rect">
            <a:avLst/>
          </a:prstGeom>
        </p:spPr>
      </p:pic>
      <p:grpSp>
        <p:nvGrpSpPr>
          <p:cNvPr id="21" name="Group 20">
            <a:extLst>
              <a:ext uri="{FF2B5EF4-FFF2-40B4-BE49-F238E27FC236}">
                <a16:creationId xmlns:a16="http://schemas.microsoft.com/office/drawing/2014/main" id="{A595B854-9799-4511-8535-997274C128BF}"/>
              </a:ext>
            </a:extLst>
          </p:cNvPr>
          <p:cNvGrpSpPr/>
          <p:nvPr userDrawn="1"/>
        </p:nvGrpSpPr>
        <p:grpSpPr>
          <a:xfrm>
            <a:off x="-1" y="-4689"/>
            <a:ext cx="12191999" cy="2083713"/>
            <a:chOff x="-167735" y="-168831"/>
            <a:chExt cx="12527470" cy="2083713"/>
          </a:xfrm>
        </p:grpSpPr>
        <p:sp>
          <p:nvSpPr>
            <p:cNvPr id="22" name="Freeform: Shape 21">
              <a:extLst>
                <a:ext uri="{FF2B5EF4-FFF2-40B4-BE49-F238E27FC236}">
                  <a16:creationId xmlns:a16="http://schemas.microsoft.com/office/drawing/2014/main" id="{68A67DA1-15D1-436D-AE40-1AB5BDBCB9B6}"/>
                </a:ext>
              </a:extLst>
            </p:cNvPr>
            <p:cNvSpPr/>
            <p:nvPr/>
          </p:nvSpPr>
          <p:spPr>
            <a:xfrm>
              <a:off x="-167734" y="697330"/>
              <a:ext cx="12515669" cy="1217552"/>
            </a:xfrm>
            <a:custGeom>
              <a:avLst/>
              <a:gdLst>
                <a:gd name="connsiteX0" fmla="*/ 0 w 12192000"/>
                <a:gd name="connsiteY0" fmla="*/ 0 h 1374336"/>
                <a:gd name="connsiteX1" fmla="*/ 12192000 w 12192000"/>
                <a:gd name="connsiteY1" fmla="*/ 0 h 1374336"/>
                <a:gd name="connsiteX2" fmla="*/ 12192000 w 12192000"/>
                <a:gd name="connsiteY2" fmla="*/ 620108 h 1374336"/>
                <a:gd name="connsiteX3" fmla="*/ 12124612 w 12192000"/>
                <a:gd name="connsiteY3" fmla="*/ 647712 h 1374336"/>
                <a:gd name="connsiteX4" fmla="*/ 6511447 w 12192000"/>
                <a:gd name="connsiteY4" fmla="*/ 1372940 h 1374336"/>
                <a:gd name="connsiteX5" fmla="*/ 93508 w 12192000"/>
                <a:gd name="connsiteY5" fmla="*/ 705087 h 1374336"/>
                <a:gd name="connsiteX6" fmla="*/ 0 w 12192000"/>
                <a:gd name="connsiteY6" fmla="*/ 662558 h 1374336"/>
                <a:gd name="connsiteX7" fmla="*/ 0 w 12192000"/>
                <a:gd name="connsiteY7" fmla="*/ 0 h 1374336"/>
                <a:gd name="connsiteX0" fmla="*/ 0 w 12192000"/>
                <a:gd name="connsiteY0" fmla="*/ 0 h 1374336"/>
                <a:gd name="connsiteX1" fmla="*/ 12192000 w 12192000"/>
                <a:gd name="connsiteY1" fmla="*/ 0 h 1374336"/>
                <a:gd name="connsiteX2" fmla="*/ 12192000 w 12192000"/>
                <a:gd name="connsiteY2" fmla="*/ 620108 h 1374336"/>
                <a:gd name="connsiteX3" fmla="*/ 12124612 w 12192000"/>
                <a:gd name="connsiteY3" fmla="*/ 647712 h 1374336"/>
                <a:gd name="connsiteX4" fmla="*/ 6511447 w 12192000"/>
                <a:gd name="connsiteY4" fmla="*/ 1372940 h 1374336"/>
                <a:gd name="connsiteX5" fmla="*/ 93508 w 12192000"/>
                <a:gd name="connsiteY5" fmla="*/ 705087 h 1374336"/>
                <a:gd name="connsiteX6" fmla="*/ 0 w 12192000"/>
                <a:gd name="connsiteY6" fmla="*/ 831234 h 1374336"/>
                <a:gd name="connsiteX7" fmla="*/ 0 w 12192000"/>
                <a:gd name="connsiteY7" fmla="*/ 0 h 1374336"/>
                <a:gd name="connsiteX0" fmla="*/ 0 w 12192000"/>
                <a:gd name="connsiteY0" fmla="*/ 0 h 1394373"/>
                <a:gd name="connsiteX1" fmla="*/ 12192000 w 12192000"/>
                <a:gd name="connsiteY1" fmla="*/ 0 h 1394373"/>
                <a:gd name="connsiteX2" fmla="*/ 12192000 w 12192000"/>
                <a:gd name="connsiteY2" fmla="*/ 620108 h 1394373"/>
                <a:gd name="connsiteX3" fmla="*/ 12124612 w 12192000"/>
                <a:gd name="connsiteY3" fmla="*/ 647712 h 1394373"/>
                <a:gd name="connsiteX4" fmla="*/ 6511447 w 12192000"/>
                <a:gd name="connsiteY4" fmla="*/ 1372940 h 1394373"/>
                <a:gd name="connsiteX5" fmla="*/ 78712 w 12192000"/>
                <a:gd name="connsiteY5" fmla="*/ 856007 h 1394373"/>
                <a:gd name="connsiteX6" fmla="*/ 0 w 12192000"/>
                <a:gd name="connsiteY6" fmla="*/ 831234 h 1394373"/>
                <a:gd name="connsiteX7" fmla="*/ 0 w 12192000"/>
                <a:gd name="connsiteY7" fmla="*/ 0 h 1394373"/>
                <a:gd name="connsiteX0" fmla="*/ 0 w 12192000"/>
                <a:gd name="connsiteY0" fmla="*/ 0 h 1397486"/>
                <a:gd name="connsiteX1" fmla="*/ 12192000 w 12192000"/>
                <a:gd name="connsiteY1" fmla="*/ 0 h 1397486"/>
                <a:gd name="connsiteX2" fmla="*/ 12192000 w 12192000"/>
                <a:gd name="connsiteY2" fmla="*/ 620108 h 1397486"/>
                <a:gd name="connsiteX3" fmla="*/ 12124612 w 12192000"/>
                <a:gd name="connsiteY3" fmla="*/ 647712 h 1397486"/>
                <a:gd name="connsiteX4" fmla="*/ 6511447 w 12192000"/>
                <a:gd name="connsiteY4" fmla="*/ 1372940 h 1397486"/>
                <a:gd name="connsiteX5" fmla="*/ 78712 w 12192000"/>
                <a:gd name="connsiteY5" fmla="*/ 867844 h 1397486"/>
                <a:gd name="connsiteX6" fmla="*/ 0 w 12192000"/>
                <a:gd name="connsiteY6" fmla="*/ 831234 h 1397486"/>
                <a:gd name="connsiteX7" fmla="*/ 0 w 12192000"/>
                <a:gd name="connsiteY7" fmla="*/ 0 h 139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397486">
                  <a:moveTo>
                    <a:pt x="0" y="0"/>
                  </a:moveTo>
                  <a:lnTo>
                    <a:pt x="12192000" y="0"/>
                  </a:lnTo>
                  <a:lnTo>
                    <a:pt x="12192000" y="620108"/>
                  </a:lnTo>
                  <a:lnTo>
                    <a:pt x="12124612" y="647712"/>
                  </a:lnTo>
                  <a:cubicBezTo>
                    <a:pt x="10803159" y="1153455"/>
                    <a:pt x="8519097" y="1336251"/>
                    <a:pt x="6511447" y="1372940"/>
                  </a:cubicBezTo>
                  <a:cubicBezTo>
                    <a:pt x="4503797" y="1409629"/>
                    <a:pt x="1562822" y="1488887"/>
                    <a:pt x="78712" y="867844"/>
                  </a:cubicBezTo>
                  <a:lnTo>
                    <a:pt x="0" y="831234"/>
                  </a:lnTo>
                  <a:lnTo>
                    <a:pt x="0" y="0"/>
                  </a:lnTo>
                  <a:close/>
                </a:path>
              </a:pathLst>
            </a:custGeom>
            <a:solidFill>
              <a:srgbClr val="D3EF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EA222551-9021-4524-B5CB-77E88DE3B6A4}"/>
                </a:ext>
              </a:extLst>
            </p:cNvPr>
            <p:cNvSpPr/>
            <p:nvPr/>
          </p:nvSpPr>
          <p:spPr>
            <a:xfrm>
              <a:off x="-167735" y="-164142"/>
              <a:ext cx="12527470" cy="1896199"/>
            </a:xfrm>
            <a:custGeom>
              <a:avLst/>
              <a:gdLst>
                <a:gd name="connsiteX0" fmla="*/ 0 w 12192000"/>
                <a:gd name="connsiteY0" fmla="*/ 0 h 1949207"/>
                <a:gd name="connsiteX1" fmla="*/ 12192000 w 12192000"/>
                <a:gd name="connsiteY1" fmla="*/ 0 h 1949207"/>
                <a:gd name="connsiteX2" fmla="*/ 12192000 w 12192000"/>
                <a:gd name="connsiteY2" fmla="*/ 915908 h 1949207"/>
                <a:gd name="connsiteX3" fmla="*/ 12169516 w 12192000"/>
                <a:gd name="connsiteY3" fmla="*/ 926313 h 1949207"/>
                <a:gd name="connsiteX4" fmla="*/ 6601706 w 12192000"/>
                <a:gd name="connsiteY4" fmla="*/ 1940744 h 1949207"/>
                <a:gd name="connsiteX5" fmla="*/ 119329 w 12192000"/>
                <a:gd name="connsiteY5" fmla="*/ 1149448 h 1949207"/>
                <a:gd name="connsiteX6" fmla="*/ 0 w 12192000"/>
                <a:gd name="connsiteY6" fmla="*/ 1100079 h 1949207"/>
                <a:gd name="connsiteX7" fmla="*/ 0 w 12192000"/>
                <a:gd name="connsiteY7" fmla="*/ 0 h 1949207"/>
                <a:gd name="connsiteX0" fmla="*/ 0 w 12192000"/>
                <a:gd name="connsiteY0" fmla="*/ 0 h 1952301"/>
                <a:gd name="connsiteX1" fmla="*/ 12192000 w 12192000"/>
                <a:gd name="connsiteY1" fmla="*/ 0 h 1952301"/>
                <a:gd name="connsiteX2" fmla="*/ 12192000 w 12192000"/>
                <a:gd name="connsiteY2" fmla="*/ 915908 h 1952301"/>
                <a:gd name="connsiteX3" fmla="*/ 12169516 w 12192000"/>
                <a:gd name="connsiteY3" fmla="*/ 926313 h 1952301"/>
                <a:gd name="connsiteX4" fmla="*/ 6601706 w 12192000"/>
                <a:gd name="connsiteY4" fmla="*/ 1940744 h 1952301"/>
                <a:gd name="connsiteX5" fmla="*/ 199228 w 12192000"/>
                <a:gd name="connsiteY5" fmla="*/ 1291562 h 1952301"/>
                <a:gd name="connsiteX6" fmla="*/ 0 w 12192000"/>
                <a:gd name="connsiteY6" fmla="*/ 1100079 h 1952301"/>
                <a:gd name="connsiteX7" fmla="*/ 0 w 12192000"/>
                <a:gd name="connsiteY7" fmla="*/ 0 h 1952301"/>
                <a:gd name="connsiteX0" fmla="*/ 2959 w 12194959"/>
                <a:gd name="connsiteY0" fmla="*/ 0 h 1952301"/>
                <a:gd name="connsiteX1" fmla="*/ 12194959 w 12194959"/>
                <a:gd name="connsiteY1" fmla="*/ 0 h 1952301"/>
                <a:gd name="connsiteX2" fmla="*/ 12194959 w 12194959"/>
                <a:gd name="connsiteY2" fmla="*/ 915908 h 1952301"/>
                <a:gd name="connsiteX3" fmla="*/ 12172475 w 12194959"/>
                <a:gd name="connsiteY3" fmla="*/ 926313 h 1952301"/>
                <a:gd name="connsiteX4" fmla="*/ 6604665 w 12194959"/>
                <a:gd name="connsiteY4" fmla="*/ 1940744 h 1952301"/>
                <a:gd name="connsiteX5" fmla="*/ 202187 w 12194959"/>
                <a:gd name="connsiteY5" fmla="*/ 1291562 h 1952301"/>
                <a:gd name="connsiteX6" fmla="*/ 0 w 12194959"/>
                <a:gd name="connsiteY6" fmla="*/ 1213191 h 1952301"/>
                <a:gd name="connsiteX7" fmla="*/ 2959 w 12194959"/>
                <a:gd name="connsiteY7" fmla="*/ 0 h 1952301"/>
                <a:gd name="connsiteX0" fmla="*/ 2959 w 12194959"/>
                <a:gd name="connsiteY0" fmla="*/ 0 h 1955473"/>
                <a:gd name="connsiteX1" fmla="*/ 12194959 w 12194959"/>
                <a:gd name="connsiteY1" fmla="*/ 0 h 1955473"/>
                <a:gd name="connsiteX2" fmla="*/ 12194959 w 12194959"/>
                <a:gd name="connsiteY2" fmla="*/ 915908 h 1955473"/>
                <a:gd name="connsiteX3" fmla="*/ 12172475 w 12194959"/>
                <a:gd name="connsiteY3" fmla="*/ 926313 h 1955473"/>
                <a:gd name="connsiteX4" fmla="*/ 6604665 w 12194959"/>
                <a:gd name="connsiteY4" fmla="*/ 1940744 h 1955473"/>
                <a:gd name="connsiteX5" fmla="*/ 197592 w 12194959"/>
                <a:gd name="connsiteY5" fmla="*/ 1323086 h 1955473"/>
                <a:gd name="connsiteX6" fmla="*/ 0 w 12194959"/>
                <a:gd name="connsiteY6" fmla="*/ 1213191 h 1955473"/>
                <a:gd name="connsiteX7" fmla="*/ 2959 w 12194959"/>
                <a:gd name="connsiteY7" fmla="*/ 0 h 1955473"/>
                <a:gd name="connsiteX0" fmla="*/ 7554 w 12199554"/>
                <a:gd name="connsiteY0" fmla="*/ 0 h 1955473"/>
                <a:gd name="connsiteX1" fmla="*/ 12199554 w 12199554"/>
                <a:gd name="connsiteY1" fmla="*/ 0 h 1955473"/>
                <a:gd name="connsiteX2" fmla="*/ 12199554 w 12199554"/>
                <a:gd name="connsiteY2" fmla="*/ 915908 h 1955473"/>
                <a:gd name="connsiteX3" fmla="*/ 12177070 w 12199554"/>
                <a:gd name="connsiteY3" fmla="*/ 926313 h 1955473"/>
                <a:gd name="connsiteX4" fmla="*/ 6609260 w 12199554"/>
                <a:gd name="connsiteY4" fmla="*/ 1940744 h 1955473"/>
                <a:gd name="connsiteX5" fmla="*/ 202187 w 12199554"/>
                <a:gd name="connsiteY5" fmla="*/ 1323086 h 1955473"/>
                <a:gd name="connsiteX6" fmla="*/ 0 w 12199554"/>
                <a:gd name="connsiteY6" fmla="*/ 1235708 h 1955473"/>
                <a:gd name="connsiteX7" fmla="*/ 7554 w 12199554"/>
                <a:gd name="connsiteY7" fmla="*/ 0 h 1955473"/>
                <a:gd name="connsiteX0" fmla="*/ 7554 w 12199554"/>
                <a:gd name="connsiteY0" fmla="*/ 0 h 1955473"/>
                <a:gd name="connsiteX1" fmla="*/ 12199554 w 12199554"/>
                <a:gd name="connsiteY1" fmla="*/ 0 h 1955473"/>
                <a:gd name="connsiteX2" fmla="*/ 12199554 w 12199554"/>
                <a:gd name="connsiteY2" fmla="*/ 915908 h 1955473"/>
                <a:gd name="connsiteX3" fmla="*/ 12177070 w 12199554"/>
                <a:gd name="connsiteY3" fmla="*/ 926313 h 1955473"/>
                <a:gd name="connsiteX4" fmla="*/ 6609260 w 12199554"/>
                <a:gd name="connsiteY4" fmla="*/ 1940744 h 1955473"/>
                <a:gd name="connsiteX5" fmla="*/ 202187 w 12199554"/>
                <a:gd name="connsiteY5" fmla="*/ 1323086 h 1955473"/>
                <a:gd name="connsiteX6" fmla="*/ 0 w 12199554"/>
                <a:gd name="connsiteY6" fmla="*/ 1235708 h 1955473"/>
                <a:gd name="connsiteX7" fmla="*/ 7554 w 12199554"/>
                <a:gd name="connsiteY7" fmla="*/ 0 h 195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9554" h="1955473">
                  <a:moveTo>
                    <a:pt x="7554" y="0"/>
                  </a:moveTo>
                  <a:lnTo>
                    <a:pt x="12199554" y="0"/>
                  </a:lnTo>
                  <a:lnTo>
                    <a:pt x="12199554" y="915908"/>
                  </a:lnTo>
                  <a:lnTo>
                    <a:pt x="12177070" y="926313"/>
                  </a:lnTo>
                  <a:cubicBezTo>
                    <a:pt x="10838886" y="1510155"/>
                    <a:pt x="8605074" y="1874615"/>
                    <a:pt x="6609260" y="1940744"/>
                  </a:cubicBezTo>
                  <a:cubicBezTo>
                    <a:pt x="4613446" y="2006873"/>
                    <a:pt x="1596765" y="1858847"/>
                    <a:pt x="202187" y="1323086"/>
                  </a:cubicBezTo>
                  <a:lnTo>
                    <a:pt x="0" y="1235708"/>
                  </a:lnTo>
                  <a:cubicBezTo>
                    <a:pt x="986" y="831311"/>
                    <a:pt x="6568" y="404397"/>
                    <a:pt x="7554" y="0"/>
                  </a:cubicBezTo>
                  <a:close/>
                </a:path>
              </a:pathLst>
            </a:custGeom>
            <a:solidFill>
              <a:srgbClr val="0DB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940219B9-28B4-40AA-8066-2AF59E734D84}"/>
                </a:ext>
              </a:extLst>
            </p:cNvPr>
            <p:cNvSpPr/>
            <p:nvPr/>
          </p:nvSpPr>
          <p:spPr>
            <a:xfrm>
              <a:off x="-158890" y="-163005"/>
              <a:ext cx="2058068" cy="1239639"/>
            </a:xfrm>
            <a:custGeom>
              <a:avLst/>
              <a:gdLst>
                <a:gd name="connsiteX0" fmla="*/ 0 w 2058068"/>
                <a:gd name="connsiteY0" fmla="*/ 0 h 1239639"/>
                <a:gd name="connsiteX1" fmla="*/ 1987359 w 2058068"/>
                <a:gd name="connsiteY1" fmla="*/ 0 h 1239639"/>
                <a:gd name="connsiteX2" fmla="*/ 2008389 w 2058068"/>
                <a:gd name="connsiteY2" fmla="*/ 47769 h 1239639"/>
                <a:gd name="connsiteX3" fmla="*/ 2058068 w 2058068"/>
                <a:gd name="connsiteY3" fmla="*/ 320957 h 1239639"/>
                <a:gd name="connsiteX4" fmla="*/ 953056 w 2058068"/>
                <a:gd name="connsiteY4" fmla="*/ 1239639 h 1239639"/>
                <a:gd name="connsiteX5" fmla="*/ 36763 w 2058068"/>
                <a:gd name="connsiteY5" fmla="*/ 834601 h 1239639"/>
                <a:gd name="connsiteX6" fmla="*/ 0 w 2058068"/>
                <a:gd name="connsiteY6" fmla="*/ 784291 h 1239639"/>
                <a:gd name="connsiteX7" fmla="*/ 0 w 2058068"/>
                <a:gd name="connsiteY7" fmla="*/ 0 h 1239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8068" h="1239639">
                  <a:moveTo>
                    <a:pt x="0" y="0"/>
                  </a:moveTo>
                  <a:lnTo>
                    <a:pt x="1987359" y="0"/>
                  </a:lnTo>
                  <a:lnTo>
                    <a:pt x="2008389" y="47769"/>
                  </a:lnTo>
                  <a:cubicBezTo>
                    <a:pt x="2040675" y="134069"/>
                    <a:pt x="2058068" y="225824"/>
                    <a:pt x="2058068" y="320957"/>
                  </a:cubicBezTo>
                  <a:cubicBezTo>
                    <a:pt x="2058068" y="828331"/>
                    <a:pt x="1563337" y="1239639"/>
                    <a:pt x="953056" y="1239639"/>
                  </a:cubicBezTo>
                  <a:cubicBezTo>
                    <a:pt x="571630" y="1239639"/>
                    <a:pt x="235341" y="1078972"/>
                    <a:pt x="36763" y="834601"/>
                  </a:cubicBezTo>
                  <a:lnTo>
                    <a:pt x="0" y="784291"/>
                  </a:lnTo>
                  <a:lnTo>
                    <a:pt x="0" y="0"/>
                  </a:lnTo>
                  <a:close/>
                </a:path>
              </a:pathLst>
            </a:custGeom>
            <a:solidFill>
              <a:srgbClr val="61C2E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2EA0DA1C-CE64-4B6C-8A86-8C5D691B3556}"/>
                </a:ext>
              </a:extLst>
            </p:cNvPr>
            <p:cNvSpPr/>
            <p:nvPr/>
          </p:nvSpPr>
          <p:spPr>
            <a:xfrm>
              <a:off x="-164868" y="-168830"/>
              <a:ext cx="1879041" cy="1115986"/>
            </a:xfrm>
            <a:custGeom>
              <a:avLst/>
              <a:gdLst>
                <a:gd name="connsiteX0" fmla="*/ 0 w 2058068"/>
                <a:gd name="connsiteY0" fmla="*/ 0 h 1239639"/>
                <a:gd name="connsiteX1" fmla="*/ 1987359 w 2058068"/>
                <a:gd name="connsiteY1" fmla="*/ 0 h 1239639"/>
                <a:gd name="connsiteX2" fmla="*/ 2008389 w 2058068"/>
                <a:gd name="connsiteY2" fmla="*/ 47769 h 1239639"/>
                <a:gd name="connsiteX3" fmla="*/ 2058068 w 2058068"/>
                <a:gd name="connsiteY3" fmla="*/ 320957 h 1239639"/>
                <a:gd name="connsiteX4" fmla="*/ 953056 w 2058068"/>
                <a:gd name="connsiteY4" fmla="*/ 1239639 h 1239639"/>
                <a:gd name="connsiteX5" fmla="*/ 36763 w 2058068"/>
                <a:gd name="connsiteY5" fmla="*/ 834601 h 1239639"/>
                <a:gd name="connsiteX6" fmla="*/ 0 w 2058068"/>
                <a:gd name="connsiteY6" fmla="*/ 784291 h 1239639"/>
                <a:gd name="connsiteX7" fmla="*/ 0 w 2058068"/>
                <a:gd name="connsiteY7" fmla="*/ 0 h 1239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8068" h="1239639">
                  <a:moveTo>
                    <a:pt x="0" y="0"/>
                  </a:moveTo>
                  <a:lnTo>
                    <a:pt x="1987359" y="0"/>
                  </a:lnTo>
                  <a:lnTo>
                    <a:pt x="2008389" y="47769"/>
                  </a:lnTo>
                  <a:cubicBezTo>
                    <a:pt x="2040675" y="134069"/>
                    <a:pt x="2058068" y="225824"/>
                    <a:pt x="2058068" y="320957"/>
                  </a:cubicBezTo>
                  <a:cubicBezTo>
                    <a:pt x="2058068" y="828331"/>
                    <a:pt x="1563337" y="1239639"/>
                    <a:pt x="953056" y="1239639"/>
                  </a:cubicBezTo>
                  <a:cubicBezTo>
                    <a:pt x="571630" y="1239639"/>
                    <a:pt x="235341" y="1078972"/>
                    <a:pt x="36763" y="834601"/>
                  </a:cubicBezTo>
                  <a:lnTo>
                    <a:pt x="0" y="784291"/>
                  </a:lnTo>
                  <a:lnTo>
                    <a:pt x="0" y="0"/>
                  </a:lnTo>
                  <a:close/>
                </a:path>
              </a:pathLst>
            </a:custGeom>
            <a:solidFill>
              <a:srgbClr val="C6EAF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68E80F0A-2697-4760-8E46-68B5A6469DA7}"/>
                </a:ext>
              </a:extLst>
            </p:cNvPr>
            <p:cNvSpPr/>
            <p:nvPr/>
          </p:nvSpPr>
          <p:spPr>
            <a:xfrm>
              <a:off x="-164869" y="-168831"/>
              <a:ext cx="1738365" cy="1032437"/>
            </a:xfrm>
            <a:custGeom>
              <a:avLst/>
              <a:gdLst>
                <a:gd name="connsiteX0" fmla="*/ 0 w 2058068"/>
                <a:gd name="connsiteY0" fmla="*/ 0 h 1239639"/>
                <a:gd name="connsiteX1" fmla="*/ 1987359 w 2058068"/>
                <a:gd name="connsiteY1" fmla="*/ 0 h 1239639"/>
                <a:gd name="connsiteX2" fmla="*/ 2008389 w 2058068"/>
                <a:gd name="connsiteY2" fmla="*/ 47769 h 1239639"/>
                <a:gd name="connsiteX3" fmla="*/ 2058068 w 2058068"/>
                <a:gd name="connsiteY3" fmla="*/ 320957 h 1239639"/>
                <a:gd name="connsiteX4" fmla="*/ 953056 w 2058068"/>
                <a:gd name="connsiteY4" fmla="*/ 1239639 h 1239639"/>
                <a:gd name="connsiteX5" fmla="*/ 36763 w 2058068"/>
                <a:gd name="connsiteY5" fmla="*/ 834601 h 1239639"/>
                <a:gd name="connsiteX6" fmla="*/ 0 w 2058068"/>
                <a:gd name="connsiteY6" fmla="*/ 784291 h 1239639"/>
                <a:gd name="connsiteX7" fmla="*/ 0 w 2058068"/>
                <a:gd name="connsiteY7" fmla="*/ 0 h 1239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8068" h="1239639">
                  <a:moveTo>
                    <a:pt x="0" y="0"/>
                  </a:moveTo>
                  <a:lnTo>
                    <a:pt x="1987359" y="0"/>
                  </a:lnTo>
                  <a:lnTo>
                    <a:pt x="2008389" y="47769"/>
                  </a:lnTo>
                  <a:cubicBezTo>
                    <a:pt x="2040675" y="134069"/>
                    <a:pt x="2058068" y="225824"/>
                    <a:pt x="2058068" y="320957"/>
                  </a:cubicBezTo>
                  <a:cubicBezTo>
                    <a:pt x="2058068" y="828331"/>
                    <a:pt x="1563337" y="1239639"/>
                    <a:pt x="953056" y="1239639"/>
                  </a:cubicBezTo>
                  <a:cubicBezTo>
                    <a:pt x="571630" y="1239639"/>
                    <a:pt x="235341" y="1078972"/>
                    <a:pt x="36763" y="834601"/>
                  </a:cubicBezTo>
                  <a:lnTo>
                    <a:pt x="0" y="784291"/>
                  </a:lnTo>
                  <a:lnTo>
                    <a:pt x="0" y="0"/>
                  </a:lnTo>
                  <a:close/>
                </a:path>
              </a:pathLst>
            </a:custGeom>
            <a:solidFill>
              <a:srgbClr val="FFF9A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33">
            <a:extLst>
              <a:ext uri="{FF2B5EF4-FFF2-40B4-BE49-F238E27FC236}">
                <a16:creationId xmlns:a16="http://schemas.microsoft.com/office/drawing/2014/main" id="{BC12FADA-BE42-42A7-B411-B4039813F04D}"/>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7932" t="3977" r="14855" b="18518"/>
          <a:stretch/>
        </p:blipFill>
        <p:spPr>
          <a:xfrm>
            <a:off x="9829800" y="373467"/>
            <a:ext cx="1962247" cy="1255696"/>
          </a:xfrm>
          <a:prstGeom prst="rect">
            <a:avLst/>
          </a:prstGeom>
        </p:spPr>
      </p:pic>
      <p:pic>
        <p:nvPicPr>
          <p:cNvPr id="27" name="Picture 26">
            <a:extLst>
              <a:ext uri="{FF2B5EF4-FFF2-40B4-BE49-F238E27FC236}">
                <a16:creationId xmlns:a16="http://schemas.microsoft.com/office/drawing/2014/main" id="{B74DCF09-E148-4CD9-BC7A-5B457D975FEA}"/>
              </a:ext>
            </a:extLst>
          </p:cNvPr>
          <p:cNvPicPr>
            <a:picLocks noChangeAspect="1"/>
          </p:cNvPicPr>
          <p:nvPr userDrawn="1"/>
        </p:nvPicPr>
        <p:blipFill>
          <a:blip r:embed="rId6"/>
          <a:stretch>
            <a:fillRect/>
          </a:stretch>
        </p:blipFill>
        <p:spPr>
          <a:xfrm>
            <a:off x="-15420" y="-152400"/>
            <a:ext cx="2072820" cy="1457070"/>
          </a:xfrm>
          <a:prstGeom prst="rect">
            <a:avLst/>
          </a:prstGeom>
        </p:spPr>
      </p:pic>
      <p:pic>
        <p:nvPicPr>
          <p:cNvPr id="18" name="Picture 17">
            <a:extLst>
              <a:ext uri="{FF2B5EF4-FFF2-40B4-BE49-F238E27FC236}">
                <a16:creationId xmlns:a16="http://schemas.microsoft.com/office/drawing/2014/main" id="{77692F4E-7B43-4BEE-A522-78888BD786D5}"/>
              </a:ext>
            </a:extLst>
          </p:cNvPr>
          <p:cNvPicPr>
            <a:picLocks noChangeAspect="1"/>
          </p:cNvPicPr>
          <p:nvPr userDrawn="1"/>
        </p:nvPicPr>
        <p:blipFill>
          <a:blip r:embed="rId7"/>
          <a:stretch>
            <a:fillRect/>
          </a:stretch>
        </p:blipFill>
        <p:spPr>
          <a:xfrm>
            <a:off x="945227" y="2446360"/>
            <a:ext cx="10620152" cy="2017951"/>
          </a:xfrm>
          <a:prstGeom prst="rect">
            <a:avLst/>
          </a:prstGeom>
        </p:spPr>
      </p:pic>
      <p:pic>
        <p:nvPicPr>
          <p:cNvPr id="29" name="Picture 28">
            <a:extLst>
              <a:ext uri="{FF2B5EF4-FFF2-40B4-BE49-F238E27FC236}">
                <a16:creationId xmlns:a16="http://schemas.microsoft.com/office/drawing/2014/main" id="{8B900909-92B5-4D47-89D2-233E9E157062}"/>
              </a:ext>
            </a:extLst>
          </p:cNvPr>
          <p:cNvPicPr>
            <a:picLocks noChangeAspect="1"/>
          </p:cNvPicPr>
          <p:nvPr userDrawn="1"/>
        </p:nvPicPr>
        <p:blipFill>
          <a:blip r:embed="rId8"/>
          <a:stretch>
            <a:fillRect/>
          </a:stretch>
        </p:blipFill>
        <p:spPr>
          <a:xfrm>
            <a:off x="3026079" y="254490"/>
            <a:ext cx="5688061" cy="1493649"/>
          </a:xfrm>
          <a:prstGeom prst="rect">
            <a:avLst/>
          </a:prstGeom>
        </p:spPr>
      </p:pic>
    </p:spTree>
    <p:extLst>
      <p:ext uri="{BB962C8B-B14F-4D97-AF65-F5344CB8AC3E}">
        <p14:creationId xmlns:p14="http://schemas.microsoft.com/office/powerpoint/2010/main" val="29140311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childTnLst>
                          </p:cTn>
                        </p:par>
                        <p:par>
                          <p:cTn id="25" fill="hold">
                            <p:stCondLst>
                              <p:cond delay="1000"/>
                            </p:stCondLst>
                            <p:childTnLst>
                              <p:par>
                                <p:cTn id="26" presetID="2" presetClass="entr" presetSubtype="4"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ppt_x"/>
                                          </p:val>
                                        </p:tav>
                                        <p:tav tm="100000">
                                          <p:val>
                                            <p:strVal val="#ppt_x"/>
                                          </p:val>
                                        </p:tav>
                                      </p:tavLst>
                                    </p:anim>
                                    <p:anim calcmode="lin" valueType="num">
                                      <p:cBhvr additive="base">
                                        <p:cTn id="29"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01FCC3-001B-470C-A1C6-3266706A821E}"/>
              </a:ext>
            </a:extLst>
          </p:cNvPr>
          <p:cNvSpPr>
            <a:spLocks noGrp="1"/>
          </p:cNvSpPr>
          <p:nvPr>
            <p:ph type="dt" sz="half" idx="10"/>
          </p:nvPr>
        </p:nvSpPr>
        <p:spPr/>
        <p:txBody>
          <a:bodyPr/>
          <a:lstStyle/>
          <a:p>
            <a:fld id="{68C2B905-0041-4A10-AA21-03ADCE9B0BB2}" type="datetimeFigureOut">
              <a:rPr lang="en-US" smtClean="0"/>
              <a:t>10/24/2021</a:t>
            </a:fld>
            <a:endParaRPr lang="en-US"/>
          </a:p>
        </p:txBody>
      </p:sp>
      <p:sp>
        <p:nvSpPr>
          <p:cNvPr id="3" name="Footer Placeholder 2">
            <a:extLst>
              <a:ext uri="{FF2B5EF4-FFF2-40B4-BE49-F238E27FC236}">
                <a16:creationId xmlns:a16="http://schemas.microsoft.com/office/drawing/2014/main" id="{1306D17A-DFC5-46B6-800A-D696F3BF6C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9B2781-9E36-4188-ACD0-69CC92F6D5A2}"/>
              </a:ext>
            </a:extLst>
          </p:cNvPr>
          <p:cNvSpPr>
            <a:spLocks noGrp="1"/>
          </p:cNvSpPr>
          <p:nvPr>
            <p:ph type="sldNum" sz="quarter" idx="12"/>
          </p:nvPr>
        </p:nvSpPr>
        <p:spPr/>
        <p:txBody>
          <a:bodyPr/>
          <a:lstStyle/>
          <a:p>
            <a:fld id="{C5F359A9-9F85-42A5-84C6-738E0778AD7E}" type="slidenum">
              <a:rPr lang="en-US" smtClean="0"/>
              <a:t>‹#›</a:t>
            </a:fld>
            <a:endParaRPr lang="en-US"/>
          </a:p>
        </p:txBody>
      </p:sp>
    </p:spTree>
    <p:extLst>
      <p:ext uri="{BB962C8B-B14F-4D97-AF65-F5344CB8AC3E}">
        <p14:creationId xmlns:p14="http://schemas.microsoft.com/office/powerpoint/2010/main" val="2785616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7CD9B-FEAF-4714-9516-9160C7CBE9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30A32C-71B9-4EA5-BFE2-FE35AA951F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B29FE3-EFDA-45A8-81F6-4E6A89C1F8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AB0342-0A67-45B1-8297-7B6A44EC73FA}"/>
              </a:ext>
            </a:extLst>
          </p:cNvPr>
          <p:cNvSpPr>
            <a:spLocks noGrp="1"/>
          </p:cNvSpPr>
          <p:nvPr>
            <p:ph type="dt" sz="half" idx="10"/>
          </p:nvPr>
        </p:nvSpPr>
        <p:spPr/>
        <p:txBody>
          <a:bodyPr/>
          <a:lstStyle/>
          <a:p>
            <a:fld id="{68C2B905-0041-4A10-AA21-03ADCE9B0BB2}" type="datetimeFigureOut">
              <a:rPr lang="en-US" smtClean="0"/>
              <a:t>10/24/2021</a:t>
            </a:fld>
            <a:endParaRPr lang="en-US"/>
          </a:p>
        </p:txBody>
      </p:sp>
      <p:sp>
        <p:nvSpPr>
          <p:cNvPr id="6" name="Footer Placeholder 5">
            <a:extLst>
              <a:ext uri="{FF2B5EF4-FFF2-40B4-BE49-F238E27FC236}">
                <a16:creationId xmlns:a16="http://schemas.microsoft.com/office/drawing/2014/main" id="{06FD755B-6A46-4538-9096-BE6F8EBF29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755A61-0325-40AA-97C3-590C0DF9AEEA}"/>
              </a:ext>
            </a:extLst>
          </p:cNvPr>
          <p:cNvSpPr>
            <a:spLocks noGrp="1"/>
          </p:cNvSpPr>
          <p:nvPr>
            <p:ph type="sldNum" sz="quarter" idx="12"/>
          </p:nvPr>
        </p:nvSpPr>
        <p:spPr/>
        <p:txBody>
          <a:bodyPr/>
          <a:lstStyle/>
          <a:p>
            <a:fld id="{C5F359A9-9F85-42A5-84C6-738E0778AD7E}" type="slidenum">
              <a:rPr lang="en-US" smtClean="0"/>
              <a:t>‹#›</a:t>
            </a:fld>
            <a:endParaRPr lang="en-US"/>
          </a:p>
        </p:txBody>
      </p:sp>
    </p:spTree>
    <p:extLst>
      <p:ext uri="{BB962C8B-B14F-4D97-AF65-F5344CB8AC3E}">
        <p14:creationId xmlns:p14="http://schemas.microsoft.com/office/powerpoint/2010/main" val="36746055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5C2C0-B4A5-4705-951A-4132ABA147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94E237-A743-436B-AE59-8343C551BB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94A37A-8DDE-4CB9-BD92-19F3158AF9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3C84B5-CB2A-4ECE-95E4-0C1D30CC3CDC}"/>
              </a:ext>
            </a:extLst>
          </p:cNvPr>
          <p:cNvSpPr>
            <a:spLocks noGrp="1"/>
          </p:cNvSpPr>
          <p:nvPr>
            <p:ph type="dt" sz="half" idx="10"/>
          </p:nvPr>
        </p:nvSpPr>
        <p:spPr/>
        <p:txBody>
          <a:bodyPr/>
          <a:lstStyle/>
          <a:p>
            <a:fld id="{68C2B905-0041-4A10-AA21-03ADCE9B0BB2}" type="datetimeFigureOut">
              <a:rPr lang="en-US" smtClean="0"/>
              <a:t>10/24/2021</a:t>
            </a:fld>
            <a:endParaRPr lang="en-US"/>
          </a:p>
        </p:txBody>
      </p:sp>
      <p:sp>
        <p:nvSpPr>
          <p:cNvPr id="6" name="Footer Placeholder 5">
            <a:extLst>
              <a:ext uri="{FF2B5EF4-FFF2-40B4-BE49-F238E27FC236}">
                <a16:creationId xmlns:a16="http://schemas.microsoft.com/office/drawing/2014/main" id="{5D83687F-6B9E-4BA8-BA97-6D5EC964BF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C11825-F802-41D0-8B2A-FF46310C16CB}"/>
              </a:ext>
            </a:extLst>
          </p:cNvPr>
          <p:cNvSpPr>
            <a:spLocks noGrp="1"/>
          </p:cNvSpPr>
          <p:nvPr>
            <p:ph type="sldNum" sz="quarter" idx="12"/>
          </p:nvPr>
        </p:nvSpPr>
        <p:spPr/>
        <p:txBody>
          <a:bodyPr/>
          <a:lstStyle/>
          <a:p>
            <a:fld id="{C5F359A9-9F85-42A5-84C6-738E0778AD7E}" type="slidenum">
              <a:rPr lang="en-US" smtClean="0"/>
              <a:t>‹#›</a:t>
            </a:fld>
            <a:endParaRPr lang="en-US"/>
          </a:p>
        </p:txBody>
      </p:sp>
    </p:spTree>
    <p:extLst>
      <p:ext uri="{BB962C8B-B14F-4D97-AF65-F5344CB8AC3E}">
        <p14:creationId xmlns:p14="http://schemas.microsoft.com/office/powerpoint/2010/main" val="34390930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2605F-5BA4-4B3C-B349-405F7A1C23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8DA1BD-9ABC-4E6E-A169-259000CD64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07080C-44D1-431D-A47D-F0714E8446C5}"/>
              </a:ext>
            </a:extLst>
          </p:cNvPr>
          <p:cNvSpPr>
            <a:spLocks noGrp="1"/>
          </p:cNvSpPr>
          <p:nvPr>
            <p:ph type="dt" sz="half" idx="10"/>
          </p:nvPr>
        </p:nvSpPr>
        <p:spPr/>
        <p:txBody>
          <a:bodyPr/>
          <a:lstStyle/>
          <a:p>
            <a:fld id="{68C2B905-0041-4A10-AA21-03ADCE9B0BB2}" type="datetimeFigureOut">
              <a:rPr lang="en-US" smtClean="0"/>
              <a:t>10/24/2021</a:t>
            </a:fld>
            <a:endParaRPr lang="en-US"/>
          </a:p>
        </p:txBody>
      </p:sp>
      <p:sp>
        <p:nvSpPr>
          <p:cNvPr id="5" name="Footer Placeholder 4">
            <a:extLst>
              <a:ext uri="{FF2B5EF4-FFF2-40B4-BE49-F238E27FC236}">
                <a16:creationId xmlns:a16="http://schemas.microsoft.com/office/drawing/2014/main" id="{F0D5C39B-212D-4A08-912B-633864DC9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E8DB9B-D590-4349-9B4B-77B445CBEF73}"/>
              </a:ext>
            </a:extLst>
          </p:cNvPr>
          <p:cNvSpPr>
            <a:spLocks noGrp="1"/>
          </p:cNvSpPr>
          <p:nvPr>
            <p:ph type="sldNum" sz="quarter" idx="12"/>
          </p:nvPr>
        </p:nvSpPr>
        <p:spPr/>
        <p:txBody>
          <a:bodyPr/>
          <a:lstStyle/>
          <a:p>
            <a:fld id="{C5F359A9-9F85-42A5-84C6-738E0778AD7E}" type="slidenum">
              <a:rPr lang="en-US" smtClean="0"/>
              <a:t>‹#›</a:t>
            </a:fld>
            <a:endParaRPr lang="en-US"/>
          </a:p>
        </p:txBody>
      </p:sp>
    </p:spTree>
    <p:extLst>
      <p:ext uri="{BB962C8B-B14F-4D97-AF65-F5344CB8AC3E}">
        <p14:creationId xmlns:p14="http://schemas.microsoft.com/office/powerpoint/2010/main" val="9308878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D80481-E9DC-40E5-990F-A81DD4CAE5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B77D49-C543-4910-A82D-91919780FD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326A2A-CF38-480B-BCE5-6B686B74FE25}"/>
              </a:ext>
            </a:extLst>
          </p:cNvPr>
          <p:cNvSpPr>
            <a:spLocks noGrp="1"/>
          </p:cNvSpPr>
          <p:nvPr>
            <p:ph type="dt" sz="half" idx="10"/>
          </p:nvPr>
        </p:nvSpPr>
        <p:spPr/>
        <p:txBody>
          <a:bodyPr/>
          <a:lstStyle/>
          <a:p>
            <a:fld id="{68C2B905-0041-4A10-AA21-03ADCE9B0BB2}" type="datetimeFigureOut">
              <a:rPr lang="en-US" smtClean="0"/>
              <a:t>10/24/2021</a:t>
            </a:fld>
            <a:endParaRPr lang="en-US"/>
          </a:p>
        </p:txBody>
      </p:sp>
      <p:sp>
        <p:nvSpPr>
          <p:cNvPr id="5" name="Footer Placeholder 4">
            <a:extLst>
              <a:ext uri="{FF2B5EF4-FFF2-40B4-BE49-F238E27FC236}">
                <a16:creationId xmlns:a16="http://schemas.microsoft.com/office/drawing/2014/main" id="{B7419EC7-ABF1-4270-8971-F910DFE8A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8E718F-F891-4FB2-9F4F-0890614C9AE3}"/>
              </a:ext>
            </a:extLst>
          </p:cNvPr>
          <p:cNvSpPr>
            <a:spLocks noGrp="1"/>
          </p:cNvSpPr>
          <p:nvPr>
            <p:ph type="sldNum" sz="quarter" idx="12"/>
          </p:nvPr>
        </p:nvSpPr>
        <p:spPr/>
        <p:txBody>
          <a:bodyPr/>
          <a:lstStyle/>
          <a:p>
            <a:fld id="{C5F359A9-9F85-42A5-84C6-738E0778AD7E}" type="slidenum">
              <a:rPr lang="en-US" smtClean="0"/>
              <a:t>‹#›</a:t>
            </a:fld>
            <a:endParaRPr lang="en-US"/>
          </a:p>
        </p:txBody>
      </p:sp>
    </p:spTree>
    <p:extLst>
      <p:ext uri="{BB962C8B-B14F-4D97-AF65-F5344CB8AC3E}">
        <p14:creationId xmlns:p14="http://schemas.microsoft.com/office/powerpoint/2010/main" val="19590402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3">
            <a:extLst>
              <a:ext uri="{FF2B5EF4-FFF2-40B4-BE49-F238E27FC236}">
                <a16:creationId xmlns:a16="http://schemas.microsoft.com/office/drawing/2014/main" id="{0596E692-E152-4C07-8023-F92827484586}"/>
              </a:ext>
            </a:extLst>
          </p:cNvPr>
          <p:cNvSpPr/>
          <p:nvPr userDrawn="1"/>
        </p:nvSpPr>
        <p:spPr>
          <a:xfrm flipH="1" flipV="1">
            <a:off x="6095999" y="0"/>
            <a:ext cx="6096000" cy="6858000"/>
          </a:xfrm>
          <a:prstGeom prst="rtTriangle">
            <a:avLst/>
          </a:prstGeom>
          <a:solidFill>
            <a:srgbClr val="D3EF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28">
            <a:extLst>
              <a:ext uri="{FF2B5EF4-FFF2-40B4-BE49-F238E27FC236}">
                <a16:creationId xmlns:a16="http://schemas.microsoft.com/office/drawing/2014/main" id="{37A498BF-56CC-4AB3-BCEE-DB40D32FAB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9566"/>
          <a:stretch/>
        </p:blipFill>
        <p:spPr>
          <a:xfrm rot="16200000">
            <a:off x="2629200" y="-2628599"/>
            <a:ext cx="6933598" cy="12192000"/>
          </a:xfrm>
          <a:prstGeom prst="rect">
            <a:avLst/>
          </a:prstGeom>
        </p:spPr>
      </p:pic>
      <p:sp>
        <p:nvSpPr>
          <p:cNvPr id="9" name="5">
            <a:extLst>
              <a:ext uri="{FF2B5EF4-FFF2-40B4-BE49-F238E27FC236}">
                <a16:creationId xmlns:a16="http://schemas.microsoft.com/office/drawing/2014/main" id="{6BF1453D-3439-49B0-99CF-621B53F6D680}"/>
              </a:ext>
            </a:extLst>
          </p:cNvPr>
          <p:cNvSpPr/>
          <p:nvPr userDrawn="1"/>
        </p:nvSpPr>
        <p:spPr>
          <a:xfrm>
            <a:off x="0" y="4630057"/>
            <a:ext cx="1973943" cy="2242457"/>
          </a:xfrm>
          <a:prstGeom prst="rtTriangle">
            <a:avLst/>
          </a:prstGeom>
          <a:solidFill>
            <a:srgbClr val="0DB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6">
            <a:extLst>
              <a:ext uri="{FF2B5EF4-FFF2-40B4-BE49-F238E27FC236}">
                <a16:creationId xmlns:a16="http://schemas.microsoft.com/office/drawing/2014/main" id="{9AB0285B-BF05-4A0D-AEBF-ADDB0A565698}"/>
              </a:ext>
            </a:extLst>
          </p:cNvPr>
          <p:cNvSpPr/>
          <p:nvPr userDrawn="1"/>
        </p:nvSpPr>
        <p:spPr>
          <a:xfrm rot="21271311">
            <a:off x="1172349" y="1030835"/>
            <a:ext cx="9061762" cy="4616322"/>
          </a:xfrm>
          <a:prstGeom prst="rect">
            <a:avLst/>
          </a:prstGeom>
          <a:solidFill>
            <a:schemeClr val="bg1"/>
          </a:solidFill>
          <a:ln>
            <a:noFill/>
          </a:ln>
          <a:effectLst>
            <a:outerShdw blurRad="215900" dist="50800" dir="8100000" sx="102000" sy="102000" algn="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11">
            <a:extLst>
              <a:ext uri="{FF2B5EF4-FFF2-40B4-BE49-F238E27FC236}">
                <a16:creationId xmlns:a16="http://schemas.microsoft.com/office/drawing/2014/main" id="{4802F978-E3B2-451A-83FD-F925015E830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86971" y="1021035"/>
            <a:ext cx="4290893" cy="4635922"/>
          </a:xfrm>
          <a:prstGeom prst="rect">
            <a:avLst/>
          </a:prstGeom>
          <a:effectLst>
            <a:outerShdw blurRad="165100" dist="50800" dir="2700000" sx="101000" sy="101000" algn="tl" rotWithShape="0">
              <a:prstClr val="black">
                <a:alpha val="20000"/>
              </a:prstClr>
            </a:outerShdw>
          </a:effectLst>
        </p:spPr>
      </p:pic>
      <p:pic>
        <p:nvPicPr>
          <p:cNvPr id="13" name="33">
            <a:extLst>
              <a:ext uri="{FF2B5EF4-FFF2-40B4-BE49-F238E27FC236}">
                <a16:creationId xmlns:a16="http://schemas.microsoft.com/office/drawing/2014/main" id="{BC12FADA-BE42-42A7-B411-B4039813F04D}"/>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932" t="3977" r="14855" b="18518"/>
          <a:stretch/>
        </p:blipFill>
        <p:spPr>
          <a:xfrm>
            <a:off x="9732581" y="92413"/>
            <a:ext cx="1962247" cy="1255696"/>
          </a:xfrm>
          <a:prstGeom prst="rect">
            <a:avLst/>
          </a:prstGeom>
        </p:spPr>
      </p:pic>
      <p:pic>
        <p:nvPicPr>
          <p:cNvPr id="3" name="Picture 2">
            <a:extLst>
              <a:ext uri="{FF2B5EF4-FFF2-40B4-BE49-F238E27FC236}">
                <a16:creationId xmlns:a16="http://schemas.microsoft.com/office/drawing/2014/main" id="{C9670DE7-1EDF-46EF-994E-F700A9E1D78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991600" y="4444004"/>
            <a:ext cx="3535643" cy="2452095"/>
          </a:xfrm>
          <a:prstGeom prst="rect">
            <a:avLst/>
          </a:prstGeom>
        </p:spPr>
      </p:pic>
    </p:spTree>
    <p:extLst>
      <p:ext uri="{BB962C8B-B14F-4D97-AF65-F5344CB8AC3E}">
        <p14:creationId xmlns:p14="http://schemas.microsoft.com/office/powerpoint/2010/main" val="17591320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3">
            <a:extLst>
              <a:ext uri="{FF2B5EF4-FFF2-40B4-BE49-F238E27FC236}">
                <a16:creationId xmlns:a16="http://schemas.microsoft.com/office/drawing/2014/main" id="{0596E692-E152-4C07-8023-F92827484586}"/>
              </a:ext>
            </a:extLst>
          </p:cNvPr>
          <p:cNvSpPr/>
          <p:nvPr userDrawn="1"/>
        </p:nvSpPr>
        <p:spPr>
          <a:xfrm flipH="1" flipV="1">
            <a:off x="6095999" y="0"/>
            <a:ext cx="6096000" cy="6858000"/>
          </a:xfrm>
          <a:prstGeom prst="rtTriangle">
            <a:avLst/>
          </a:prstGeom>
          <a:solidFill>
            <a:srgbClr val="D3EF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28">
            <a:extLst>
              <a:ext uri="{FF2B5EF4-FFF2-40B4-BE49-F238E27FC236}">
                <a16:creationId xmlns:a16="http://schemas.microsoft.com/office/drawing/2014/main" id="{37A498BF-56CC-4AB3-BCEE-DB40D32FAB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9566"/>
          <a:stretch/>
        </p:blipFill>
        <p:spPr>
          <a:xfrm rot="16200000">
            <a:off x="2629200" y="-2628599"/>
            <a:ext cx="6933598" cy="12192000"/>
          </a:xfrm>
          <a:prstGeom prst="rect">
            <a:avLst/>
          </a:prstGeom>
        </p:spPr>
      </p:pic>
      <p:sp>
        <p:nvSpPr>
          <p:cNvPr id="9" name="5">
            <a:extLst>
              <a:ext uri="{FF2B5EF4-FFF2-40B4-BE49-F238E27FC236}">
                <a16:creationId xmlns:a16="http://schemas.microsoft.com/office/drawing/2014/main" id="{6BF1453D-3439-49B0-99CF-621B53F6D680}"/>
              </a:ext>
            </a:extLst>
          </p:cNvPr>
          <p:cNvSpPr/>
          <p:nvPr userDrawn="1"/>
        </p:nvSpPr>
        <p:spPr>
          <a:xfrm>
            <a:off x="0" y="4630057"/>
            <a:ext cx="1973943" cy="2242457"/>
          </a:xfrm>
          <a:prstGeom prst="rtTriangle">
            <a:avLst/>
          </a:prstGeom>
          <a:solidFill>
            <a:srgbClr val="0DB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6">
            <a:extLst>
              <a:ext uri="{FF2B5EF4-FFF2-40B4-BE49-F238E27FC236}">
                <a16:creationId xmlns:a16="http://schemas.microsoft.com/office/drawing/2014/main" id="{9AB0285B-BF05-4A0D-AEBF-ADDB0A565698}"/>
              </a:ext>
            </a:extLst>
          </p:cNvPr>
          <p:cNvSpPr/>
          <p:nvPr userDrawn="1"/>
        </p:nvSpPr>
        <p:spPr>
          <a:xfrm rot="21271311">
            <a:off x="1172349" y="1030835"/>
            <a:ext cx="9061762" cy="4616322"/>
          </a:xfrm>
          <a:prstGeom prst="rect">
            <a:avLst/>
          </a:prstGeom>
          <a:solidFill>
            <a:schemeClr val="bg1"/>
          </a:solidFill>
          <a:ln>
            <a:noFill/>
          </a:ln>
          <a:effectLst>
            <a:outerShdw blurRad="215900" dist="50800" dir="8100000" sx="102000" sy="102000" algn="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3" name="33">
            <a:extLst>
              <a:ext uri="{FF2B5EF4-FFF2-40B4-BE49-F238E27FC236}">
                <a16:creationId xmlns:a16="http://schemas.microsoft.com/office/drawing/2014/main" id="{BC12FADA-BE42-42A7-B411-B4039813F04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932" t="3977" r="14855" b="18518"/>
          <a:stretch/>
        </p:blipFill>
        <p:spPr>
          <a:xfrm>
            <a:off x="9732581" y="92413"/>
            <a:ext cx="1962247" cy="1255696"/>
          </a:xfrm>
          <a:prstGeom prst="rect">
            <a:avLst/>
          </a:prstGeom>
        </p:spPr>
      </p:pic>
      <p:pic>
        <p:nvPicPr>
          <p:cNvPr id="14" name="1">
            <a:extLst>
              <a:ext uri="{FF2B5EF4-FFF2-40B4-BE49-F238E27FC236}">
                <a16:creationId xmlns:a16="http://schemas.microsoft.com/office/drawing/2014/main" id="{1F9A0DB2-9DE1-45B0-A1DF-21376FC61D4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795602"/>
            <a:ext cx="1881789" cy="1881789"/>
          </a:xfrm>
          <a:prstGeom prst="rect">
            <a:avLst/>
          </a:prstGeom>
          <a:effectLst>
            <a:outerShdw blurRad="165100" dist="50800" dir="2700000" sx="101000" sy="101000" algn="tl" rotWithShape="0">
              <a:prstClr val="black">
                <a:alpha val="20000"/>
              </a:prstClr>
            </a:outerShdw>
          </a:effectLst>
        </p:spPr>
      </p:pic>
    </p:spTree>
    <p:extLst>
      <p:ext uri="{BB962C8B-B14F-4D97-AF65-F5344CB8AC3E}">
        <p14:creationId xmlns:p14="http://schemas.microsoft.com/office/powerpoint/2010/main" val="42871601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5">
            <a:extLst>
              <a:ext uri="{FF2B5EF4-FFF2-40B4-BE49-F238E27FC236}">
                <a16:creationId xmlns:a16="http://schemas.microsoft.com/office/drawing/2014/main" id="{9CBD26EE-01A2-47EF-A873-1CBD058ECC00}"/>
              </a:ext>
            </a:extLst>
          </p:cNvPr>
          <p:cNvSpPr/>
          <p:nvPr userDrawn="1"/>
        </p:nvSpPr>
        <p:spPr>
          <a:xfrm flipV="1">
            <a:off x="0" y="0"/>
            <a:ext cx="4618495" cy="6858000"/>
          </a:xfrm>
          <a:prstGeom prst="rtTriangle">
            <a:avLst/>
          </a:prstGeom>
          <a:solidFill>
            <a:srgbClr val="C6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3">
            <a:extLst>
              <a:ext uri="{FF2B5EF4-FFF2-40B4-BE49-F238E27FC236}">
                <a16:creationId xmlns:a16="http://schemas.microsoft.com/office/drawing/2014/main" id="{07B586D3-1084-4780-AE5B-9658D9FC3FF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9566"/>
          <a:stretch/>
        </p:blipFill>
        <p:spPr>
          <a:xfrm rot="16200000">
            <a:off x="2629202" y="-2704799"/>
            <a:ext cx="6933598" cy="12192000"/>
          </a:xfrm>
          <a:prstGeom prst="rect">
            <a:avLst/>
          </a:prstGeom>
        </p:spPr>
      </p:pic>
      <p:sp>
        <p:nvSpPr>
          <p:cNvPr id="9" name="4">
            <a:extLst>
              <a:ext uri="{FF2B5EF4-FFF2-40B4-BE49-F238E27FC236}">
                <a16:creationId xmlns:a16="http://schemas.microsoft.com/office/drawing/2014/main" id="{E144B3A1-76C9-4E2E-9291-8F858548B8E0}"/>
              </a:ext>
            </a:extLst>
          </p:cNvPr>
          <p:cNvSpPr/>
          <p:nvPr userDrawn="1"/>
        </p:nvSpPr>
        <p:spPr>
          <a:xfrm flipH="1">
            <a:off x="10538846" y="4615543"/>
            <a:ext cx="1653153" cy="2242457"/>
          </a:xfrm>
          <a:prstGeom prst="rtTriangle">
            <a:avLst/>
          </a:prstGeom>
          <a:solidFill>
            <a:srgbClr val="0DB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6">
            <a:extLst>
              <a:ext uri="{FF2B5EF4-FFF2-40B4-BE49-F238E27FC236}">
                <a16:creationId xmlns:a16="http://schemas.microsoft.com/office/drawing/2014/main" id="{D4EADCA6-15DC-4A25-8776-DB903CA3B051}"/>
              </a:ext>
            </a:extLst>
          </p:cNvPr>
          <p:cNvSpPr/>
          <p:nvPr userDrawn="1"/>
        </p:nvSpPr>
        <p:spPr>
          <a:xfrm>
            <a:off x="199141" y="184098"/>
            <a:ext cx="11793718" cy="6489803"/>
          </a:xfrm>
          <a:prstGeom prst="rect">
            <a:avLst/>
          </a:prstGeom>
          <a:solidFill>
            <a:schemeClr val="bg1"/>
          </a:solidFill>
          <a:ln>
            <a:noFill/>
          </a:ln>
          <a:effectLst>
            <a:outerShdw blurRad="165100" sx="103000" sy="103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1" name="10">
            <a:extLst>
              <a:ext uri="{FF2B5EF4-FFF2-40B4-BE49-F238E27FC236}">
                <a16:creationId xmlns:a16="http://schemas.microsoft.com/office/drawing/2014/main" id="{2C3462F6-E93A-4CEE-BD01-893D8E8B92F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5270" t="15141" r="59375" b="54802"/>
          <a:stretch/>
        </p:blipFill>
        <p:spPr>
          <a:xfrm flipH="1">
            <a:off x="11587565" y="76200"/>
            <a:ext cx="604434" cy="506658"/>
          </a:xfrm>
          <a:prstGeom prst="rect">
            <a:avLst/>
          </a:prstGeom>
        </p:spPr>
      </p:pic>
    </p:spTree>
    <p:extLst>
      <p:ext uri="{BB962C8B-B14F-4D97-AF65-F5344CB8AC3E}">
        <p14:creationId xmlns:p14="http://schemas.microsoft.com/office/powerpoint/2010/main" val="21773867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3">
            <a:extLst>
              <a:ext uri="{FF2B5EF4-FFF2-40B4-BE49-F238E27FC236}">
                <a16:creationId xmlns:a16="http://schemas.microsoft.com/office/drawing/2014/main" id="{0596E692-E152-4C07-8023-F92827484586}"/>
              </a:ext>
            </a:extLst>
          </p:cNvPr>
          <p:cNvSpPr/>
          <p:nvPr userDrawn="1"/>
        </p:nvSpPr>
        <p:spPr>
          <a:xfrm flipH="1" flipV="1">
            <a:off x="6095999" y="0"/>
            <a:ext cx="6096000" cy="6858000"/>
          </a:xfrm>
          <a:prstGeom prst="rtTriangle">
            <a:avLst/>
          </a:prstGeom>
          <a:solidFill>
            <a:srgbClr val="C6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28">
            <a:extLst>
              <a:ext uri="{FF2B5EF4-FFF2-40B4-BE49-F238E27FC236}">
                <a16:creationId xmlns:a16="http://schemas.microsoft.com/office/drawing/2014/main" id="{37A498BF-56CC-4AB3-BCEE-DB40D32FAB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9566"/>
          <a:stretch/>
        </p:blipFill>
        <p:spPr>
          <a:xfrm rot="16200000">
            <a:off x="2629199" y="-2629201"/>
            <a:ext cx="6933598" cy="12192000"/>
          </a:xfrm>
          <a:prstGeom prst="rect">
            <a:avLst/>
          </a:prstGeom>
        </p:spPr>
      </p:pic>
      <p:sp>
        <p:nvSpPr>
          <p:cNvPr id="9" name="5">
            <a:extLst>
              <a:ext uri="{FF2B5EF4-FFF2-40B4-BE49-F238E27FC236}">
                <a16:creationId xmlns:a16="http://schemas.microsoft.com/office/drawing/2014/main" id="{6BF1453D-3439-49B0-99CF-621B53F6D680}"/>
              </a:ext>
            </a:extLst>
          </p:cNvPr>
          <p:cNvSpPr/>
          <p:nvPr userDrawn="1"/>
        </p:nvSpPr>
        <p:spPr>
          <a:xfrm>
            <a:off x="0" y="4630057"/>
            <a:ext cx="1973943" cy="2242457"/>
          </a:xfrm>
          <a:prstGeom prst="rtTriangle">
            <a:avLst/>
          </a:prstGeom>
          <a:solidFill>
            <a:srgbClr val="0DB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33">
            <a:extLst>
              <a:ext uri="{FF2B5EF4-FFF2-40B4-BE49-F238E27FC236}">
                <a16:creationId xmlns:a16="http://schemas.microsoft.com/office/drawing/2014/main" id="{BC12FADA-BE42-42A7-B411-B4039813F04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932" t="3977" r="14855" b="18518"/>
          <a:stretch/>
        </p:blipFill>
        <p:spPr>
          <a:xfrm>
            <a:off x="9829800" y="373467"/>
            <a:ext cx="1962247" cy="1255696"/>
          </a:xfrm>
          <a:prstGeom prst="rect">
            <a:avLst/>
          </a:prstGeom>
        </p:spPr>
      </p:pic>
      <p:pic>
        <p:nvPicPr>
          <p:cNvPr id="19" name="11">
            <a:extLst>
              <a:ext uri="{FF2B5EF4-FFF2-40B4-BE49-F238E27FC236}">
                <a16:creationId xmlns:a16="http://schemas.microsoft.com/office/drawing/2014/main" id="{E4EB1C56-3774-4D1A-9236-C3FBE0AA1D5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713074" y="-397257"/>
            <a:ext cx="8501743" cy="7652513"/>
          </a:xfrm>
          <a:prstGeom prst="rect">
            <a:avLst/>
          </a:prstGeom>
          <a:effectLst>
            <a:outerShdw blurRad="165100" dist="50800" dir="2700000" sx="101000" sy="101000" algn="tl" rotWithShape="0">
              <a:prstClr val="black">
                <a:alpha val="20000"/>
              </a:prstClr>
            </a:outerShdw>
          </a:effectLst>
        </p:spPr>
      </p:pic>
      <p:pic>
        <p:nvPicPr>
          <p:cNvPr id="28" name="Picture 27">
            <a:extLst>
              <a:ext uri="{FF2B5EF4-FFF2-40B4-BE49-F238E27FC236}">
                <a16:creationId xmlns:a16="http://schemas.microsoft.com/office/drawing/2014/main" id="{226DCCA7-1C6E-4BA0-A47F-F49A68D0866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697535" y="4038600"/>
            <a:ext cx="3094512" cy="3094512"/>
          </a:xfrm>
          <a:prstGeom prst="rect">
            <a:avLst/>
          </a:prstGeom>
        </p:spPr>
      </p:pic>
    </p:spTree>
    <p:extLst>
      <p:ext uri="{BB962C8B-B14F-4D97-AF65-F5344CB8AC3E}">
        <p14:creationId xmlns:p14="http://schemas.microsoft.com/office/powerpoint/2010/main" val="38007147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1000" fill="hold"/>
                                        <p:tgtEl>
                                          <p:spTgt spid="28"/>
                                        </p:tgtEl>
                                        <p:attrNameLst>
                                          <p:attrName>ppt_w</p:attrName>
                                        </p:attrNameLst>
                                      </p:cBhvr>
                                      <p:tavLst>
                                        <p:tav tm="0">
                                          <p:val>
                                            <p:fltVal val="0"/>
                                          </p:val>
                                        </p:tav>
                                        <p:tav tm="100000">
                                          <p:val>
                                            <p:strVal val="#ppt_w"/>
                                          </p:val>
                                        </p:tav>
                                      </p:tavLst>
                                    </p:anim>
                                    <p:anim calcmode="lin" valueType="num">
                                      <p:cBhvr>
                                        <p:cTn id="17" dur="1000" fill="hold"/>
                                        <p:tgtEl>
                                          <p:spTgt spid="28"/>
                                        </p:tgtEl>
                                        <p:attrNameLst>
                                          <p:attrName>ppt_h</p:attrName>
                                        </p:attrNameLst>
                                      </p:cBhvr>
                                      <p:tavLst>
                                        <p:tav tm="0">
                                          <p:val>
                                            <p:fltVal val="0"/>
                                          </p:val>
                                        </p:tav>
                                        <p:tav tm="100000">
                                          <p:val>
                                            <p:strVal val="#ppt_h"/>
                                          </p:val>
                                        </p:tav>
                                      </p:tavLst>
                                    </p:anim>
                                    <p:animEffect transition="in" filter="fade">
                                      <p:cBhvr>
                                        <p:cTn id="1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67636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362C5-9FCF-427B-A946-FDF0262A72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101645-FB71-410B-A846-4A24EF75AA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D1B3EC-F35E-4BCA-9828-3C82442988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EE92C7-2415-4DB2-8FA6-917FD7EEE6DD}"/>
              </a:ext>
            </a:extLst>
          </p:cNvPr>
          <p:cNvSpPr>
            <a:spLocks noGrp="1"/>
          </p:cNvSpPr>
          <p:nvPr>
            <p:ph type="dt" sz="half" idx="10"/>
          </p:nvPr>
        </p:nvSpPr>
        <p:spPr/>
        <p:txBody>
          <a:bodyPr/>
          <a:lstStyle/>
          <a:p>
            <a:fld id="{68C2B905-0041-4A10-AA21-03ADCE9B0BB2}" type="datetimeFigureOut">
              <a:rPr lang="en-US" smtClean="0"/>
              <a:t>10/24/2021</a:t>
            </a:fld>
            <a:endParaRPr lang="en-US"/>
          </a:p>
        </p:txBody>
      </p:sp>
      <p:sp>
        <p:nvSpPr>
          <p:cNvPr id="6" name="Footer Placeholder 5">
            <a:extLst>
              <a:ext uri="{FF2B5EF4-FFF2-40B4-BE49-F238E27FC236}">
                <a16:creationId xmlns:a16="http://schemas.microsoft.com/office/drawing/2014/main" id="{4BFD1E1F-857D-42A5-8BE2-7544BD25B6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370B3A-C4D3-42DF-AE97-10C77BEEBD4E}"/>
              </a:ext>
            </a:extLst>
          </p:cNvPr>
          <p:cNvSpPr>
            <a:spLocks noGrp="1"/>
          </p:cNvSpPr>
          <p:nvPr>
            <p:ph type="sldNum" sz="quarter" idx="12"/>
          </p:nvPr>
        </p:nvSpPr>
        <p:spPr/>
        <p:txBody>
          <a:bodyPr/>
          <a:lstStyle/>
          <a:p>
            <a:fld id="{C5F359A9-9F85-42A5-84C6-738E0778AD7E}" type="slidenum">
              <a:rPr lang="en-US" smtClean="0"/>
              <a:t>‹#›</a:t>
            </a:fld>
            <a:endParaRPr lang="en-US"/>
          </a:p>
        </p:txBody>
      </p:sp>
    </p:spTree>
    <p:extLst>
      <p:ext uri="{BB962C8B-B14F-4D97-AF65-F5344CB8AC3E}">
        <p14:creationId xmlns:p14="http://schemas.microsoft.com/office/powerpoint/2010/main" val="20602406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EF8E6-82FD-4F48-8182-D1A2CF1434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91DEB0-2870-46A9-BA9E-7FA814015F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F34F10-AD49-4764-B9AD-6D6FD90012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1129CC-328B-496C-A10F-9B2EDF1C2B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7F5ADA-BDDA-4B22-804F-0599F6E54A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094E24-F0BC-4928-8556-12ACF937978A}"/>
              </a:ext>
            </a:extLst>
          </p:cNvPr>
          <p:cNvSpPr>
            <a:spLocks noGrp="1"/>
          </p:cNvSpPr>
          <p:nvPr>
            <p:ph type="dt" sz="half" idx="10"/>
          </p:nvPr>
        </p:nvSpPr>
        <p:spPr/>
        <p:txBody>
          <a:bodyPr/>
          <a:lstStyle/>
          <a:p>
            <a:fld id="{68C2B905-0041-4A10-AA21-03ADCE9B0BB2}" type="datetimeFigureOut">
              <a:rPr lang="en-US" smtClean="0"/>
              <a:t>10/24/2021</a:t>
            </a:fld>
            <a:endParaRPr lang="en-US"/>
          </a:p>
        </p:txBody>
      </p:sp>
      <p:sp>
        <p:nvSpPr>
          <p:cNvPr id="8" name="Footer Placeholder 7">
            <a:extLst>
              <a:ext uri="{FF2B5EF4-FFF2-40B4-BE49-F238E27FC236}">
                <a16:creationId xmlns:a16="http://schemas.microsoft.com/office/drawing/2014/main" id="{252455F4-22B2-45AE-B1EF-F5DC4E8AC9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7829D6-7711-4E1E-B323-163350835A6F}"/>
              </a:ext>
            </a:extLst>
          </p:cNvPr>
          <p:cNvSpPr>
            <a:spLocks noGrp="1"/>
          </p:cNvSpPr>
          <p:nvPr>
            <p:ph type="sldNum" sz="quarter" idx="12"/>
          </p:nvPr>
        </p:nvSpPr>
        <p:spPr/>
        <p:txBody>
          <a:bodyPr/>
          <a:lstStyle/>
          <a:p>
            <a:fld id="{C5F359A9-9F85-42A5-84C6-738E0778AD7E}" type="slidenum">
              <a:rPr lang="en-US" smtClean="0"/>
              <a:t>‹#›</a:t>
            </a:fld>
            <a:endParaRPr lang="en-US"/>
          </a:p>
        </p:txBody>
      </p:sp>
    </p:spTree>
    <p:extLst>
      <p:ext uri="{BB962C8B-B14F-4D97-AF65-F5344CB8AC3E}">
        <p14:creationId xmlns:p14="http://schemas.microsoft.com/office/powerpoint/2010/main" val="28647832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7AB5F-7B7D-41EC-8AFE-A1D9DF9AB6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1F9463-CD38-42C3-8AD3-ADE855CEB2FC}"/>
              </a:ext>
            </a:extLst>
          </p:cNvPr>
          <p:cNvSpPr>
            <a:spLocks noGrp="1"/>
          </p:cNvSpPr>
          <p:nvPr>
            <p:ph type="dt" sz="half" idx="10"/>
          </p:nvPr>
        </p:nvSpPr>
        <p:spPr/>
        <p:txBody>
          <a:bodyPr/>
          <a:lstStyle/>
          <a:p>
            <a:fld id="{68C2B905-0041-4A10-AA21-03ADCE9B0BB2}" type="datetimeFigureOut">
              <a:rPr lang="en-US" smtClean="0"/>
              <a:t>10/24/2021</a:t>
            </a:fld>
            <a:endParaRPr lang="en-US"/>
          </a:p>
        </p:txBody>
      </p:sp>
      <p:sp>
        <p:nvSpPr>
          <p:cNvPr id="4" name="Footer Placeholder 3">
            <a:extLst>
              <a:ext uri="{FF2B5EF4-FFF2-40B4-BE49-F238E27FC236}">
                <a16:creationId xmlns:a16="http://schemas.microsoft.com/office/drawing/2014/main" id="{CDEAE4B6-7428-4FCC-8BA0-5F8B487788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1E3EE6-D4D7-4379-8A8F-4F921E4AC5B9}"/>
              </a:ext>
            </a:extLst>
          </p:cNvPr>
          <p:cNvSpPr>
            <a:spLocks noGrp="1"/>
          </p:cNvSpPr>
          <p:nvPr>
            <p:ph type="sldNum" sz="quarter" idx="12"/>
          </p:nvPr>
        </p:nvSpPr>
        <p:spPr/>
        <p:txBody>
          <a:bodyPr/>
          <a:lstStyle/>
          <a:p>
            <a:fld id="{C5F359A9-9F85-42A5-84C6-738E0778AD7E}" type="slidenum">
              <a:rPr lang="en-US" smtClean="0"/>
              <a:t>‹#›</a:t>
            </a:fld>
            <a:endParaRPr lang="en-US"/>
          </a:p>
        </p:txBody>
      </p:sp>
    </p:spTree>
    <p:extLst>
      <p:ext uri="{BB962C8B-B14F-4D97-AF65-F5344CB8AC3E}">
        <p14:creationId xmlns:p14="http://schemas.microsoft.com/office/powerpoint/2010/main" val="14155122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 name="9Slide.vn - 2019">
            <a:extLst>
              <a:ext uri="{FF2B5EF4-FFF2-40B4-BE49-F238E27FC236}">
                <a16:creationId xmlns:a16="http://schemas.microsoft.com/office/drawing/2014/main" id="{9DADEA7F-E768-4F44-8EF4-43B39DD8678B}"/>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0E3C2F47-EE3B-4142-8F7F-FCBCB26851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4544FE-C356-4D3E-AD04-21D5825774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019553-09C8-4F21-A516-33B25B2935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2B905-0041-4A10-AA21-03ADCE9B0BB2}" type="datetimeFigureOut">
              <a:rPr lang="en-US" smtClean="0"/>
              <a:t>10/24/2021</a:t>
            </a:fld>
            <a:endParaRPr lang="en-US"/>
          </a:p>
        </p:txBody>
      </p:sp>
      <p:sp>
        <p:nvSpPr>
          <p:cNvPr id="5" name="Footer Placeholder 4">
            <a:extLst>
              <a:ext uri="{FF2B5EF4-FFF2-40B4-BE49-F238E27FC236}">
                <a16:creationId xmlns:a16="http://schemas.microsoft.com/office/drawing/2014/main" id="{A9FEAB8D-9358-44A3-A474-E79E7AA2FD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6A1F237-B089-4272-94D9-C3FE74D21F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F359A9-9F85-42A5-84C6-738E0778AD7E}" type="slidenum">
              <a:rPr lang="en-US" smtClean="0"/>
              <a:t>‹#›</a:t>
            </a:fld>
            <a:endParaRPr lang="en-US"/>
          </a:p>
        </p:txBody>
      </p:sp>
    </p:spTree>
    <p:extLst>
      <p:ext uri="{BB962C8B-B14F-4D97-AF65-F5344CB8AC3E}">
        <p14:creationId xmlns:p14="http://schemas.microsoft.com/office/powerpoint/2010/main" val="124229308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2"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11965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46D50001-4836-4E73-989A-4B313BF81475}"/>
              </a:ext>
            </a:extLst>
          </p:cNvPr>
          <p:cNvSpPr txBox="1"/>
          <p:nvPr/>
        </p:nvSpPr>
        <p:spPr>
          <a:xfrm>
            <a:off x="1309352" y="274937"/>
            <a:ext cx="10368978" cy="1446550"/>
          </a:xfrm>
          <a:prstGeom prst="rect">
            <a:avLst/>
          </a:prstGeom>
          <a:noFill/>
        </p:spPr>
        <p:txBody>
          <a:bodyPr wrap="square">
            <a:spAutoFit/>
          </a:bodyPr>
          <a:lstStyle/>
          <a:p>
            <a:pPr algn="just"/>
            <a:r>
              <a:rPr lang="en-US" sz="4000" b="1" dirty="0">
                <a:solidFill>
                  <a:srgbClr val="FF7D11"/>
                </a:solidFill>
                <a:latin typeface="HP-167" panose="020B0803050302020204" pitchFamily="34" charset="0"/>
                <a:ea typeface="Arial-Rounded" panose="020B0500000000000000" pitchFamily="34" charset="0"/>
                <a:cs typeface="Arial-Rounded" panose="020B0500000000000000" pitchFamily="34" charset="0"/>
              </a:rPr>
              <a:t>2</a:t>
            </a:r>
            <a:r>
              <a:rPr lang="en-US" sz="4000" b="1">
                <a:solidFill>
                  <a:srgbClr val="FF7D11"/>
                </a:solidFill>
                <a:latin typeface="HP-167" panose="020B0803050302020204" pitchFamily="34" charset="0"/>
                <a:ea typeface="Arial-Rounded" panose="020B0500000000000000" pitchFamily="34" charset="0"/>
                <a:cs typeface="Arial-Rounded" panose="020B0500000000000000" pitchFamily="34" charset="0"/>
              </a:rPr>
              <a:t>.</a:t>
            </a:r>
            <a:r>
              <a:rPr lang="en-US" sz="4400" b="1">
                <a:solidFill>
                  <a:srgbClr val="2A87DD"/>
                </a:solidFill>
                <a:latin typeface="Arial-Rounded" panose="020B0500000000000000" pitchFamily="34" charset="0"/>
                <a:ea typeface="Arial-Rounded" panose="020B0500000000000000" pitchFamily="34" charset="0"/>
                <a:cs typeface="Arial-Rounded" panose="020B0500000000000000" pitchFamily="34" charset="0"/>
              </a:rPr>
              <a:t> Viết 2 – 3 câu tả một đồ dùng học tập của em.</a:t>
            </a:r>
            <a:endParaRPr lang="en-US" sz="4000" b="1" dirty="0">
              <a:solidFill>
                <a:srgbClr val="2A87DD"/>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7" name="Group 16">
            <a:extLst>
              <a:ext uri="{FF2B5EF4-FFF2-40B4-BE49-F238E27FC236}">
                <a16:creationId xmlns:a16="http://schemas.microsoft.com/office/drawing/2014/main" id="{B02D2D72-B7D5-4406-962B-D68B3B4162DE}"/>
              </a:ext>
            </a:extLst>
          </p:cNvPr>
          <p:cNvGrpSpPr/>
          <p:nvPr/>
        </p:nvGrpSpPr>
        <p:grpSpPr>
          <a:xfrm>
            <a:off x="206174" y="188315"/>
            <a:ext cx="911353" cy="1146354"/>
            <a:chOff x="253799" y="259752"/>
            <a:chExt cx="911353" cy="1146354"/>
          </a:xfrm>
        </p:grpSpPr>
        <p:sp>
          <p:nvSpPr>
            <p:cNvPr id="18" name="51">
              <a:extLst>
                <a:ext uri="{FF2B5EF4-FFF2-40B4-BE49-F238E27FC236}">
                  <a16:creationId xmlns:a16="http://schemas.microsoft.com/office/drawing/2014/main" id="{B8C2EEF4-D638-4F11-8545-F6F0B751AAA9}"/>
                </a:ext>
              </a:extLst>
            </p:cNvPr>
            <p:cNvSpPr/>
            <p:nvPr/>
          </p:nvSpPr>
          <p:spPr>
            <a:xfrm>
              <a:off x="253799" y="259752"/>
              <a:ext cx="571915" cy="891155"/>
            </a:xfrm>
            <a:prstGeom prst="rect">
              <a:avLst/>
            </a:prstGeom>
            <a:solidFill>
              <a:srgbClr val="0DB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1" name="Picture 20">
              <a:extLst>
                <a:ext uri="{FF2B5EF4-FFF2-40B4-BE49-F238E27FC236}">
                  <a16:creationId xmlns:a16="http://schemas.microsoft.com/office/drawing/2014/main" id="{D40E7CAC-21EB-4BE1-8FEF-500C95D33ADC}"/>
                </a:ext>
              </a:extLst>
            </p:cNvPr>
            <p:cNvPicPr>
              <a:picLocks noChangeAspect="1"/>
            </p:cNvPicPr>
            <p:nvPr userDrawn="1"/>
          </p:nvPicPr>
          <p:blipFill>
            <a:blip r:embed="rId2"/>
            <a:stretch>
              <a:fillRect/>
            </a:stretch>
          </p:blipFill>
          <p:spPr>
            <a:xfrm>
              <a:off x="486275" y="727229"/>
              <a:ext cx="678877" cy="678877"/>
            </a:xfrm>
            <a:prstGeom prst="rect">
              <a:avLst/>
            </a:prstGeom>
          </p:spPr>
        </p:pic>
      </p:grpSp>
      <p:grpSp>
        <p:nvGrpSpPr>
          <p:cNvPr id="30" name="6">
            <a:extLst>
              <a:ext uri="{FF2B5EF4-FFF2-40B4-BE49-F238E27FC236}">
                <a16:creationId xmlns:a16="http://schemas.microsoft.com/office/drawing/2014/main" id="{3C4C4E3C-B7C5-4211-B761-C58988F71919}"/>
              </a:ext>
            </a:extLst>
          </p:cNvPr>
          <p:cNvGrpSpPr/>
          <p:nvPr/>
        </p:nvGrpSpPr>
        <p:grpSpPr>
          <a:xfrm>
            <a:off x="457700" y="1981200"/>
            <a:ext cx="11296508" cy="4126247"/>
            <a:chOff x="10099" y="3576"/>
            <a:chExt cx="5602" cy="5048"/>
          </a:xfrm>
        </p:grpSpPr>
        <p:sp>
          <p:nvSpPr>
            <p:cNvPr id="31" name="84">
              <a:extLst>
                <a:ext uri="{FF2B5EF4-FFF2-40B4-BE49-F238E27FC236}">
                  <a16:creationId xmlns:a16="http://schemas.microsoft.com/office/drawing/2014/main" id="{DADAF6FA-6C34-4472-82AF-9E92CA36A98A}"/>
                </a:ext>
              </a:extLst>
            </p:cNvPr>
            <p:cNvSpPr/>
            <p:nvPr/>
          </p:nvSpPr>
          <p:spPr>
            <a:xfrm>
              <a:off x="10099" y="3576"/>
              <a:ext cx="5602" cy="5048"/>
            </a:xfrm>
            <a:prstGeom prst="roundRect">
              <a:avLst>
                <a:gd name="adj" fmla="val 3187"/>
              </a:avLst>
            </a:prstGeom>
            <a:solidFill>
              <a:srgbClr val="FFE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 name="85">
              <a:extLst>
                <a:ext uri="{FF2B5EF4-FFF2-40B4-BE49-F238E27FC236}">
                  <a16:creationId xmlns:a16="http://schemas.microsoft.com/office/drawing/2014/main" id="{7056CE15-BB25-434F-9937-BCCF523ABCF1}"/>
                </a:ext>
              </a:extLst>
            </p:cNvPr>
            <p:cNvSpPr/>
            <p:nvPr/>
          </p:nvSpPr>
          <p:spPr>
            <a:xfrm>
              <a:off x="10439" y="3834"/>
              <a:ext cx="4946" cy="660"/>
            </a:xfrm>
            <a:prstGeom prst="roundRect">
              <a:avLst/>
            </a:prstGeom>
            <a:noFill/>
            <a:ln w="41275"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86">
              <a:extLst>
                <a:ext uri="{FF2B5EF4-FFF2-40B4-BE49-F238E27FC236}">
                  <a16:creationId xmlns:a16="http://schemas.microsoft.com/office/drawing/2014/main" id="{AF5996AA-581D-4D44-AA1C-26126EA14F90}"/>
                </a:ext>
              </a:extLst>
            </p:cNvPr>
            <p:cNvSpPr/>
            <p:nvPr/>
          </p:nvSpPr>
          <p:spPr>
            <a:xfrm>
              <a:off x="10439" y="4621"/>
              <a:ext cx="4946" cy="3746"/>
            </a:xfrm>
            <a:prstGeom prst="roundRect">
              <a:avLst>
                <a:gd name="adj" fmla="val 23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Google Shape;1220;p43">
              <a:extLst>
                <a:ext uri="{FF2B5EF4-FFF2-40B4-BE49-F238E27FC236}">
                  <a16:creationId xmlns:a16="http://schemas.microsoft.com/office/drawing/2014/main" id="{1290EE07-0034-40F2-819D-EBE0CD185C54}"/>
                </a:ext>
              </a:extLst>
            </p:cNvPr>
            <p:cNvSpPr txBox="1"/>
            <p:nvPr/>
          </p:nvSpPr>
          <p:spPr>
            <a:xfrm>
              <a:off x="12228" y="3813"/>
              <a:ext cx="1234" cy="719"/>
            </a:xfrm>
            <a:prstGeom prst="rect">
              <a:avLst/>
            </a:prstGeom>
          </p:spPr>
          <p:txBody>
            <a:bodyPr spcFirstLastPara="1" vert="horz" wrap="square" lIns="91425" tIns="91425" rIns="91425" bIns="91425"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sz="3200" b="1" dirty="0">
                  <a:solidFill>
                    <a:srgbClr val="FF5441"/>
                  </a:solidFill>
                  <a:latin typeface="HP-167" panose="020B0803050302020204" pitchFamily="34" charset="0"/>
                  <a:ea typeface="Arial-Rounded" panose="020B0500000000000000" pitchFamily="34" charset="0"/>
                  <a:cs typeface="Arial-Rounded" panose="020B0500000000000000" pitchFamily="34" charset="0"/>
                </a:rPr>
                <a:t>GỢI Ý</a:t>
              </a:r>
            </a:p>
          </p:txBody>
        </p:sp>
      </p:grpSp>
      <p:sp>
        <p:nvSpPr>
          <p:cNvPr id="40" name="TextBox 39">
            <a:extLst>
              <a:ext uri="{FF2B5EF4-FFF2-40B4-BE49-F238E27FC236}">
                <a16:creationId xmlns:a16="http://schemas.microsoft.com/office/drawing/2014/main" id="{F61326EE-FC36-483A-B264-E80970BFD432}"/>
              </a:ext>
            </a:extLst>
          </p:cNvPr>
          <p:cNvSpPr txBox="1"/>
          <p:nvPr/>
        </p:nvSpPr>
        <p:spPr>
          <a:xfrm>
            <a:off x="1281213" y="2800736"/>
            <a:ext cx="9629574" cy="3170099"/>
          </a:xfrm>
          <a:prstGeom prst="rect">
            <a:avLst/>
          </a:prstGeom>
          <a:noFill/>
        </p:spPr>
        <p:txBody>
          <a:bodyPr wrap="square" rtlCol="0">
            <a:spAutoFit/>
          </a:bodyPr>
          <a:lstStyle/>
          <a:p>
            <a:pPr indent="457200" algn="just"/>
            <a:r>
              <a:rPr lang="vi-VN" sz="4000">
                <a:latin typeface="Arial-Rounded" panose="020B0500000000000000" pitchFamily="34" charset="0"/>
                <a:ea typeface="Arial-Rounded" panose="020B0500000000000000" pitchFamily="34" charset="0"/>
                <a:cs typeface="Arial-Rounded" panose="020B0500000000000000" pitchFamily="34" charset="0"/>
              </a:rPr>
              <a:t>Chiếc bút chì của em dài bằng một gang tay. Thân bút tròn như chiếc đũa. Vỏ ngoài của bút sơn màu xanh bóng loáng. Trên nền xanh ấy nổi bật hàng chữ vàng in lấp lánh. Em rất yêu chiếc bút chì của mình.</a:t>
            </a:r>
            <a:endParaRPr lang="vi-VN" sz="40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3597980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0">
                                            <p:txEl>
                                              <p:pRg st="0" end="0"/>
                                            </p:txEl>
                                          </p:spTgt>
                                        </p:tgtEl>
                                        <p:attrNameLst>
                                          <p:attrName>style.visibility</p:attrName>
                                        </p:attrNameLst>
                                      </p:cBhvr>
                                      <p:to>
                                        <p:strVal val="visible"/>
                                      </p:to>
                                    </p:set>
                                    <p:anim calcmode="lin" valueType="num">
                                      <p:cBhvr additive="base">
                                        <p:cTn id="12"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728486-A022-4EC0-ABD1-30DA2AA17CA8}"/>
              </a:ext>
            </a:extLst>
          </p:cNvPr>
          <p:cNvPicPr>
            <a:picLocks noChangeAspect="1"/>
          </p:cNvPicPr>
          <p:nvPr/>
        </p:nvPicPr>
        <p:blipFill>
          <a:blip r:embed="rId2"/>
          <a:stretch>
            <a:fillRect/>
          </a:stretch>
        </p:blipFill>
        <p:spPr>
          <a:xfrm>
            <a:off x="2667000" y="2286000"/>
            <a:ext cx="4654455" cy="2990268"/>
          </a:xfrm>
          <a:prstGeom prst="rect">
            <a:avLst/>
          </a:prstGeom>
        </p:spPr>
      </p:pic>
    </p:spTree>
    <p:extLst>
      <p:ext uri="{BB962C8B-B14F-4D97-AF65-F5344CB8AC3E}">
        <p14:creationId xmlns:p14="http://schemas.microsoft.com/office/powerpoint/2010/main" val="26213594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C53253-5D6D-4CFF-8BC4-A48D5856CD29}"/>
              </a:ext>
            </a:extLst>
          </p:cNvPr>
          <p:cNvSpPr txBox="1"/>
          <p:nvPr/>
        </p:nvSpPr>
        <p:spPr>
          <a:xfrm>
            <a:off x="5401739" y="4343400"/>
            <a:ext cx="1388522" cy="553998"/>
          </a:xfrm>
          <a:prstGeom prst="rect">
            <a:avLst/>
          </a:prstGeom>
          <a:noFill/>
        </p:spPr>
        <p:txBody>
          <a:bodyPr wrap="none" rtlCol="0">
            <a:spAutoFit/>
          </a:bodyPr>
          <a:lstStyle/>
          <a:p>
            <a:r>
              <a:rPr lang="en-US" sz="3000">
                <a:latin typeface="HP-167" panose="020B0803050302020204" pitchFamily="34" charset="0"/>
              </a:rPr>
              <a:t>TIẾT 5</a:t>
            </a:r>
          </a:p>
        </p:txBody>
      </p:sp>
      <p:pic>
        <p:nvPicPr>
          <p:cNvPr id="15" name="Picture 14">
            <a:extLst>
              <a:ext uri="{FF2B5EF4-FFF2-40B4-BE49-F238E27FC236}">
                <a16:creationId xmlns:a16="http://schemas.microsoft.com/office/drawing/2014/main" id="{215BB00F-5726-4B17-A159-E2C1BB5FB9AB}"/>
              </a:ext>
            </a:extLst>
          </p:cNvPr>
          <p:cNvPicPr>
            <a:picLocks noChangeAspect="1"/>
          </p:cNvPicPr>
          <p:nvPr/>
        </p:nvPicPr>
        <p:blipFill>
          <a:blip r:embed="rId2"/>
          <a:stretch>
            <a:fillRect/>
          </a:stretch>
        </p:blipFill>
        <p:spPr>
          <a:xfrm>
            <a:off x="3962215" y="5053428"/>
            <a:ext cx="4267570" cy="1804572"/>
          </a:xfrm>
          <a:prstGeom prst="rect">
            <a:avLst/>
          </a:prstGeom>
        </p:spPr>
      </p:pic>
    </p:spTree>
    <p:extLst>
      <p:ext uri="{BB962C8B-B14F-4D97-AF65-F5344CB8AC3E}">
        <p14:creationId xmlns:p14="http://schemas.microsoft.com/office/powerpoint/2010/main" val="41791703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F81624-7070-42AA-B022-B9D30763B485}"/>
              </a:ext>
            </a:extLst>
          </p:cNvPr>
          <p:cNvPicPr>
            <a:picLocks noChangeAspect="1"/>
          </p:cNvPicPr>
          <p:nvPr/>
        </p:nvPicPr>
        <p:blipFill>
          <a:blip r:embed="rId2"/>
          <a:stretch>
            <a:fillRect/>
          </a:stretch>
        </p:blipFill>
        <p:spPr>
          <a:xfrm>
            <a:off x="3276600" y="1810207"/>
            <a:ext cx="5163760" cy="1920406"/>
          </a:xfrm>
          <a:prstGeom prst="rect">
            <a:avLst/>
          </a:prstGeom>
        </p:spPr>
      </p:pic>
      <p:pic>
        <p:nvPicPr>
          <p:cNvPr id="3" name="Picture 2">
            <a:extLst>
              <a:ext uri="{FF2B5EF4-FFF2-40B4-BE49-F238E27FC236}">
                <a16:creationId xmlns:a16="http://schemas.microsoft.com/office/drawing/2014/main" id="{B607093B-1A4B-40A0-9262-A4AF877C0BB3}"/>
              </a:ext>
            </a:extLst>
          </p:cNvPr>
          <p:cNvPicPr>
            <a:picLocks noChangeAspect="1"/>
          </p:cNvPicPr>
          <p:nvPr/>
        </p:nvPicPr>
        <p:blipFill>
          <a:blip r:embed="rId3"/>
          <a:stretch>
            <a:fillRect/>
          </a:stretch>
        </p:blipFill>
        <p:spPr>
          <a:xfrm>
            <a:off x="2435279" y="3200400"/>
            <a:ext cx="6846401" cy="1780186"/>
          </a:xfrm>
          <a:prstGeom prst="rect">
            <a:avLst/>
          </a:prstGeom>
        </p:spPr>
      </p:pic>
      <p:pic>
        <p:nvPicPr>
          <p:cNvPr id="8" name="Picture 7">
            <a:extLst>
              <a:ext uri="{FF2B5EF4-FFF2-40B4-BE49-F238E27FC236}">
                <a16:creationId xmlns:a16="http://schemas.microsoft.com/office/drawing/2014/main" id="{CEAD4FA1-D938-463C-A48A-03F38311BDD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7160" y="76200"/>
            <a:ext cx="2819400" cy="843642"/>
          </a:xfrm>
          <a:prstGeom prst="rect">
            <a:avLst/>
          </a:prstGeom>
        </p:spPr>
      </p:pic>
    </p:spTree>
    <p:extLst>
      <p:ext uri="{BB962C8B-B14F-4D97-AF65-F5344CB8AC3E}">
        <p14:creationId xmlns:p14="http://schemas.microsoft.com/office/powerpoint/2010/main" val="19927799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46D50001-4836-4E73-989A-4B313BF81475}"/>
              </a:ext>
            </a:extLst>
          </p:cNvPr>
          <p:cNvSpPr txBox="1"/>
          <p:nvPr/>
        </p:nvSpPr>
        <p:spPr>
          <a:xfrm>
            <a:off x="1309352" y="274937"/>
            <a:ext cx="10368978" cy="707886"/>
          </a:xfrm>
          <a:prstGeom prst="rect">
            <a:avLst/>
          </a:prstGeom>
          <a:noFill/>
        </p:spPr>
        <p:txBody>
          <a:bodyPr wrap="square">
            <a:spAutoFit/>
          </a:bodyPr>
          <a:lstStyle/>
          <a:p>
            <a:pPr algn="just"/>
            <a:r>
              <a:rPr lang="en-US" sz="4000" b="1" dirty="0">
                <a:solidFill>
                  <a:srgbClr val="FF7D11"/>
                </a:solidFill>
                <a:latin typeface="HP-167" panose="020B0803050302020204" pitchFamily="34" charset="0"/>
                <a:ea typeface="Arial-Rounded" panose="020B0500000000000000" pitchFamily="34" charset="0"/>
                <a:cs typeface="Arial-Rounded" panose="020B0500000000000000" pitchFamily="34" charset="0"/>
              </a:rPr>
              <a:t>1</a:t>
            </a:r>
            <a:r>
              <a:rPr lang="en-US" sz="4000" b="1">
                <a:solidFill>
                  <a:srgbClr val="FF7D11"/>
                </a:solidFill>
                <a:latin typeface="HP-167" panose="020B0803050302020204" pitchFamily="34" charset="0"/>
                <a:ea typeface="Arial-Rounded" panose="020B0500000000000000" pitchFamily="34" charset="0"/>
                <a:cs typeface="Arial-Rounded" panose="020B0500000000000000" pitchFamily="34" charset="0"/>
              </a:rPr>
              <a:t>. </a:t>
            </a:r>
            <a:r>
              <a:rPr lang="en-US" sz="4000" b="1">
                <a:solidFill>
                  <a:srgbClr val="2A87DD"/>
                </a:solidFill>
                <a:latin typeface="Arial-Rounded" panose="020B0500000000000000" pitchFamily="34" charset="0"/>
                <a:ea typeface="Arial-Rounded" panose="020B0500000000000000" pitchFamily="34" charset="0"/>
                <a:cs typeface="Arial-Rounded" panose="020B0500000000000000" pitchFamily="34" charset="0"/>
              </a:rPr>
              <a:t>Kể tên các đồ dùng học tập của em</a:t>
            </a:r>
            <a:endParaRPr lang="en-US" sz="4000" b="1" dirty="0">
              <a:solidFill>
                <a:srgbClr val="2A87DD"/>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7" name="Group 16">
            <a:extLst>
              <a:ext uri="{FF2B5EF4-FFF2-40B4-BE49-F238E27FC236}">
                <a16:creationId xmlns:a16="http://schemas.microsoft.com/office/drawing/2014/main" id="{B02D2D72-B7D5-4406-962B-D68B3B4162DE}"/>
              </a:ext>
            </a:extLst>
          </p:cNvPr>
          <p:cNvGrpSpPr/>
          <p:nvPr/>
        </p:nvGrpSpPr>
        <p:grpSpPr>
          <a:xfrm>
            <a:off x="206174" y="188315"/>
            <a:ext cx="911353" cy="1146354"/>
            <a:chOff x="253799" y="259752"/>
            <a:chExt cx="911353" cy="1146354"/>
          </a:xfrm>
        </p:grpSpPr>
        <p:sp>
          <p:nvSpPr>
            <p:cNvPr id="18" name="51">
              <a:extLst>
                <a:ext uri="{FF2B5EF4-FFF2-40B4-BE49-F238E27FC236}">
                  <a16:creationId xmlns:a16="http://schemas.microsoft.com/office/drawing/2014/main" id="{B8C2EEF4-D638-4F11-8545-F6F0B751AAA9}"/>
                </a:ext>
              </a:extLst>
            </p:cNvPr>
            <p:cNvSpPr/>
            <p:nvPr/>
          </p:nvSpPr>
          <p:spPr>
            <a:xfrm>
              <a:off x="253799" y="259752"/>
              <a:ext cx="571915" cy="891155"/>
            </a:xfrm>
            <a:prstGeom prst="rect">
              <a:avLst/>
            </a:prstGeom>
            <a:solidFill>
              <a:srgbClr val="0DB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1" name="Picture 20">
              <a:extLst>
                <a:ext uri="{FF2B5EF4-FFF2-40B4-BE49-F238E27FC236}">
                  <a16:creationId xmlns:a16="http://schemas.microsoft.com/office/drawing/2014/main" id="{D40E7CAC-21EB-4BE1-8FEF-500C95D33ADC}"/>
                </a:ext>
              </a:extLst>
            </p:cNvPr>
            <p:cNvPicPr>
              <a:picLocks noChangeAspect="1"/>
            </p:cNvPicPr>
            <p:nvPr userDrawn="1"/>
          </p:nvPicPr>
          <p:blipFill>
            <a:blip r:embed="rId2"/>
            <a:stretch>
              <a:fillRect/>
            </a:stretch>
          </p:blipFill>
          <p:spPr>
            <a:xfrm>
              <a:off x="486275" y="727229"/>
              <a:ext cx="678877" cy="678877"/>
            </a:xfrm>
            <a:prstGeom prst="rect">
              <a:avLst/>
            </a:prstGeom>
          </p:spPr>
        </p:pic>
      </p:grpSp>
      <p:sp>
        <p:nvSpPr>
          <p:cNvPr id="30" name="TextBox 29">
            <a:extLst>
              <a:ext uri="{FF2B5EF4-FFF2-40B4-BE49-F238E27FC236}">
                <a16:creationId xmlns:a16="http://schemas.microsoft.com/office/drawing/2014/main" id="{5142733E-CADC-4929-9086-5B2C2BBD270A}"/>
              </a:ext>
            </a:extLst>
          </p:cNvPr>
          <p:cNvSpPr txBox="1"/>
          <p:nvPr/>
        </p:nvSpPr>
        <p:spPr>
          <a:xfrm>
            <a:off x="856750" y="4233208"/>
            <a:ext cx="10896600" cy="1938992"/>
          </a:xfrm>
          <a:prstGeom prst="rect">
            <a:avLst/>
          </a:prstGeom>
          <a:noFill/>
        </p:spPr>
        <p:txBody>
          <a:bodyPr wrap="square">
            <a:spAutoFit/>
          </a:bodyPr>
          <a:lstStyle/>
          <a:p>
            <a:pPr indent="457200" algn="just"/>
            <a:r>
              <a:rPr lang="vi-VN" sz="4000" b="0" i="0">
                <a:solidFill>
                  <a:srgbClr val="333333"/>
                </a:solidFill>
                <a:effectLst/>
                <a:latin typeface="Arial-Rounded" panose="020B0500000000000000" pitchFamily="34" charset="0"/>
                <a:ea typeface="Arial-Rounded" panose="020B0500000000000000" pitchFamily="34" charset="0"/>
                <a:cs typeface="Arial-Rounded" panose="020B0500000000000000" pitchFamily="34" charset="0"/>
              </a:rPr>
              <a:t>Các đồ dùng học tập của em gồm có: </a:t>
            </a:r>
            <a:r>
              <a:rPr lang="vi-VN" sz="4000" b="0" i="0">
                <a:solidFill>
                  <a:srgbClr val="FF6600"/>
                </a:solidFill>
                <a:effectLst/>
                <a:latin typeface="Arial-Rounded" panose="020B0500000000000000" pitchFamily="34" charset="0"/>
                <a:ea typeface="Arial-Rounded" panose="020B0500000000000000" pitchFamily="34" charset="0"/>
                <a:cs typeface="Arial-Rounded" panose="020B0500000000000000" pitchFamily="34" charset="0"/>
              </a:rPr>
              <a:t>cặp sách, bút mực, bút chì, bút màu, cục tẩy, thước kẻ, hộp bút, quyển vở, lọ mực,…</a:t>
            </a:r>
            <a:endParaRPr lang="en-US" sz="4000">
              <a:solidFill>
                <a:srgbClr val="FF66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1" name="Picture 30">
            <a:extLst>
              <a:ext uri="{FF2B5EF4-FFF2-40B4-BE49-F238E27FC236}">
                <a16:creationId xmlns:a16="http://schemas.microsoft.com/office/drawing/2014/main" id="{C358A174-FAD4-4EB7-B5B0-E7CA60F3DB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409" y="1236942"/>
            <a:ext cx="3281295" cy="2934235"/>
          </a:xfrm>
          <a:prstGeom prst="rect">
            <a:avLst/>
          </a:prstGeom>
        </p:spPr>
      </p:pic>
      <p:pic>
        <p:nvPicPr>
          <p:cNvPr id="32" name="Picture 31">
            <a:extLst>
              <a:ext uri="{FF2B5EF4-FFF2-40B4-BE49-F238E27FC236}">
                <a16:creationId xmlns:a16="http://schemas.microsoft.com/office/drawing/2014/main" id="{E90A92D1-1682-4F3D-A8CD-62A954DF3C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084" y="1169335"/>
            <a:ext cx="4371975" cy="3162300"/>
          </a:xfrm>
          <a:prstGeom prst="rect">
            <a:avLst/>
          </a:prstGeom>
        </p:spPr>
      </p:pic>
      <p:pic>
        <p:nvPicPr>
          <p:cNvPr id="33" name="Picture 32">
            <a:extLst>
              <a:ext uri="{FF2B5EF4-FFF2-40B4-BE49-F238E27FC236}">
                <a16:creationId xmlns:a16="http://schemas.microsoft.com/office/drawing/2014/main" id="{7192C6C8-BEB5-4878-A877-F4E3660D365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472054" y="1112461"/>
            <a:ext cx="2934235" cy="2934235"/>
          </a:xfrm>
          <a:prstGeom prst="rect">
            <a:avLst/>
          </a:prstGeom>
        </p:spPr>
      </p:pic>
    </p:spTree>
    <p:extLst>
      <p:ext uri="{BB962C8B-B14F-4D97-AF65-F5344CB8AC3E}">
        <p14:creationId xmlns:p14="http://schemas.microsoft.com/office/powerpoint/2010/main" val="21478883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1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20"/>
                                        </p:tgtEl>
                                        <p:attrNameLst>
                                          <p:attrName>style.visibility</p:attrName>
                                        </p:attrNameLst>
                                      </p:cBhvr>
                                      <p:to>
                                        <p:strVal val="visible"/>
                                      </p:to>
                                    </p:set>
                                    <p:anim calcmode="lin" valueType="num">
                                      <p:cBhvr>
                                        <p:cTn id="12" dur="25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3" dur="250" fill="hold"/>
                                        <p:tgtEl>
                                          <p:spTgt spid="20"/>
                                        </p:tgtEl>
                                        <p:attrNameLst>
                                          <p:attrName>ppt_y</p:attrName>
                                        </p:attrNameLst>
                                      </p:cBhvr>
                                      <p:tavLst>
                                        <p:tav tm="0">
                                          <p:val>
                                            <p:strVal val="#ppt_y"/>
                                          </p:val>
                                        </p:tav>
                                        <p:tav tm="100000">
                                          <p:val>
                                            <p:strVal val="#ppt_y"/>
                                          </p:val>
                                        </p:tav>
                                      </p:tavLst>
                                    </p:anim>
                                    <p:anim calcmode="lin" valueType="num">
                                      <p:cBhvr>
                                        <p:cTn id="14" dur="25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5" dur="25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250" tmFilter="0,0; .5, 1; 1, 1"/>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edge">
                                      <p:cBhvr>
                                        <p:cTn id="21" dur="750"/>
                                        <p:tgtEl>
                                          <p:spTgt spid="32"/>
                                        </p:tgtEl>
                                      </p:cBhvr>
                                    </p:animEffect>
                                  </p:childTnLst>
                                </p:cTn>
                              </p:par>
                              <p:par>
                                <p:cTn id="22" presetID="20" presetClass="entr" presetSubtype="0"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edge">
                                      <p:cBhvr>
                                        <p:cTn id="24" dur="750"/>
                                        <p:tgtEl>
                                          <p:spTgt spid="31"/>
                                        </p:tgtEl>
                                      </p:cBhvr>
                                    </p:animEffect>
                                  </p:childTnLst>
                                </p:cTn>
                              </p:par>
                              <p:par>
                                <p:cTn id="25" presetID="20"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edge">
                                      <p:cBhvr>
                                        <p:cTn id="27" dur="75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additive="base">
                                        <p:cTn id="32" dur="500" fill="hold"/>
                                        <p:tgtEl>
                                          <p:spTgt spid="30"/>
                                        </p:tgtEl>
                                        <p:attrNameLst>
                                          <p:attrName>ppt_x</p:attrName>
                                        </p:attrNameLst>
                                      </p:cBhvr>
                                      <p:tavLst>
                                        <p:tav tm="0">
                                          <p:val>
                                            <p:strVal val="#ppt_x"/>
                                          </p:val>
                                        </p:tav>
                                        <p:tav tm="100000">
                                          <p:val>
                                            <p:strVal val="#ppt_x"/>
                                          </p:val>
                                        </p:tav>
                                      </p:tavLst>
                                    </p:anim>
                                    <p:anim calcmode="lin" valueType="num">
                                      <p:cBhvr additive="base">
                                        <p:cTn id="3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46D50001-4836-4E73-989A-4B313BF81475}"/>
              </a:ext>
            </a:extLst>
          </p:cNvPr>
          <p:cNvSpPr txBox="1"/>
          <p:nvPr/>
        </p:nvSpPr>
        <p:spPr>
          <a:xfrm>
            <a:off x="1309352" y="274937"/>
            <a:ext cx="10368978" cy="1446550"/>
          </a:xfrm>
          <a:prstGeom prst="rect">
            <a:avLst/>
          </a:prstGeom>
          <a:noFill/>
        </p:spPr>
        <p:txBody>
          <a:bodyPr wrap="square">
            <a:spAutoFit/>
          </a:bodyPr>
          <a:lstStyle/>
          <a:p>
            <a:pPr algn="just"/>
            <a:r>
              <a:rPr lang="en-US" sz="4000" b="1" dirty="0">
                <a:solidFill>
                  <a:srgbClr val="FF7D11"/>
                </a:solidFill>
                <a:latin typeface="HP-167" panose="020B0803050302020204" pitchFamily="34" charset="0"/>
                <a:ea typeface="Arial-Rounded" panose="020B0500000000000000" pitchFamily="34" charset="0"/>
                <a:cs typeface="Arial-Rounded" panose="020B0500000000000000" pitchFamily="34" charset="0"/>
              </a:rPr>
              <a:t>2</a:t>
            </a:r>
            <a:r>
              <a:rPr lang="en-US" sz="4000" b="1">
                <a:solidFill>
                  <a:srgbClr val="FF7D11"/>
                </a:solidFill>
                <a:latin typeface="HP-167" panose="020B0803050302020204" pitchFamily="34" charset="0"/>
                <a:ea typeface="Arial-Rounded" panose="020B0500000000000000" pitchFamily="34" charset="0"/>
                <a:cs typeface="Arial-Rounded" panose="020B0500000000000000" pitchFamily="34" charset="0"/>
              </a:rPr>
              <a:t>.</a:t>
            </a:r>
            <a:r>
              <a:rPr lang="en-US" sz="4400" b="1">
                <a:solidFill>
                  <a:srgbClr val="2A87DD"/>
                </a:solidFill>
                <a:latin typeface="Arial-Rounded" panose="020B0500000000000000" pitchFamily="34" charset="0"/>
                <a:ea typeface="Arial-Rounded" panose="020B0500000000000000" pitchFamily="34" charset="0"/>
                <a:cs typeface="Arial-Rounded" panose="020B0500000000000000" pitchFamily="34" charset="0"/>
              </a:rPr>
              <a:t> Viết 2 – 3 câu tả một đồ dùng học tập của em.</a:t>
            </a:r>
            <a:endParaRPr lang="en-US" sz="4000" b="1" dirty="0">
              <a:solidFill>
                <a:srgbClr val="2A87DD"/>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7" name="Group 16">
            <a:extLst>
              <a:ext uri="{FF2B5EF4-FFF2-40B4-BE49-F238E27FC236}">
                <a16:creationId xmlns:a16="http://schemas.microsoft.com/office/drawing/2014/main" id="{B02D2D72-B7D5-4406-962B-D68B3B4162DE}"/>
              </a:ext>
            </a:extLst>
          </p:cNvPr>
          <p:cNvGrpSpPr/>
          <p:nvPr/>
        </p:nvGrpSpPr>
        <p:grpSpPr>
          <a:xfrm>
            <a:off x="206174" y="188315"/>
            <a:ext cx="911353" cy="1146354"/>
            <a:chOff x="253799" y="259752"/>
            <a:chExt cx="911353" cy="1146354"/>
          </a:xfrm>
        </p:grpSpPr>
        <p:sp>
          <p:nvSpPr>
            <p:cNvPr id="18" name="51">
              <a:extLst>
                <a:ext uri="{FF2B5EF4-FFF2-40B4-BE49-F238E27FC236}">
                  <a16:creationId xmlns:a16="http://schemas.microsoft.com/office/drawing/2014/main" id="{B8C2EEF4-D638-4F11-8545-F6F0B751AAA9}"/>
                </a:ext>
              </a:extLst>
            </p:cNvPr>
            <p:cNvSpPr/>
            <p:nvPr/>
          </p:nvSpPr>
          <p:spPr>
            <a:xfrm>
              <a:off x="253799" y="259752"/>
              <a:ext cx="571915" cy="891155"/>
            </a:xfrm>
            <a:prstGeom prst="rect">
              <a:avLst/>
            </a:prstGeom>
            <a:solidFill>
              <a:srgbClr val="0DB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1" name="Picture 20">
              <a:extLst>
                <a:ext uri="{FF2B5EF4-FFF2-40B4-BE49-F238E27FC236}">
                  <a16:creationId xmlns:a16="http://schemas.microsoft.com/office/drawing/2014/main" id="{D40E7CAC-21EB-4BE1-8FEF-500C95D33ADC}"/>
                </a:ext>
              </a:extLst>
            </p:cNvPr>
            <p:cNvPicPr>
              <a:picLocks noChangeAspect="1"/>
            </p:cNvPicPr>
            <p:nvPr userDrawn="1"/>
          </p:nvPicPr>
          <p:blipFill>
            <a:blip r:embed="rId2"/>
            <a:stretch>
              <a:fillRect/>
            </a:stretch>
          </p:blipFill>
          <p:spPr>
            <a:xfrm>
              <a:off x="486275" y="727229"/>
              <a:ext cx="678877" cy="678877"/>
            </a:xfrm>
            <a:prstGeom prst="rect">
              <a:avLst/>
            </a:prstGeom>
          </p:spPr>
        </p:pic>
      </p:grpSp>
      <p:sp>
        <p:nvSpPr>
          <p:cNvPr id="10" name="TextBox 9">
            <a:extLst>
              <a:ext uri="{FF2B5EF4-FFF2-40B4-BE49-F238E27FC236}">
                <a16:creationId xmlns:a16="http://schemas.microsoft.com/office/drawing/2014/main" id="{4D2A6C3B-1A6C-4685-B33C-E76E90FA1A7A}"/>
              </a:ext>
            </a:extLst>
          </p:cNvPr>
          <p:cNvSpPr txBox="1"/>
          <p:nvPr/>
        </p:nvSpPr>
        <p:spPr>
          <a:xfrm>
            <a:off x="305408" y="1542658"/>
            <a:ext cx="554477" cy="523220"/>
          </a:xfrm>
          <a:prstGeom prst="rect">
            <a:avLst/>
          </a:prstGeom>
          <a:noFill/>
        </p:spPr>
        <p:txBody>
          <a:bodyPr wrap="square" rtlCol="0">
            <a:spAutoFit/>
          </a:bodyPr>
          <a:lstStyle/>
          <a:p>
            <a:r>
              <a:rPr lang="en-US" sz="2800" b="1" dirty="0">
                <a:solidFill>
                  <a:srgbClr val="F65E00"/>
                </a:solidFill>
                <a:latin typeface="Arial-Rounded" panose="020B0500000000000000" pitchFamily="34" charset="0"/>
                <a:ea typeface="Arial-Rounded" panose="020B0500000000000000" pitchFamily="34" charset="0"/>
                <a:cs typeface="Arial-Rounded" panose="020B0500000000000000" pitchFamily="34" charset="0"/>
              </a:rPr>
              <a:t>G:</a:t>
            </a:r>
          </a:p>
        </p:txBody>
      </p:sp>
      <p:cxnSp>
        <p:nvCxnSpPr>
          <p:cNvPr id="11" name="Straight Connector 10">
            <a:extLst>
              <a:ext uri="{FF2B5EF4-FFF2-40B4-BE49-F238E27FC236}">
                <a16:creationId xmlns:a16="http://schemas.microsoft.com/office/drawing/2014/main" id="{F35D2E0D-7F79-41D5-BFC1-B54AD59C4B08}"/>
              </a:ext>
            </a:extLst>
          </p:cNvPr>
          <p:cNvCxnSpPr>
            <a:cxnSpLocks/>
          </p:cNvCxnSpPr>
          <p:nvPr/>
        </p:nvCxnSpPr>
        <p:spPr>
          <a:xfrm>
            <a:off x="6096000" y="2905843"/>
            <a:ext cx="0" cy="490132"/>
          </a:xfrm>
          <a:prstGeom prst="line">
            <a:avLst/>
          </a:prstGeom>
          <a:ln w="57150">
            <a:solidFill>
              <a:srgbClr val="FF544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6D5A71B-B856-485F-9D71-B37F94154E73}"/>
              </a:ext>
            </a:extLst>
          </p:cNvPr>
          <p:cNvCxnSpPr/>
          <p:nvPr/>
        </p:nvCxnSpPr>
        <p:spPr>
          <a:xfrm>
            <a:off x="6095999" y="4449300"/>
            <a:ext cx="0" cy="603114"/>
          </a:xfrm>
          <a:prstGeom prst="line">
            <a:avLst/>
          </a:prstGeom>
          <a:ln w="57150">
            <a:solidFill>
              <a:srgbClr val="FF544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741FE99-B6B6-4E27-85CD-60A20BD7BFB5}"/>
              </a:ext>
            </a:extLst>
          </p:cNvPr>
          <p:cNvCxnSpPr>
            <a:cxnSpLocks/>
          </p:cNvCxnSpPr>
          <p:nvPr/>
        </p:nvCxnSpPr>
        <p:spPr>
          <a:xfrm>
            <a:off x="3403870" y="3974391"/>
            <a:ext cx="947888" cy="0"/>
          </a:xfrm>
          <a:prstGeom prst="line">
            <a:avLst/>
          </a:prstGeom>
          <a:ln w="57150">
            <a:solidFill>
              <a:srgbClr val="FF544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9395E36-5775-48E4-81D7-7D79AEDBB066}"/>
              </a:ext>
            </a:extLst>
          </p:cNvPr>
          <p:cNvCxnSpPr>
            <a:cxnSpLocks/>
          </p:cNvCxnSpPr>
          <p:nvPr/>
        </p:nvCxnSpPr>
        <p:spPr>
          <a:xfrm>
            <a:off x="7793476" y="3904803"/>
            <a:ext cx="999518" cy="0"/>
          </a:xfrm>
          <a:prstGeom prst="line">
            <a:avLst/>
          </a:prstGeom>
          <a:ln w="57150">
            <a:solidFill>
              <a:srgbClr val="FF5441"/>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494E0CDB-2F29-4496-ACFA-BAA0229EF6CC}"/>
              </a:ext>
            </a:extLst>
          </p:cNvPr>
          <p:cNvGrpSpPr/>
          <p:nvPr/>
        </p:nvGrpSpPr>
        <p:grpSpPr>
          <a:xfrm>
            <a:off x="4209643" y="3253044"/>
            <a:ext cx="3772711" cy="1364870"/>
            <a:chOff x="4171543" y="3800516"/>
            <a:chExt cx="3772711" cy="1364870"/>
          </a:xfrm>
        </p:grpSpPr>
        <p:pic>
          <p:nvPicPr>
            <p:cNvPr id="16" name="Picture 15" descr="Shape, rectangle&#10;&#10;Description automatically generated">
              <a:extLst>
                <a:ext uri="{FF2B5EF4-FFF2-40B4-BE49-F238E27FC236}">
                  <a16:creationId xmlns:a16="http://schemas.microsoft.com/office/drawing/2014/main" id="{9DA65677-BFDE-4AEA-8496-BC05362FD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1543" y="3800516"/>
              <a:ext cx="3772711" cy="1364870"/>
            </a:xfrm>
            <a:prstGeom prst="rect">
              <a:avLst/>
            </a:prstGeom>
          </p:spPr>
        </p:pic>
        <p:sp>
          <p:nvSpPr>
            <p:cNvPr id="19" name="TextBox 18">
              <a:extLst>
                <a:ext uri="{FF2B5EF4-FFF2-40B4-BE49-F238E27FC236}">
                  <a16:creationId xmlns:a16="http://schemas.microsoft.com/office/drawing/2014/main" id="{AE7AF4E0-506E-441C-97E9-7232903DD1E0}"/>
                </a:ext>
              </a:extLst>
            </p:cNvPr>
            <p:cNvSpPr txBox="1"/>
            <p:nvPr/>
          </p:nvSpPr>
          <p:spPr>
            <a:xfrm>
              <a:off x="4671884" y="3868175"/>
              <a:ext cx="2879209" cy="1200329"/>
            </a:xfrm>
            <a:prstGeom prst="rect">
              <a:avLst/>
            </a:prstGeom>
            <a:noFill/>
          </p:spPr>
          <p:txBody>
            <a:bodyPr wrap="square" rtlCol="0">
              <a:spAutoFit/>
            </a:bodyPr>
            <a:lstStyle/>
            <a:p>
              <a:pPr algn="ctr"/>
              <a:r>
                <a:rPr lang="en-US" sz="3600">
                  <a:solidFill>
                    <a:schemeClr val="bg1"/>
                  </a:solidFill>
                  <a:latin typeface="Arial-Rounded" panose="020B0500000000000000" pitchFamily="34" charset="0"/>
                  <a:ea typeface="Arial-Rounded" panose="020B0500000000000000" pitchFamily="34" charset="0"/>
                  <a:cs typeface="Arial-Rounded" panose="020B0500000000000000" pitchFamily="34" charset="0"/>
                </a:rPr>
                <a:t>Tả đồ dùng học tập</a:t>
              </a:r>
              <a:endParaRPr lang="en-US" sz="36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2" name="Group 21">
            <a:extLst>
              <a:ext uri="{FF2B5EF4-FFF2-40B4-BE49-F238E27FC236}">
                <a16:creationId xmlns:a16="http://schemas.microsoft.com/office/drawing/2014/main" id="{B61E5D47-D415-4FDD-AC36-1484A4212958}"/>
              </a:ext>
            </a:extLst>
          </p:cNvPr>
          <p:cNvGrpSpPr/>
          <p:nvPr/>
        </p:nvGrpSpPr>
        <p:grpSpPr>
          <a:xfrm>
            <a:off x="3947302" y="1542658"/>
            <a:ext cx="4297396" cy="1453170"/>
            <a:chOff x="3909202" y="2090130"/>
            <a:chExt cx="4297396" cy="1453170"/>
          </a:xfrm>
        </p:grpSpPr>
        <p:pic>
          <p:nvPicPr>
            <p:cNvPr id="23" name="Picture 22" descr="A yellow circle with a black background&#10;&#10;Description automatically generated with medium confidence">
              <a:extLst>
                <a:ext uri="{FF2B5EF4-FFF2-40B4-BE49-F238E27FC236}">
                  <a16:creationId xmlns:a16="http://schemas.microsoft.com/office/drawing/2014/main" id="{02F08E3B-DC0A-496C-8671-5B05B1E44E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9202" y="2090130"/>
              <a:ext cx="4297396" cy="1453170"/>
            </a:xfrm>
            <a:prstGeom prst="rect">
              <a:avLst/>
            </a:prstGeom>
          </p:spPr>
        </p:pic>
        <p:sp>
          <p:nvSpPr>
            <p:cNvPr id="24" name="TextBox 23">
              <a:extLst>
                <a:ext uri="{FF2B5EF4-FFF2-40B4-BE49-F238E27FC236}">
                  <a16:creationId xmlns:a16="http://schemas.microsoft.com/office/drawing/2014/main" id="{68C00775-462C-4ADE-AD0E-F052EABED660}"/>
                </a:ext>
              </a:extLst>
            </p:cNvPr>
            <p:cNvSpPr txBox="1"/>
            <p:nvPr/>
          </p:nvSpPr>
          <p:spPr>
            <a:xfrm>
              <a:off x="4313658" y="2296120"/>
              <a:ext cx="3437611" cy="1077218"/>
            </a:xfrm>
            <a:prstGeom prst="rect">
              <a:avLst/>
            </a:prstGeom>
            <a:noFill/>
          </p:spPr>
          <p:txBody>
            <a:bodyPr wrap="square" rtlCol="0">
              <a:spAutoFit/>
            </a:bodyPr>
            <a:lstStyle/>
            <a:p>
              <a:pPr algn="ctr"/>
              <a:r>
                <a:rPr lang="en-US" sz="3200" dirty="0">
                  <a:solidFill>
                    <a:schemeClr val="bg2">
                      <a:lumMod val="10000"/>
                    </a:schemeClr>
                  </a:solidFill>
                  <a:latin typeface="Arial" panose="020B0604020202020204" pitchFamily="34" charset="0"/>
                  <a:ea typeface="Arial-Rounded" panose="020B0500000000000000" pitchFamily="34" charset="0"/>
                  <a:cs typeface="Arial" panose="020B0604020202020204" pitchFamily="34" charset="0"/>
                </a:rPr>
                <a:t>(1) </a:t>
              </a:r>
              <a:r>
                <a:rPr lang="en-US" sz="3200" err="1">
                  <a:solidFill>
                    <a:schemeClr val="bg2">
                      <a:lumMod val="10000"/>
                    </a:schemeClr>
                  </a:solidFill>
                  <a:latin typeface="Arial-Rounded" panose="020B0500000000000000" pitchFamily="34" charset="0"/>
                  <a:ea typeface="Arial-Rounded" panose="020B0500000000000000" pitchFamily="34" charset="0"/>
                  <a:cs typeface="Arial-Rounded" panose="020B0500000000000000" pitchFamily="34" charset="0"/>
                </a:rPr>
                <a:t>Em</a:t>
              </a:r>
              <a:r>
                <a:rPr lang="en-US" sz="3200">
                  <a:solidFill>
                    <a:schemeClr val="bg2">
                      <a:lumMod val="10000"/>
                    </a:schemeClr>
                  </a:solidFill>
                  <a:latin typeface="Arial-Rounded" panose="020B0500000000000000" pitchFamily="34" charset="0"/>
                  <a:ea typeface="Arial-Rounded" panose="020B0500000000000000" pitchFamily="34" charset="0"/>
                  <a:cs typeface="Arial-Rounded" panose="020B0500000000000000" pitchFamily="34" charset="0"/>
                </a:rPr>
                <a:t> chọn tả đồ dùng học tập nào?</a:t>
              </a:r>
              <a:endParaRPr lang="en-US" sz="3200" dirty="0">
                <a:solidFill>
                  <a:schemeClr val="bg2">
                    <a:lumMod val="1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5" name="Group 24">
            <a:extLst>
              <a:ext uri="{FF2B5EF4-FFF2-40B4-BE49-F238E27FC236}">
                <a16:creationId xmlns:a16="http://schemas.microsoft.com/office/drawing/2014/main" id="{E9ECA113-2116-4317-A4B8-BD99528A0B0A}"/>
              </a:ext>
            </a:extLst>
          </p:cNvPr>
          <p:cNvGrpSpPr/>
          <p:nvPr/>
        </p:nvGrpSpPr>
        <p:grpSpPr>
          <a:xfrm>
            <a:off x="8216120" y="2825866"/>
            <a:ext cx="3801081" cy="2140092"/>
            <a:chOff x="8352819" y="3530296"/>
            <a:chExt cx="3437612" cy="1983134"/>
          </a:xfrm>
        </p:grpSpPr>
        <p:pic>
          <p:nvPicPr>
            <p:cNvPr id="26" name="Picture 25" descr="A yellow circle with a black background&#10;&#10;Description automatically generated with medium confidence">
              <a:extLst>
                <a:ext uri="{FF2B5EF4-FFF2-40B4-BE49-F238E27FC236}">
                  <a16:creationId xmlns:a16="http://schemas.microsoft.com/office/drawing/2014/main" id="{274732AA-8F0D-4CC9-8716-F53DA42407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2819" y="3530296"/>
              <a:ext cx="3437612" cy="1983134"/>
            </a:xfrm>
            <a:prstGeom prst="rect">
              <a:avLst/>
            </a:prstGeom>
          </p:spPr>
        </p:pic>
        <p:sp>
          <p:nvSpPr>
            <p:cNvPr id="27" name="TextBox 26">
              <a:extLst>
                <a:ext uri="{FF2B5EF4-FFF2-40B4-BE49-F238E27FC236}">
                  <a16:creationId xmlns:a16="http://schemas.microsoft.com/office/drawing/2014/main" id="{38CC39A6-EED6-437D-A872-3E19C155D22D}"/>
                </a:ext>
              </a:extLst>
            </p:cNvPr>
            <p:cNvSpPr txBox="1"/>
            <p:nvPr/>
          </p:nvSpPr>
          <p:spPr>
            <a:xfrm>
              <a:off x="8430280" y="3800516"/>
              <a:ext cx="3031453" cy="998213"/>
            </a:xfrm>
            <a:prstGeom prst="rect">
              <a:avLst/>
            </a:prstGeom>
            <a:noFill/>
          </p:spPr>
          <p:txBody>
            <a:bodyPr wrap="square" rtlCol="0">
              <a:spAutoFit/>
            </a:bodyPr>
            <a:lstStyle/>
            <a:p>
              <a:pPr algn="ctr"/>
              <a:r>
                <a:rPr lang="en-US" sz="3200" dirty="0">
                  <a:solidFill>
                    <a:schemeClr val="bg2">
                      <a:lumMod val="10000"/>
                    </a:schemeClr>
                  </a:solidFill>
                  <a:latin typeface="Arial" panose="020B0604020202020204" pitchFamily="34" charset="0"/>
                  <a:ea typeface="Arial-Rounded" panose="020B0500000000000000" pitchFamily="34" charset="0"/>
                  <a:cs typeface="Arial" panose="020B0604020202020204" pitchFamily="34" charset="0"/>
                </a:rPr>
                <a:t>(2</a:t>
              </a:r>
              <a:r>
                <a:rPr lang="en-US" sz="3200">
                  <a:solidFill>
                    <a:schemeClr val="bg2">
                      <a:lumMod val="10000"/>
                    </a:schemeClr>
                  </a:solidFill>
                  <a:latin typeface="Arial" panose="020B0604020202020204" pitchFamily="34" charset="0"/>
                  <a:ea typeface="Arial-Rounded" panose="020B0500000000000000" pitchFamily="34" charset="0"/>
                  <a:cs typeface="Arial" panose="020B0604020202020204" pitchFamily="34" charset="0"/>
                </a:rPr>
                <a:t>) </a:t>
              </a:r>
              <a:r>
                <a:rPr lang="en-US" sz="3200">
                  <a:solidFill>
                    <a:schemeClr val="bg2">
                      <a:lumMod val="10000"/>
                    </a:schemeClr>
                  </a:solidFill>
                  <a:latin typeface="Arial-Rounded" panose="020B0500000000000000" pitchFamily="34" charset="0"/>
                  <a:ea typeface="Arial-Rounded" panose="020B0500000000000000" pitchFamily="34" charset="0"/>
                  <a:cs typeface="Arial-Rounded" panose="020B0500000000000000" pitchFamily="34" charset="0"/>
                </a:rPr>
                <a:t>Nó có </a:t>
              </a:r>
              <a:r>
                <a:rPr lang="en-US" sz="3200" dirty="0" err="1">
                  <a:solidFill>
                    <a:schemeClr val="bg2">
                      <a:lumMod val="10000"/>
                    </a:schemeClr>
                  </a:solidFill>
                  <a:latin typeface="Arial-Rounded" panose="020B0500000000000000" pitchFamily="34" charset="0"/>
                  <a:ea typeface="Arial-Rounded" panose="020B0500000000000000" pitchFamily="34" charset="0"/>
                  <a:cs typeface="Arial-Rounded" panose="020B0500000000000000" pitchFamily="34" charset="0"/>
                </a:rPr>
                <a:t>đặc</a:t>
              </a:r>
              <a:r>
                <a:rPr lang="en-US" sz="3200" dirty="0">
                  <a:solidFill>
                    <a:schemeClr val="bg2">
                      <a:lumMod val="1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bg2">
                      <a:lumMod val="10000"/>
                    </a:schemeClr>
                  </a:solidFill>
                  <a:latin typeface="Arial-Rounded" panose="020B0500000000000000" pitchFamily="34" charset="0"/>
                  <a:ea typeface="Arial-Rounded" panose="020B0500000000000000" pitchFamily="34" charset="0"/>
                  <a:cs typeface="Arial-Rounded" panose="020B0500000000000000" pitchFamily="34" charset="0"/>
                </a:rPr>
                <a:t>điểm</a:t>
              </a:r>
              <a:r>
                <a:rPr lang="en-US" sz="3200" dirty="0">
                  <a:solidFill>
                    <a:schemeClr val="bg2">
                      <a:lumMod val="1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bg2">
                      <a:lumMod val="10000"/>
                    </a:schemeClr>
                  </a:solidFill>
                  <a:latin typeface="Arial-Rounded" panose="020B0500000000000000" pitchFamily="34" charset="0"/>
                  <a:ea typeface="Arial-Rounded" panose="020B0500000000000000" pitchFamily="34" charset="0"/>
                  <a:cs typeface="Arial-Rounded" panose="020B0500000000000000" pitchFamily="34" charset="0"/>
                </a:rPr>
                <a:t>gì</a:t>
              </a:r>
              <a:r>
                <a:rPr lang="en-US" sz="3200" dirty="0">
                  <a:solidFill>
                    <a:schemeClr val="bg2">
                      <a:lumMod val="10000"/>
                    </a:schemeClr>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38" name="TextBox 37">
              <a:extLst>
                <a:ext uri="{FF2B5EF4-FFF2-40B4-BE49-F238E27FC236}">
                  <a16:creationId xmlns:a16="http://schemas.microsoft.com/office/drawing/2014/main" id="{6DA5409C-E9AC-499E-BF12-580600FE2D9A}"/>
                </a:ext>
              </a:extLst>
            </p:cNvPr>
            <p:cNvSpPr txBox="1"/>
            <p:nvPr/>
          </p:nvSpPr>
          <p:spPr>
            <a:xfrm>
              <a:off x="8486359" y="4796054"/>
              <a:ext cx="3209950" cy="370765"/>
            </a:xfrm>
            <a:prstGeom prst="rect">
              <a:avLst/>
            </a:prstGeom>
            <a:noFill/>
          </p:spPr>
          <p:txBody>
            <a:bodyPr wrap="square" rtlCol="0">
              <a:spAutoFit/>
            </a:bodyPr>
            <a:lstStyle/>
            <a:p>
              <a:pPr algn="ctr"/>
              <a:r>
                <a:rPr lang="en-US" sz="2000">
                  <a:solidFill>
                    <a:schemeClr val="bg2">
                      <a:lumMod val="10000"/>
                    </a:schemeClr>
                  </a:solidFill>
                  <a:latin typeface="Arial-Rounded" panose="020B0500000000000000" pitchFamily="34" charset="0"/>
                  <a:ea typeface="Arial-Rounded" panose="020B0500000000000000" pitchFamily="34" charset="0"/>
                  <a:cs typeface="Arial-Rounded" panose="020B0500000000000000" pitchFamily="34" charset="0"/>
                </a:rPr>
                <a:t>(về hình dạng, màu sắc, ...)</a:t>
              </a:r>
              <a:endParaRPr lang="en-US" sz="2000" dirty="0">
                <a:solidFill>
                  <a:schemeClr val="bg2">
                    <a:lumMod val="1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8" name="Group 27">
            <a:extLst>
              <a:ext uri="{FF2B5EF4-FFF2-40B4-BE49-F238E27FC236}">
                <a16:creationId xmlns:a16="http://schemas.microsoft.com/office/drawing/2014/main" id="{E5AB56F2-48B7-494A-998B-684649776187}"/>
              </a:ext>
            </a:extLst>
          </p:cNvPr>
          <p:cNvGrpSpPr/>
          <p:nvPr/>
        </p:nvGrpSpPr>
        <p:grpSpPr>
          <a:xfrm>
            <a:off x="3888935" y="4759159"/>
            <a:ext cx="4548560" cy="1675467"/>
            <a:chOff x="3909202" y="5306632"/>
            <a:chExt cx="4297396" cy="1453170"/>
          </a:xfrm>
        </p:grpSpPr>
        <p:pic>
          <p:nvPicPr>
            <p:cNvPr id="29" name="Picture 28" descr="A yellow circle with a black background&#10;&#10;Description automatically generated with medium confidence">
              <a:extLst>
                <a:ext uri="{FF2B5EF4-FFF2-40B4-BE49-F238E27FC236}">
                  <a16:creationId xmlns:a16="http://schemas.microsoft.com/office/drawing/2014/main" id="{2D3B2A59-5E09-402E-8117-22B9BD32B0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9202" y="5306632"/>
              <a:ext cx="4297396" cy="1453170"/>
            </a:xfrm>
            <a:prstGeom prst="rect">
              <a:avLst/>
            </a:prstGeom>
          </p:spPr>
        </p:pic>
        <p:sp>
          <p:nvSpPr>
            <p:cNvPr id="34" name="TextBox 33">
              <a:extLst>
                <a:ext uri="{FF2B5EF4-FFF2-40B4-BE49-F238E27FC236}">
                  <a16:creationId xmlns:a16="http://schemas.microsoft.com/office/drawing/2014/main" id="{E50674AC-24C9-4CA5-8D3C-9E34403B450D}"/>
                </a:ext>
              </a:extLst>
            </p:cNvPr>
            <p:cNvSpPr txBox="1"/>
            <p:nvPr/>
          </p:nvSpPr>
          <p:spPr>
            <a:xfrm>
              <a:off x="4212201" y="5599886"/>
              <a:ext cx="3665516" cy="1077218"/>
            </a:xfrm>
            <a:prstGeom prst="rect">
              <a:avLst/>
            </a:prstGeom>
            <a:noFill/>
          </p:spPr>
          <p:txBody>
            <a:bodyPr wrap="square" rtlCol="0">
              <a:spAutoFit/>
            </a:bodyPr>
            <a:lstStyle/>
            <a:p>
              <a:pPr algn="ctr"/>
              <a:r>
                <a:rPr lang="en-US" sz="3200" dirty="0">
                  <a:solidFill>
                    <a:schemeClr val="bg2">
                      <a:lumMod val="10000"/>
                    </a:schemeClr>
                  </a:solidFill>
                  <a:latin typeface="Arial" panose="020B0604020202020204" pitchFamily="34" charset="0"/>
                  <a:ea typeface="Arial-Rounded" panose="020B0500000000000000" pitchFamily="34" charset="0"/>
                  <a:cs typeface="Arial" panose="020B0604020202020204" pitchFamily="34" charset="0"/>
                </a:rPr>
                <a:t>(3</a:t>
              </a:r>
              <a:r>
                <a:rPr lang="en-US" sz="3200">
                  <a:solidFill>
                    <a:schemeClr val="bg2">
                      <a:lumMod val="10000"/>
                    </a:schemeClr>
                  </a:solidFill>
                  <a:latin typeface="Arial" panose="020B0604020202020204" pitchFamily="34" charset="0"/>
                  <a:ea typeface="Arial-Rounded" panose="020B0500000000000000" pitchFamily="34" charset="0"/>
                  <a:cs typeface="Arial" panose="020B0604020202020204" pitchFamily="34" charset="0"/>
                </a:rPr>
                <a:t>) </a:t>
              </a:r>
              <a:r>
                <a:rPr lang="en-US" sz="3200">
                  <a:solidFill>
                    <a:schemeClr val="bg2">
                      <a:lumMod val="10000"/>
                    </a:schemeClr>
                  </a:solidFill>
                  <a:latin typeface="Arial-Rounded" panose="020B0500000000000000" pitchFamily="34" charset="0"/>
                  <a:ea typeface="Arial-Rounded" panose="020B0500000000000000" pitchFamily="34" charset="0"/>
                  <a:cs typeface="Arial-Rounded" panose="020B0500000000000000" pitchFamily="34" charset="0"/>
                </a:rPr>
                <a:t>Nó giúp ích gì cho em trong học tập?</a:t>
              </a:r>
              <a:endParaRPr lang="en-US" sz="3200" dirty="0">
                <a:solidFill>
                  <a:schemeClr val="bg2">
                    <a:lumMod val="1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5" name="Group 34">
            <a:extLst>
              <a:ext uri="{FF2B5EF4-FFF2-40B4-BE49-F238E27FC236}">
                <a16:creationId xmlns:a16="http://schemas.microsoft.com/office/drawing/2014/main" id="{321C1703-4966-4734-B900-6C006E538509}"/>
              </a:ext>
            </a:extLst>
          </p:cNvPr>
          <p:cNvGrpSpPr/>
          <p:nvPr/>
        </p:nvGrpSpPr>
        <p:grpSpPr>
          <a:xfrm>
            <a:off x="280482" y="2618095"/>
            <a:ext cx="3666820" cy="3630305"/>
            <a:chOff x="267308" y="3498954"/>
            <a:chExt cx="3437612" cy="2931979"/>
          </a:xfrm>
        </p:grpSpPr>
        <p:pic>
          <p:nvPicPr>
            <p:cNvPr id="36" name="Picture 35" descr="A yellow circle with a black background&#10;&#10;Description automatically generated with medium confidence">
              <a:extLst>
                <a:ext uri="{FF2B5EF4-FFF2-40B4-BE49-F238E27FC236}">
                  <a16:creationId xmlns:a16="http://schemas.microsoft.com/office/drawing/2014/main" id="{291954EA-F033-4F19-A091-E53E74CE5E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308" y="3498954"/>
              <a:ext cx="3437612" cy="2170886"/>
            </a:xfrm>
            <a:prstGeom prst="rect">
              <a:avLst/>
            </a:prstGeom>
          </p:spPr>
        </p:pic>
        <p:sp>
          <p:nvSpPr>
            <p:cNvPr id="37" name="TextBox 36">
              <a:extLst>
                <a:ext uri="{FF2B5EF4-FFF2-40B4-BE49-F238E27FC236}">
                  <a16:creationId xmlns:a16="http://schemas.microsoft.com/office/drawing/2014/main" id="{820D692F-B3BC-4723-8BD6-4B41424403EF}"/>
                </a:ext>
              </a:extLst>
            </p:cNvPr>
            <p:cNvSpPr txBox="1"/>
            <p:nvPr/>
          </p:nvSpPr>
          <p:spPr>
            <a:xfrm>
              <a:off x="508964" y="3876388"/>
              <a:ext cx="2899501" cy="2554545"/>
            </a:xfrm>
            <a:prstGeom prst="rect">
              <a:avLst/>
            </a:prstGeom>
            <a:noFill/>
          </p:spPr>
          <p:txBody>
            <a:bodyPr wrap="square" rtlCol="0">
              <a:spAutoFit/>
            </a:bodyPr>
            <a:lstStyle/>
            <a:p>
              <a:pPr algn="ctr"/>
              <a:r>
                <a:rPr lang="en-US" sz="3200" dirty="0">
                  <a:solidFill>
                    <a:schemeClr val="bg2">
                      <a:lumMod val="10000"/>
                    </a:schemeClr>
                  </a:solidFill>
                  <a:latin typeface="Arial" panose="020B0604020202020204" pitchFamily="34" charset="0"/>
                  <a:ea typeface="Arial-Rounded" panose="020B0500000000000000" pitchFamily="34" charset="0"/>
                  <a:cs typeface="Arial" panose="020B0604020202020204" pitchFamily="34" charset="0"/>
                </a:rPr>
                <a:t>(4</a:t>
              </a:r>
              <a:r>
                <a:rPr lang="en-US" sz="3200">
                  <a:solidFill>
                    <a:schemeClr val="bg2">
                      <a:lumMod val="10000"/>
                    </a:schemeClr>
                  </a:solidFill>
                  <a:latin typeface="Arial" panose="020B0604020202020204" pitchFamily="34" charset="0"/>
                  <a:ea typeface="Arial-Rounded" panose="020B0500000000000000" pitchFamily="34" charset="0"/>
                  <a:cs typeface="Arial" panose="020B0604020202020204" pitchFamily="34" charset="0"/>
                </a:rPr>
                <a:t>) </a:t>
              </a:r>
              <a:r>
                <a:rPr lang="en-US" sz="3200">
                  <a:solidFill>
                    <a:schemeClr val="bg2">
                      <a:lumMod val="10000"/>
                    </a:schemeClr>
                  </a:solidFill>
                  <a:latin typeface="Arial-Rounded" panose="020B0500000000000000" pitchFamily="34" charset="0"/>
                  <a:ea typeface="Arial-Rounded" panose="020B0500000000000000" pitchFamily="34" charset="0"/>
                  <a:cs typeface="Arial-Rounded" panose="020B0500000000000000" pitchFamily="34" charset="0"/>
                </a:rPr>
                <a:t>Em có nhận xét hay suy nghĩ gì về đồ dùng học tập đó?</a:t>
              </a:r>
              <a:endParaRPr lang="en-US" sz="3200" dirty="0">
                <a:solidFill>
                  <a:schemeClr val="bg2">
                    <a:lumMod val="1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4439124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1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20"/>
                                        </p:tgtEl>
                                        <p:attrNameLst>
                                          <p:attrName>style.visibility</p:attrName>
                                        </p:attrNameLst>
                                      </p:cBhvr>
                                      <p:to>
                                        <p:strVal val="visible"/>
                                      </p:to>
                                    </p:set>
                                    <p:anim calcmode="lin" valueType="num">
                                      <p:cBhvr>
                                        <p:cTn id="12" dur="25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3" dur="250" fill="hold"/>
                                        <p:tgtEl>
                                          <p:spTgt spid="20"/>
                                        </p:tgtEl>
                                        <p:attrNameLst>
                                          <p:attrName>ppt_y</p:attrName>
                                        </p:attrNameLst>
                                      </p:cBhvr>
                                      <p:tavLst>
                                        <p:tav tm="0">
                                          <p:val>
                                            <p:strVal val="#ppt_y"/>
                                          </p:val>
                                        </p:tav>
                                        <p:tav tm="100000">
                                          <p:val>
                                            <p:strVal val="#ppt_y"/>
                                          </p:val>
                                        </p:tav>
                                      </p:tavLst>
                                    </p:anim>
                                    <p:anim calcmode="lin" valueType="num">
                                      <p:cBhvr>
                                        <p:cTn id="14" dur="25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5" dur="25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250" tmFilter="0,0; .5, 1; 1, 1"/>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par>
                          <p:cTn id="33" fill="hold">
                            <p:stCondLst>
                              <p:cond delay="500"/>
                            </p:stCondLst>
                            <p:childTnLst>
                              <p:par>
                                <p:cTn id="34" presetID="21" presetClass="entr" presetSubtype="1" fill="hold"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heel(1)">
                                      <p:cBhvr>
                                        <p:cTn id="36" dur="175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childTnLst>
                          </p:cTn>
                        </p:par>
                        <p:par>
                          <p:cTn id="42" fill="hold">
                            <p:stCondLst>
                              <p:cond delay="500"/>
                            </p:stCondLst>
                            <p:childTnLst>
                              <p:par>
                                <p:cTn id="43" presetID="21" presetClass="entr" presetSubtype="1"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heel(1)">
                                      <p:cBhvr>
                                        <p:cTn id="45" dur="175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up)">
                                      <p:cBhvr>
                                        <p:cTn id="50" dur="500"/>
                                        <p:tgtEl>
                                          <p:spTgt spid="12"/>
                                        </p:tgtEl>
                                      </p:cBhvr>
                                    </p:animEffect>
                                  </p:childTnLst>
                                </p:cTn>
                              </p:par>
                            </p:childTnLst>
                          </p:cTn>
                        </p:par>
                        <p:par>
                          <p:cTn id="51" fill="hold">
                            <p:stCondLst>
                              <p:cond delay="500"/>
                            </p:stCondLst>
                            <p:childTnLst>
                              <p:par>
                                <p:cTn id="52" presetID="21" presetClass="entr" presetSubtype="1" fill="hold"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heel(1)">
                                      <p:cBhvr>
                                        <p:cTn id="54" dur="175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right)">
                                      <p:cBhvr>
                                        <p:cTn id="59" dur="500"/>
                                        <p:tgtEl>
                                          <p:spTgt spid="13"/>
                                        </p:tgtEl>
                                      </p:cBhvr>
                                    </p:animEffect>
                                  </p:childTnLst>
                                </p:cTn>
                              </p:par>
                            </p:childTnLst>
                          </p:cTn>
                        </p:par>
                        <p:par>
                          <p:cTn id="60" fill="hold">
                            <p:stCondLst>
                              <p:cond delay="500"/>
                            </p:stCondLst>
                            <p:childTnLst>
                              <p:par>
                                <p:cTn id="61" presetID="21" presetClass="entr" presetSubtype="1"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heel(1)">
                                      <p:cBhvr>
                                        <p:cTn id="63" dur="1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46D50001-4836-4E73-989A-4B313BF81475}"/>
              </a:ext>
            </a:extLst>
          </p:cNvPr>
          <p:cNvSpPr txBox="1"/>
          <p:nvPr/>
        </p:nvSpPr>
        <p:spPr>
          <a:xfrm>
            <a:off x="1309352" y="274937"/>
            <a:ext cx="10368978" cy="1446550"/>
          </a:xfrm>
          <a:prstGeom prst="rect">
            <a:avLst/>
          </a:prstGeom>
          <a:noFill/>
        </p:spPr>
        <p:txBody>
          <a:bodyPr wrap="square">
            <a:spAutoFit/>
          </a:bodyPr>
          <a:lstStyle/>
          <a:p>
            <a:pPr algn="just"/>
            <a:r>
              <a:rPr lang="en-US" sz="4000" b="1" dirty="0">
                <a:solidFill>
                  <a:srgbClr val="FF7D11"/>
                </a:solidFill>
                <a:latin typeface="HP-167" panose="020B0803050302020204" pitchFamily="34" charset="0"/>
                <a:ea typeface="Arial-Rounded" panose="020B0500000000000000" pitchFamily="34" charset="0"/>
                <a:cs typeface="Arial-Rounded" panose="020B0500000000000000" pitchFamily="34" charset="0"/>
              </a:rPr>
              <a:t>2</a:t>
            </a:r>
            <a:r>
              <a:rPr lang="en-US" sz="4000" b="1">
                <a:solidFill>
                  <a:srgbClr val="FF7D11"/>
                </a:solidFill>
                <a:latin typeface="HP-167" panose="020B0803050302020204" pitchFamily="34" charset="0"/>
                <a:ea typeface="Arial-Rounded" panose="020B0500000000000000" pitchFamily="34" charset="0"/>
                <a:cs typeface="Arial-Rounded" panose="020B0500000000000000" pitchFamily="34" charset="0"/>
              </a:rPr>
              <a:t>.</a:t>
            </a:r>
            <a:r>
              <a:rPr lang="en-US" sz="4400" b="1">
                <a:solidFill>
                  <a:srgbClr val="2A87DD"/>
                </a:solidFill>
                <a:latin typeface="Arial-Rounded" panose="020B0500000000000000" pitchFamily="34" charset="0"/>
                <a:ea typeface="Arial-Rounded" panose="020B0500000000000000" pitchFamily="34" charset="0"/>
                <a:cs typeface="Arial-Rounded" panose="020B0500000000000000" pitchFamily="34" charset="0"/>
              </a:rPr>
              <a:t> Viết 2 – 3 câu tả một đồ dùng học tập của em.</a:t>
            </a:r>
            <a:endParaRPr lang="en-US" sz="4000" b="1" dirty="0">
              <a:solidFill>
                <a:srgbClr val="2A87DD"/>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7" name="Group 16">
            <a:extLst>
              <a:ext uri="{FF2B5EF4-FFF2-40B4-BE49-F238E27FC236}">
                <a16:creationId xmlns:a16="http://schemas.microsoft.com/office/drawing/2014/main" id="{B02D2D72-B7D5-4406-962B-D68B3B4162DE}"/>
              </a:ext>
            </a:extLst>
          </p:cNvPr>
          <p:cNvGrpSpPr/>
          <p:nvPr/>
        </p:nvGrpSpPr>
        <p:grpSpPr>
          <a:xfrm>
            <a:off x="206174" y="188315"/>
            <a:ext cx="911353" cy="1146354"/>
            <a:chOff x="253799" y="259752"/>
            <a:chExt cx="911353" cy="1146354"/>
          </a:xfrm>
        </p:grpSpPr>
        <p:sp>
          <p:nvSpPr>
            <p:cNvPr id="18" name="51">
              <a:extLst>
                <a:ext uri="{FF2B5EF4-FFF2-40B4-BE49-F238E27FC236}">
                  <a16:creationId xmlns:a16="http://schemas.microsoft.com/office/drawing/2014/main" id="{B8C2EEF4-D638-4F11-8545-F6F0B751AAA9}"/>
                </a:ext>
              </a:extLst>
            </p:cNvPr>
            <p:cNvSpPr/>
            <p:nvPr/>
          </p:nvSpPr>
          <p:spPr>
            <a:xfrm>
              <a:off x="253799" y="259752"/>
              <a:ext cx="571915" cy="891155"/>
            </a:xfrm>
            <a:prstGeom prst="rect">
              <a:avLst/>
            </a:prstGeom>
            <a:solidFill>
              <a:srgbClr val="0DB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1" name="Picture 20">
              <a:extLst>
                <a:ext uri="{FF2B5EF4-FFF2-40B4-BE49-F238E27FC236}">
                  <a16:creationId xmlns:a16="http://schemas.microsoft.com/office/drawing/2014/main" id="{D40E7CAC-21EB-4BE1-8FEF-500C95D33ADC}"/>
                </a:ext>
              </a:extLst>
            </p:cNvPr>
            <p:cNvPicPr>
              <a:picLocks noChangeAspect="1"/>
            </p:cNvPicPr>
            <p:nvPr userDrawn="1"/>
          </p:nvPicPr>
          <p:blipFill>
            <a:blip r:embed="rId2"/>
            <a:stretch>
              <a:fillRect/>
            </a:stretch>
          </p:blipFill>
          <p:spPr>
            <a:xfrm>
              <a:off x="486275" y="727229"/>
              <a:ext cx="678877" cy="678877"/>
            </a:xfrm>
            <a:prstGeom prst="rect">
              <a:avLst/>
            </a:prstGeom>
          </p:spPr>
        </p:pic>
      </p:grpSp>
      <p:sp>
        <p:nvSpPr>
          <p:cNvPr id="10" name="TextBox 9">
            <a:extLst>
              <a:ext uri="{FF2B5EF4-FFF2-40B4-BE49-F238E27FC236}">
                <a16:creationId xmlns:a16="http://schemas.microsoft.com/office/drawing/2014/main" id="{4D2A6C3B-1A6C-4685-B33C-E76E90FA1A7A}"/>
              </a:ext>
            </a:extLst>
          </p:cNvPr>
          <p:cNvSpPr txBox="1"/>
          <p:nvPr/>
        </p:nvSpPr>
        <p:spPr>
          <a:xfrm>
            <a:off x="305408" y="1542658"/>
            <a:ext cx="554477" cy="523220"/>
          </a:xfrm>
          <a:prstGeom prst="rect">
            <a:avLst/>
          </a:prstGeom>
          <a:noFill/>
        </p:spPr>
        <p:txBody>
          <a:bodyPr wrap="square" rtlCol="0">
            <a:spAutoFit/>
          </a:bodyPr>
          <a:lstStyle/>
          <a:p>
            <a:r>
              <a:rPr lang="en-US" sz="2800" b="1" dirty="0">
                <a:solidFill>
                  <a:srgbClr val="F65E00"/>
                </a:solidFill>
                <a:latin typeface="Arial-Rounded" panose="020B0500000000000000" pitchFamily="34" charset="0"/>
                <a:ea typeface="Arial-Rounded" panose="020B0500000000000000" pitchFamily="34" charset="0"/>
                <a:cs typeface="Arial-Rounded" panose="020B0500000000000000" pitchFamily="34" charset="0"/>
              </a:rPr>
              <a:t>G:</a:t>
            </a:r>
          </a:p>
        </p:txBody>
      </p:sp>
      <p:cxnSp>
        <p:nvCxnSpPr>
          <p:cNvPr id="11" name="Straight Connector 10">
            <a:extLst>
              <a:ext uri="{FF2B5EF4-FFF2-40B4-BE49-F238E27FC236}">
                <a16:creationId xmlns:a16="http://schemas.microsoft.com/office/drawing/2014/main" id="{F35D2E0D-7F79-41D5-BFC1-B54AD59C4B08}"/>
              </a:ext>
            </a:extLst>
          </p:cNvPr>
          <p:cNvCxnSpPr>
            <a:cxnSpLocks/>
          </p:cNvCxnSpPr>
          <p:nvPr/>
        </p:nvCxnSpPr>
        <p:spPr>
          <a:xfrm>
            <a:off x="6096000" y="2905843"/>
            <a:ext cx="0" cy="490132"/>
          </a:xfrm>
          <a:prstGeom prst="line">
            <a:avLst/>
          </a:prstGeom>
          <a:ln w="57150">
            <a:solidFill>
              <a:srgbClr val="FF5441"/>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494E0CDB-2F29-4496-ACFA-BAA0229EF6CC}"/>
              </a:ext>
            </a:extLst>
          </p:cNvPr>
          <p:cNvGrpSpPr/>
          <p:nvPr/>
        </p:nvGrpSpPr>
        <p:grpSpPr>
          <a:xfrm>
            <a:off x="4209643" y="3253044"/>
            <a:ext cx="3772711" cy="1364870"/>
            <a:chOff x="4171543" y="3800516"/>
            <a:chExt cx="3772711" cy="1364870"/>
          </a:xfrm>
        </p:grpSpPr>
        <p:pic>
          <p:nvPicPr>
            <p:cNvPr id="16" name="Picture 15" descr="Shape, rectangle&#10;&#10;Description automatically generated">
              <a:extLst>
                <a:ext uri="{FF2B5EF4-FFF2-40B4-BE49-F238E27FC236}">
                  <a16:creationId xmlns:a16="http://schemas.microsoft.com/office/drawing/2014/main" id="{9DA65677-BFDE-4AEA-8496-BC05362FD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1543" y="3800516"/>
              <a:ext cx="3772711" cy="1364870"/>
            </a:xfrm>
            <a:prstGeom prst="rect">
              <a:avLst/>
            </a:prstGeom>
          </p:spPr>
        </p:pic>
        <p:sp>
          <p:nvSpPr>
            <p:cNvPr id="19" name="TextBox 18">
              <a:extLst>
                <a:ext uri="{FF2B5EF4-FFF2-40B4-BE49-F238E27FC236}">
                  <a16:creationId xmlns:a16="http://schemas.microsoft.com/office/drawing/2014/main" id="{AE7AF4E0-506E-441C-97E9-7232903DD1E0}"/>
                </a:ext>
              </a:extLst>
            </p:cNvPr>
            <p:cNvSpPr txBox="1"/>
            <p:nvPr/>
          </p:nvSpPr>
          <p:spPr>
            <a:xfrm>
              <a:off x="4671884" y="3868175"/>
              <a:ext cx="2879209" cy="1200329"/>
            </a:xfrm>
            <a:prstGeom prst="rect">
              <a:avLst/>
            </a:prstGeom>
            <a:noFill/>
          </p:spPr>
          <p:txBody>
            <a:bodyPr wrap="square" rtlCol="0">
              <a:spAutoFit/>
            </a:bodyPr>
            <a:lstStyle/>
            <a:p>
              <a:pPr algn="ctr"/>
              <a:r>
                <a:rPr lang="en-US" sz="3600">
                  <a:solidFill>
                    <a:schemeClr val="bg1"/>
                  </a:solidFill>
                  <a:latin typeface="Arial-Rounded" panose="020B0500000000000000" pitchFamily="34" charset="0"/>
                  <a:ea typeface="Arial-Rounded" panose="020B0500000000000000" pitchFamily="34" charset="0"/>
                  <a:cs typeface="Arial-Rounded" panose="020B0500000000000000" pitchFamily="34" charset="0"/>
                </a:rPr>
                <a:t>Tả đồ dùng học tập</a:t>
              </a:r>
              <a:endParaRPr lang="en-US" sz="36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2" name="Group 21">
            <a:extLst>
              <a:ext uri="{FF2B5EF4-FFF2-40B4-BE49-F238E27FC236}">
                <a16:creationId xmlns:a16="http://schemas.microsoft.com/office/drawing/2014/main" id="{B61E5D47-D415-4FDD-AC36-1484A4212958}"/>
              </a:ext>
            </a:extLst>
          </p:cNvPr>
          <p:cNvGrpSpPr/>
          <p:nvPr/>
        </p:nvGrpSpPr>
        <p:grpSpPr>
          <a:xfrm>
            <a:off x="3947302" y="1542658"/>
            <a:ext cx="4297396" cy="1453170"/>
            <a:chOff x="3909202" y="2090130"/>
            <a:chExt cx="4297396" cy="1453170"/>
          </a:xfrm>
        </p:grpSpPr>
        <p:pic>
          <p:nvPicPr>
            <p:cNvPr id="23" name="Picture 22" descr="A yellow circle with a black background&#10;&#10;Description automatically generated with medium confidence">
              <a:extLst>
                <a:ext uri="{FF2B5EF4-FFF2-40B4-BE49-F238E27FC236}">
                  <a16:creationId xmlns:a16="http://schemas.microsoft.com/office/drawing/2014/main" id="{02F08E3B-DC0A-496C-8671-5B05B1E44E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9202" y="2090130"/>
              <a:ext cx="4297396" cy="1453170"/>
            </a:xfrm>
            <a:prstGeom prst="rect">
              <a:avLst/>
            </a:prstGeom>
          </p:spPr>
        </p:pic>
        <p:sp>
          <p:nvSpPr>
            <p:cNvPr id="24" name="TextBox 23">
              <a:extLst>
                <a:ext uri="{FF2B5EF4-FFF2-40B4-BE49-F238E27FC236}">
                  <a16:creationId xmlns:a16="http://schemas.microsoft.com/office/drawing/2014/main" id="{68C00775-462C-4ADE-AD0E-F052EABED660}"/>
                </a:ext>
              </a:extLst>
            </p:cNvPr>
            <p:cNvSpPr txBox="1"/>
            <p:nvPr/>
          </p:nvSpPr>
          <p:spPr>
            <a:xfrm>
              <a:off x="4313658" y="2296120"/>
              <a:ext cx="3437611" cy="1077218"/>
            </a:xfrm>
            <a:prstGeom prst="rect">
              <a:avLst/>
            </a:prstGeom>
            <a:noFill/>
          </p:spPr>
          <p:txBody>
            <a:bodyPr wrap="square" rtlCol="0">
              <a:spAutoFit/>
            </a:bodyPr>
            <a:lstStyle/>
            <a:p>
              <a:pPr algn="ctr"/>
              <a:r>
                <a:rPr lang="en-US" sz="3200" dirty="0">
                  <a:solidFill>
                    <a:schemeClr val="bg2">
                      <a:lumMod val="10000"/>
                    </a:schemeClr>
                  </a:solidFill>
                  <a:latin typeface="Arial" panose="020B0604020202020204" pitchFamily="34" charset="0"/>
                  <a:ea typeface="Arial-Rounded" panose="020B0500000000000000" pitchFamily="34" charset="0"/>
                  <a:cs typeface="Arial" panose="020B0604020202020204" pitchFamily="34" charset="0"/>
                </a:rPr>
                <a:t>(1) </a:t>
              </a:r>
              <a:r>
                <a:rPr lang="en-US" sz="3200" err="1">
                  <a:solidFill>
                    <a:schemeClr val="bg2">
                      <a:lumMod val="10000"/>
                    </a:schemeClr>
                  </a:solidFill>
                  <a:latin typeface="Arial-Rounded" panose="020B0500000000000000" pitchFamily="34" charset="0"/>
                  <a:ea typeface="Arial-Rounded" panose="020B0500000000000000" pitchFamily="34" charset="0"/>
                  <a:cs typeface="Arial-Rounded" panose="020B0500000000000000" pitchFamily="34" charset="0"/>
                </a:rPr>
                <a:t>Em</a:t>
              </a:r>
              <a:r>
                <a:rPr lang="en-US" sz="3200">
                  <a:solidFill>
                    <a:schemeClr val="bg2">
                      <a:lumMod val="10000"/>
                    </a:schemeClr>
                  </a:solidFill>
                  <a:latin typeface="Arial-Rounded" panose="020B0500000000000000" pitchFamily="34" charset="0"/>
                  <a:ea typeface="Arial-Rounded" panose="020B0500000000000000" pitchFamily="34" charset="0"/>
                  <a:cs typeface="Arial-Rounded" panose="020B0500000000000000" pitchFamily="34" charset="0"/>
                </a:rPr>
                <a:t> chọn tả đồ dùng học tập nào?</a:t>
              </a:r>
              <a:endParaRPr lang="en-US" sz="3200" dirty="0">
                <a:solidFill>
                  <a:schemeClr val="bg2">
                    <a:lumMod val="1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0" name="51">
            <a:extLst>
              <a:ext uri="{FF2B5EF4-FFF2-40B4-BE49-F238E27FC236}">
                <a16:creationId xmlns:a16="http://schemas.microsoft.com/office/drawing/2014/main" id="{53CDC945-7CB2-4DED-8D66-CF9566C4157E}"/>
              </a:ext>
            </a:extLst>
          </p:cNvPr>
          <p:cNvSpPr/>
          <p:nvPr/>
        </p:nvSpPr>
        <p:spPr>
          <a:xfrm>
            <a:off x="305408" y="5562600"/>
            <a:ext cx="11581791" cy="914399"/>
          </a:xfrm>
          <a:prstGeom prst="roundRect">
            <a:avLst/>
          </a:prstGeom>
          <a:solidFill>
            <a:schemeClr val="accent4">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altLang="en-US" sz="4000" b="0" i="0" u="none" strike="noStrike" cap="none" normalizeH="0" baseline="0">
                <a:ln>
                  <a:noFill/>
                </a:ln>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bút chì, thước kẻ, lọ mực, quyển vở,..</a:t>
            </a:r>
            <a:endParaRPr lang="zh-CN" altLang="en-US" sz="4000">
              <a:solidFill>
                <a:schemeClr val="tx1">
                  <a:lumMod val="85000"/>
                  <a:lumOff val="15000"/>
                </a:schemeClr>
              </a:solidFill>
              <a:cs typeface="+mn-ea"/>
              <a:sym typeface="+mn-lt"/>
            </a:endParaRPr>
          </a:p>
        </p:txBody>
      </p:sp>
    </p:spTree>
    <p:extLst>
      <p:ext uri="{BB962C8B-B14F-4D97-AF65-F5344CB8AC3E}">
        <p14:creationId xmlns:p14="http://schemas.microsoft.com/office/powerpoint/2010/main" val="34709539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strips(upRight)">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46D50001-4836-4E73-989A-4B313BF81475}"/>
              </a:ext>
            </a:extLst>
          </p:cNvPr>
          <p:cNvSpPr txBox="1"/>
          <p:nvPr/>
        </p:nvSpPr>
        <p:spPr>
          <a:xfrm>
            <a:off x="1309352" y="274937"/>
            <a:ext cx="10368978" cy="1446550"/>
          </a:xfrm>
          <a:prstGeom prst="rect">
            <a:avLst/>
          </a:prstGeom>
          <a:noFill/>
        </p:spPr>
        <p:txBody>
          <a:bodyPr wrap="square">
            <a:spAutoFit/>
          </a:bodyPr>
          <a:lstStyle/>
          <a:p>
            <a:pPr algn="just"/>
            <a:r>
              <a:rPr lang="en-US" sz="4000" b="1" dirty="0">
                <a:solidFill>
                  <a:srgbClr val="FF7D11"/>
                </a:solidFill>
                <a:latin typeface="HP-167" panose="020B0803050302020204" pitchFamily="34" charset="0"/>
                <a:ea typeface="Arial-Rounded" panose="020B0500000000000000" pitchFamily="34" charset="0"/>
                <a:cs typeface="Arial-Rounded" panose="020B0500000000000000" pitchFamily="34" charset="0"/>
              </a:rPr>
              <a:t>2</a:t>
            </a:r>
            <a:r>
              <a:rPr lang="en-US" sz="4000" b="1">
                <a:solidFill>
                  <a:srgbClr val="FF7D11"/>
                </a:solidFill>
                <a:latin typeface="HP-167" panose="020B0803050302020204" pitchFamily="34" charset="0"/>
                <a:ea typeface="Arial-Rounded" panose="020B0500000000000000" pitchFamily="34" charset="0"/>
                <a:cs typeface="Arial-Rounded" panose="020B0500000000000000" pitchFamily="34" charset="0"/>
              </a:rPr>
              <a:t>.</a:t>
            </a:r>
            <a:r>
              <a:rPr lang="en-US" sz="4400" b="1">
                <a:solidFill>
                  <a:srgbClr val="2A87DD"/>
                </a:solidFill>
                <a:latin typeface="Arial-Rounded" panose="020B0500000000000000" pitchFamily="34" charset="0"/>
                <a:ea typeface="Arial-Rounded" panose="020B0500000000000000" pitchFamily="34" charset="0"/>
                <a:cs typeface="Arial-Rounded" panose="020B0500000000000000" pitchFamily="34" charset="0"/>
              </a:rPr>
              <a:t> Viết 2 – 3 câu tả một đồ dùng học tập của em.</a:t>
            </a:r>
            <a:endParaRPr lang="en-US" sz="4000" b="1" dirty="0">
              <a:solidFill>
                <a:srgbClr val="2A87DD"/>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7" name="Group 16">
            <a:extLst>
              <a:ext uri="{FF2B5EF4-FFF2-40B4-BE49-F238E27FC236}">
                <a16:creationId xmlns:a16="http://schemas.microsoft.com/office/drawing/2014/main" id="{B02D2D72-B7D5-4406-962B-D68B3B4162DE}"/>
              </a:ext>
            </a:extLst>
          </p:cNvPr>
          <p:cNvGrpSpPr/>
          <p:nvPr/>
        </p:nvGrpSpPr>
        <p:grpSpPr>
          <a:xfrm>
            <a:off x="206174" y="188315"/>
            <a:ext cx="911353" cy="1146354"/>
            <a:chOff x="253799" y="259752"/>
            <a:chExt cx="911353" cy="1146354"/>
          </a:xfrm>
        </p:grpSpPr>
        <p:sp>
          <p:nvSpPr>
            <p:cNvPr id="18" name="51">
              <a:extLst>
                <a:ext uri="{FF2B5EF4-FFF2-40B4-BE49-F238E27FC236}">
                  <a16:creationId xmlns:a16="http://schemas.microsoft.com/office/drawing/2014/main" id="{B8C2EEF4-D638-4F11-8545-F6F0B751AAA9}"/>
                </a:ext>
              </a:extLst>
            </p:cNvPr>
            <p:cNvSpPr/>
            <p:nvPr/>
          </p:nvSpPr>
          <p:spPr>
            <a:xfrm>
              <a:off x="253799" y="259752"/>
              <a:ext cx="571915" cy="891155"/>
            </a:xfrm>
            <a:prstGeom prst="rect">
              <a:avLst/>
            </a:prstGeom>
            <a:solidFill>
              <a:srgbClr val="0DB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1" name="Picture 20">
              <a:extLst>
                <a:ext uri="{FF2B5EF4-FFF2-40B4-BE49-F238E27FC236}">
                  <a16:creationId xmlns:a16="http://schemas.microsoft.com/office/drawing/2014/main" id="{D40E7CAC-21EB-4BE1-8FEF-500C95D33ADC}"/>
                </a:ext>
              </a:extLst>
            </p:cNvPr>
            <p:cNvPicPr>
              <a:picLocks noChangeAspect="1"/>
            </p:cNvPicPr>
            <p:nvPr userDrawn="1"/>
          </p:nvPicPr>
          <p:blipFill>
            <a:blip r:embed="rId2"/>
            <a:stretch>
              <a:fillRect/>
            </a:stretch>
          </p:blipFill>
          <p:spPr>
            <a:xfrm>
              <a:off x="486275" y="727229"/>
              <a:ext cx="678877" cy="678877"/>
            </a:xfrm>
            <a:prstGeom prst="rect">
              <a:avLst/>
            </a:prstGeom>
          </p:spPr>
        </p:pic>
      </p:grpSp>
      <p:sp>
        <p:nvSpPr>
          <p:cNvPr id="10" name="TextBox 9">
            <a:extLst>
              <a:ext uri="{FF2B5EF4-FFF2-40B4-BE49-F238E27FC236}">
                <a16:creationId xmlns:a16="http://schemas.microsoft.com/office/drawing/2014/main" id="{4D2A6C3B-1A6C-4685-B33C-E76E90FA1A7A}"/>
              </a:ext>
            </a:extLst>
          </p:cNvPr>
          <p:cNvSpPr txBox="1"/>
          <p:nvPr/>
        </p:nvSpPr>
        <p:spPr>
          <a:xfrm>
            <a:off x="305408" y="1542658"/>
            <a:ext cx="554477" cy="523220"/>
          </a:xfrm>
          <a:prstGeom prst="rect">
            <a:avLst/>
          </a:prstGeom>
          <a:noFill/>
        </p:spPr>
        <p:txBody>
          <a:bodyPr wrap="square" rtlCol="0">
            <a:spAutoFit/>
          </a:bodyPr>
          <a:lstStyle/>
          <a:p>
            <a:r>
              <a:rPr lang="en-US" sz="2800" b="1" dirty="0">
                <a:solidFill>
                  <a:srgbClr val="F65E00"/>
                </a:solidFill>
                <a:latin typeface="Arial-Rounded" panose="020B0500000000000000" pitchFamily="34" charset="0"/>
                <a:ea typeface="Arial-Rounded" panose="020B0500000000000000" pitchFamily="34" charset="0"/>
                <a:cs typeface="Arial-Rounded" panose="020B0500000000000000" pitchFamily="34" charset="0"/>
              </a:rPr>
              <a:t>G:</a:t>
            </a:r>
          </a:p>
        </p:txBody>
      </p:sp>
      <p:cxnSp>
        <p:nvCxnSpPr>
          <p:cNvPr id="14" name="Straight Connector 13">
            <a:extLst>
              <a:ext uri="{FF2B5EF4-FFF2-40B4-BE49-F238E27FC236}">
                <a16:creationId xmlns:a16="http://schemas.microsoft.com/office/drawing/2014/main" id="{19395E36-5775-48E4-81D7-7D79AEDBB066}"/>
              </a:ext>
            </a:extLst>
          </p:cNvPr>
          <p:cNvCxnSpPr>
            <a:cxnSpLocks/>
          </p:cNvCxnSpPr>
          <p:nvPr/>
        </p:nvCxnSpPr>
        <p:spPr>
          <a:xfrm>
            <a:off x="7793476" y="3441137"/>
            <a:ext cx="999518" cy="0"/>
          </a:xfrm>
          <a:prstGeom prst="line">
            <a:avLst/>
          </a:prstGeom>
          <a:ln w="57150">
            <a:solidFill>
              <a:srgbClr val="FF5441"/>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494E0CDB-2F29-4496-ACFA-BAA0229EF6CC}"/>
              </a:ext>
            </a:extLst>
          </p:cNvPr>
          <p:cNvGrpSpPr/>
          <p:nvPr/>
        </p:nvGrpSpPr>
        <p:grpSpPr>
          <a:xfrm>
            <a:off x="4209643" y="2789378"/>
            <a:ext cx="3772711" cy="1364870"/>
            <a:chOff x="4171543" y="3800516"/>
            <a:chExt cx="3772711" cy="1364870"/>
          </a:xfrm>
        </p:grpSpPr>
        <p:pic>
          <p:nvPicPr>
            <p:cNvPr id="16" name="Picture 15" descr="Shape, rectangle&#10;&#10;Description automatically generated">
              <a:extLst>
                <a:ext uri="{FF2B5EF4-FFF2-40B4-BE49-F238E27FC236}">
                  <a16:creationId xmlns:a16="http://schemas.microsoft.com/office/drawing/2014/main" id="{9DA65677-BFDE-4AEA-8496-BC05362FD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1543" y="3800516"/>
              <a:ext cx="3772711" cy="1364870"/>
            </a:xfrm>
            <a:prstGeom prst="rect">
              <a:avLst/>
            </a:prstGeom>
          </p:spPr>
        </p:pic>
        <p:sp>
          <p:nvSpPr>
            <p:cNvPr id="19" name="TextBox 18">
              <a:extLst>
                <a:ext uri="{FF2B5EF4-FFF2-40B4-BE49-F238E27FC236}">
                  <a16:creationId xmlns:a16="http://schemas.microsoft.com/office/drawing/2014/main" id="{AE7AF4E0-506E-441C-97E9-7232903DD1E0}"/>
                </a:ext>
              </a:extLst>
            </p:cNvPr>
            <p:cNvSpPr txBox="1"/>
            <p:nvPr/>
          </p:nvSpPr>
          <p:spPr>
            <a:xfrm>
              <a:off x="4671884" y="3868175"/>
              <a:ext cx="2879209" cy="1200329"/>
            </a:xfrm>
            <a:prstGeom prst="rect">
              <a:avLst/>
            </a:prstGeom>
            <a:noFill/>
          </p:spPr>
          <p:txBody>
            <a:bodyPr wrap="square" rtlCol="0">
              <a:spAutoFit/>
            </a:bodyPr>
            <a:lstStyle/>
            <a:p>
              <a:pPr algn="ctr"/>
              <a:r>
                <a:rPr lang="en-US" sz="3600">
                  <a:solidFill>
                    <a:schemeClr val="bg1"/>
                  </a:solidFill>
                  <a:latin typeface="Arial-Rounded" panose="020B0500000000000000" pitchFamily="34" charset="0"/>
                  <a:ea typeface="Arial-Rounded" panose="020B0500000000000000" pitchFamily="34" charset="0"/>
                  <a:cs typeface="Arial-Rounded" panose="020B0500000000000000" pitchFamily="34" charset="0"/>
                </a:rPr>
                <a:t>Tả đồ dùng học tập</a:t>
              </a:r>
              <a:endParaRPr lang="en-US" sz="36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5" name="Group 24">
            <a:extLst>
              <a:ext uri="{FF2B5EF4-FFF2-40B4-BE49-F238E27FC236}">
                <a16:creationId xmlns:a16="http://schemas.microsoft.com/office/drawing/2014/main" id="{E9ECA113-2116-4317-A4B8-BD99528A0B0A}"/>
              </a:ext>
            </a:extLst>
          </p:cNvPr>
          <p:cNvGrpSpPr/>
          <p:nvPr/>
        </p:nvGrpSpPr>
        <p:grpSpPr>
          <a:xfrm>
            <a:off x="8216120" y="2362200"/>
            <a:ext cx="3801081" cy="2140092"/>
            <a:chOff x="8352819" y="3530296"/>
            <a:chExt cx="3437612" cy="1983134"/>
          </a:xfrm>
        </p:grpSpPr>
        <p:pic>
          <p:nvPicPr>
            <p:cNvPr id="26" name="Picture 25" descr="A yellow circle with a black background&#10;&#10;Description automatically generated with medium confidence">
              <a:extLst>
                <a:ext uri="{FF2B5EF4-FFF2-40B4-BE49-F238E27FC236}">
                  <a16:creationId xmlns:a16="http://schemas.microsoft.com/office/drawing/2014/main" id="{274732AA-8F0D-4CC9-8716-F53DA42407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2819" y="3530296"/>
              <a:ext cx="3437612" cy="1983134"/>
            </a:xfrm>
            <a:prstGeom prst="rect">
              <a:avLst/>
            </a:prstGeom>
          </p:spPr>
        </p:pic>
        <p:sp>
          <p:nvSpPr>
            <p:cNvPr id="27" name="TextBox 26">
              <a:extLst>
                <a:ext uri="{FF2B5EF4-FFF2-40B4-BE49-F238E27FC236}">
                  <a16:creationId xmlns:a16="http://schemas.microsoft.com/office/drawing/2014/main" id="{38CC39A6-EED6-437D-A872-3E19C155D22D}"/>
                </a:ext>
              </a:extLst>
            </p:cNvPr>
            <p:cNvSpPr txBox="1"/>
            <p:nvPr/>
          </p:nvSpPr>
          <p:spPr>
            <a:xfrm>
              <a:off x="8430280" y="3800516"/>
              <a:ext cx="3031453" cy="998213"/>
            </a:xfrm>
            <a:prstGeom prst="rect">
              <a:avLst/>
            </a:prstGeom>
            <a:noFill/>
          </p:spPr>
          <p:txBody>
            <a:bodyPr wrap="square" rtlCol="0">
              <a:spAutoFit/>
            </a:bodyPr>
            <a:lstStyle/>
            <a:p>
              <a:pPr algn="ctr"/>
              <a:r>
                <a:rPr lang="en-US" sz="3200" dirty="0">
                  <a:solidFill>
                    <a:schemeClr val="bg2">
                      <a:lumMod val="10000"/>
                    </a:schemeClr>
                  </a:solidFill>
                  <a:latin typeface="Arial" panose="020B0604020202020204" pitchFamily="34" charset="0"/>
                  <a:ea typeface="Arial-Rounded" panose="020B0500000000000000" pitchFamily="34" charset="0"/>
                  <a:cs typeface="Arial" panose="020B0604020202020204" pitchFamily="34" charset="0"/>
                </a:rPr>
                <a:t>(2</a:t>
              </a:r>
              <a:r>
                <a:rPr lang="en-US" sz="3200">
                  <a:solidFill>
                    <a:schemeClr val="bg2">
                      <a:lumMod val="10000"/>
                    </a:schemeClr>
                  </a:solidFill>
                  <a:latin typeface="Arial" panose="020B0604020202020204" pitchFamily="34" charset="0"/>
                  <a:ea typeface="Arial-Rounded" panose="020B0500000000000000" pitchFamily="34" charset="0"/>
                  <a:cs typeface="Arial" panose="020B0604020202020204" pitchFamily="34" charset="0"/>
                </a:rPr>
                <a:t>) </a:t>
              </a:r>
              <a:r>
                <a:rPr lang="en-US" sz="3200">
                  <a:solidFill>
                    <a:schemeClr val="bg2">
                      <a:lumMod val="10000"/>
                    </a:schemeClr>
                  </a:solidFill>
                  <a:latin typeface="Arial-Rounded" panose="020B0500000000000000" pitchFamily="34" charset="0"/>
                  <a:ea typeface="Arial-Rounded" panose="020B0500000000000000" pitchFamily="34" charset="0"/>
                  <a:cs typeface="Arial-Rounded" panose="020B0500000000000000" pitchFamily="34" charset="0"/>
                </a:rPr>
                <a:t>Nó có </a:t>
              </a:r>
              <a:r>
                <a:rPr lang="en-US" sz="3200" dirty="0" err="1">
                  <a:solidFill>
                    <a:schemeClr val="bg2">
                      <a:lumMod val="10000"/>
                    </a:schemeClr>
                  </a:solidFill>
                  <a:latin typeface="Arial-Rounded" panose="020B0500000000000000" pitchFamily="34" charset="0"/>
                  <a:ea typeface="Arial-Rounded" panose="020B0500000000000000" pitchFamily="34" charset="0"/>
                  <a:cs typeface="Arial-Rounded" panose="020B0500000000000000" pitchFamily="34" charset="0"/>
                </a:rPr>
                <a:t>đặc</a:t>
              </a:r>
              <a:r>
                <a:rPr lang="en-US" sz="3200" dirty="0">
                  <a:solidFill>
                    <a:schemeClr val="bg2">
                      <a:lumMod val="1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bg2">
                      <a:lumMod val="10000"/>
                    </a:schemeClr>
                  </a:solidFill>
                  <a:latin typeface="Arial-Rounded" panose="020B0500000000000000" pitchFamily="34" charset="0"/>
                  <a:ea typeface="Arial-Rounded" panose="020B0500000000000000" pitchFamily="34" charset="0"/>
                  <a:cs typeface="Arial-Rounded" panose="020B0500000000000000" pitchFamily="34" charset="0"/>
                </a:rPr>
                <a:t>điểm</a:t>
              </a:r>
              <a:r>
                <a:rPr lang="en-US" sz="3200" dirty="0">
                  <a:solidFill>
                    <a:schemeClr val="bg2">
                      <a:lumMod val="1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bg2">
                      <a:lumMod val="10000"/>
                    </a:schemeClr>
                  </a:solidFill>
                  <a:latin typeface="Arial-Rounded" panose="020B0500000000000000" pitchFamily="34" charset="0"/>
                  <a:ea typeface="Arial-Rounded" panose="020B0500000000000000" pitchFamily="34" charset="0"/>
                  <a:cs typeface="Arial-Rounded" panose="020B0500000000000000" pitchFamily="34" charset="0"/>
                </a:rPr>
                <a:t>gì</a:t>
              </a:r>
              <a:r>
                <a:rPr lang="en-US" sz="3200" dirty="0">
                  <a:solidFill>
                    <a:schemeClr val="bg2">
                      <a:lumMod val="10000"/>
                    </a:schemeClr>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38" name="TextBox 37">
              <a:extLst>
                <a:ext uri="{FF2B5EF4-FFF2-40B4-BE49-F238E27FC236}">
                  <a16:creationId xmlns:a16="http://schemas.microsoft.com/office/drawing/2014/main" id="{6DA5409C-E9AC-499E-BF12-580600FE2D9A}"/>
                </a:ext>
              </a:extLst>
            </p:cNvPr>
            <p:cNvSpPr txBox="1"/>
            <p:nvPr/>
          </p:nvSpPr>
          <p:spPr>
            <a:xfrm>
              <a:off x="8486359" y="4796054"/>
              <a:ext cx="3209950" cy="370765"/>
            </a:xfrm>
            <a:prstGeom prst="rect">
              <a:avLst/>
            </a:prstGeom>
            <a:noFill/>
          </p:spPr>
          <p:txBody>
            <a:bodyPr wrap="square" rtlCol="0">
              <a:spAutoFit/>
            </a:bodyPr>
            <a:lstStyle/>
            <a:p>
              <a:pPr algn="ctr"/>
              <a:r>
                <a:rPr lang="en-US" sz="2000">
                  <a:solidFill>
                    <a:schemeClr val="bg2">
                      <a:lumMod val="10000"/>
                    </a:schemeClr>
                  </a:solidFill>
                  <a:latin typeface="Arial-Rounded" panose="020B0500000000000000" pitchFamily="34" charset="0"/>
                  <a:ea typeface="Arial-Rounded" panose="020B0500000000000000" pitchFamily="34" charset="0"/>
                  <a:cs typeface="Arial-Rounded" panose="020B0500000000000000" pitchFamily="34" charset="0"/>
                </a:rPr>
                <a:t>(về hình dạng, màu sắc, ...)</a:t>
              </a:r>
              <a:endParaRPr lang="en-US" sz="2000" dirty="0">
                <a:solidFill>
                  <a:schemeClr val="bg2">
                    <a:lumMod val="1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0" name="51">
            <a:extLst>
              <a:ext uri="{FF2B5EF4-FFF2-40B4-BE49-F238E27FC236}">
                <a16:creationId xmlns:a16="http://schemas.microsoft.com/office/drawing/2014/main" id="{8E91006D-497D-4A68-B4BC-AD80F30DAE87}"/>
              </a:ext>
            </a:extLst>
          </p:cNvPr>
          <p:cNvSpPr/>
          <p:nvPr/>
        </p:nvSpPr>
        <p:spPr>
          <a:xfrm>
            <a:off x="305408" y="5172792"/>
            <a:ext cx="11581791" cy="1304208"/>
          </a:xfrm>
          <a:prstGeom prst="roundRect">
            <a:avLst/>
          </a:prstGeom>
          <a:solidFill>
            <a:schemeClr val="accent4">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4000">
                <a:solidFill>
                  <a:srgbClr val="333333"/>
                </a:solidFill>
                <a:latin typeface="Arial-Rounded" panose="020B0500000000000000" pitchFamily="34" charset="0"/>
                <a:ea typeface="Arial-Rounded" panose="020B0500000000000000" pitchFamily="34" charset="0"/>
                <a:cs typeface="Arial-Rounded" panose="020B0500000000000000" pitchFamily="34" charset="0"/>
              </a:rPr>
              <a:t>hình chữ nhật, hình trụ thon dài; màu trắng nhạt xen những đường kẻ đỏ, màu tím, màu vàng,...</a:t>
            </a:r>
            <a:endParaRPr lang="zh-CN" altLang="en-US" sz="4000">
              <a:solidFill>
                <a:schemeClr val="tx1">
                  <a:lumMod val="85000"/>
                  <a:lumOff val="15000"/>
                </a:schemeClr>
              </a:solidFill>
              <a:cs typeface="+mn-ea"/>
              <a:sym typeface="+mn-lt"/>
            </a:endParaRPr>
          </a:p>
        </p:txBody>
      </p:sp>
    </p:spTree>
    <p:extLst>
      <p:ext uri="{BB962C8B-B14F-4D97-AF65-F5344CB8AC3E}">
        <p14:creationId xmlns:p14="http://schemas.microsoft.com/office/powerpoint/2010/main" val="40390672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strips(upRight)">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46D50001-4836-4E73-989A-4B313BF81475}"/>
              </a:ext>
            </a:extLst>
          </p:cNvPr>
          <p:cNvSpPr txBox="1"/>
          <p:nvPr/>
        </p:nvSpPr>
        <p:spPr>
          <a:xfrm>
            <a:off x="1309352" y="274937"/>
            <a:ext cx="10368978" cy="1446550"/>
          </a:xfrm>
          <a:prstGeom prst="rect">
            <a:avLst/>
          </a:prstGeom>
          <a:noFill/>
        </p:spPr>
        <p:txBody>
          <a:bodyPr wrap="square">
            <a:spAutoFit/>
          </a:bodyPr>
          <a:lstStyle/>
          <a:p>
            <a:pPr algn="just"/>
            <a:r>
              <a:rPr lang="en-US" sz="4000" b="1" dirty="0">
                <a:solidFill>
                  <a:srgbClr val="FF7D11"/>
                </a:solidFill>
                <a:latin typeface="HP-167" panose="020B0803050302020204" pitchFamily="34" charset="0"/>
                <a:ea typeface="Arial-Rounded" panose="020B0500000000000000" pitchFamily="34" charset="0"/>
                <a:cs typeface="Arial-Rounded" panose="020B0500000000000000" pitchFamily="34" charset="0"/>
              </a:rPr>
              <a:t>2</a:t>
            </a:r>
            <a:r>
              <a:rPr lang="en-US" sz="4000" b="1">
                <a:solidFill>
                  <a:srgbClr val="FF7D11"/>
                </a:solidFill>
                <a:latin typeface="HP-167" panose="020B0803050302020204" pitchFamily="34" charset="0"/>
                <a:ea typeface="Arial-Rounded" panose="020B0500000000000000" pitchFamily="34" charset="0"/>
                <a:cs typeface="Arial-Rounded" panose="020B0500000000000000" pitchFamily="34" charset="0"/>
              </a:rPr>
              <a:t>.</a:t>
            </a:r>
            <a:r>
              <a:rPr lang="en-US" sz="4400" b="1">
                <a:solidFill>
                  <a:srgbClr val="2A87DD"/>
                </a:solidFill>
                <a:latin typeface="Arial-Rounded" panose="020B0500000000000000" pitchFamily="34" charset="0"/>
                <a:ea typeface="Arial-Rounded" panose="020B0500000000000000" pitchFamily="34" charset="0"/>
                <a:cs typeface="Arial-Rounded" panose="020B0500000000000000" pitchFamily="34" charset="0"/>
              </a:rPr>
              <a:t> Viết 2 – 3 câu tả một đồ dùng học tập của em.</a:t>
            </a:r>
            <a:endParaRPr lang="en-US" sz="4000" b="1" dirty="0">
              <a:solidFill>
                <a:srgbClr val="2A87DD"/>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7" name="Group 16">
            <a:extLst>
              <a:ext uri="{FF2B5EF4-FFF2-40B4-BE49-F238E27FC236}">
                <a16:creationId xmlns:a16="http://schemas.microsoft.com/office/drawing/2014/main" id="{B02D2D72-B7D5-4406-962B-D68B3B4162DE}"/>
              </a:ext>
            </a:extLst>
          </p:cNvPr>
          <p:cNvGrpSpPr/>
          <p:nvPr/>
        </p:nvGrpSpPr>
        <p:grpSpPr>
          <a:xfrm>
            <a:off x="206174" y="188315"/>
            <a:ext cx="911353" cy="1146354"/>
            <a:chOff x="253799" y="259752"/>
            <a:chExt cx="911353" cy="1146354"/>
          </a:xfrm>
        </p:grpSpPr>
        <p:sp>
          <p:nvSpPr>
            <p:cNvPr id="18" name="51">
              <a:extLst>
                <a:ext uri="{FF2B5EF4-FFF2-40B4-BE49-F238E27FC236}">
                  <a16:creationId xmlns:a16="http://schemas.microsoft.com/office/drawing/2014/main" id="{B8C2EEF4-D638-4F11-8545-F6F0B751AAA9}"/>
                </a:ext>
              </a:extLst>
            </p:cNvPr>
            <p:cNvSpPr/>
            <p:nvPr/>
          </p:nvSpPr>
          <p:spPr>
            <a:xfrm>
              <a:off x="253799" y="259752"/>
              <a:ext cx="571915" cy="891155"/>
            </a:xfrm>
            <a:prstGeom prst="rect">
              <a:avLst/>
            </a:prstGeom>
            <a:solidFill>
              <a:srgbClr val="0DB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1" name="Picture 20">
              <a:extLst>
                <a:ext uri="{FF2B5EF4-FFF2-40B4-BE49-F238E27FC236}">
                  <a16:creationId xmlns:a16="http://schemas.microsoft.com/office/drawing/2014/main" id="{D40E7CAC-21EB-4BE1-8FEF-500C95D33ADC}"/>
                </a:ext>
              </a:extLst>
            </p:cNvPr>
            <p:cNvPicPr>
              <a:picLocks noChangeAspect="1"/>
            </p:cNvPicPr>
            <p:nvPr userDrawn="1"/>
          </p:nvPicPr>
          <p:blipFill>
            <a:blip r:embed="rId2"/>
            <a:stretch>
              <a:fillRect/>
            </a:stretch>
          </p:blipFill>
          <p:spPr>
            <a:xfrm>
              <a:off x="486275" y="727229"/>
              <a:ext cx="678877" cy="678877"/>
            </a:xfrm>
            <a:prstGeom prst="rect">
              <a:avLst/>
            </a:prstGeom>
          </p:spPr>
        </p:pic>
      </p:grpSp>
      <p:sp>
        <p:nvSpPr>
          <p:cNvPr id="10" name="TextBox 9">
            <a:extLst>
              <a:ext uri="{FF2B5EF4-FFF2-40B4-BE49-F238E27FC236}">
                <a16:creationId xmlns:a16="http://schemas.microsoft.com/office/drawing/2014/main" id="{4D2A6C3B-1A6C-4685-B33C-E76E90FA1A7A}"/>
              </a:ext>
            </a:extLst>
          </p:cNvPr>
          <p:cNvSpPr txBox="1"/>
          <p:nvPr/>
        </p:nvSpPr>
        <p:spPr>
          <a:xfrm>
            <a:off x="305408" y="1542658"/>
            <a:ext cx="554477" cy="523220"/>
          </a:xfrm>
          <a:prstGeom prst="rect">
            <a:avLst/>
          </a:prstGeom>
          <a:noFill/>
        </p:spPr>
        <p:txBody>
          <a:bodyPr wrap="square" rtlCol="0">
            <a:spAutoFit/>
          </a:bodyPr>
          <a:lstStyle/>
          <a:p>
            <a:r>
              <a:rPr lang="en-US" sz="2800" b="1" dirty="0">
                <a:solidFill>
                  <a:srgbClr val="F65E00"/>
                </a:solidFill>
                <a:latin typeface="Arial-Rounded" panose="020B0500000000000000" pitchFamily="34" charset="0"/>
                <a:ea typeface="Arial-Rounded" panose="020B0500000000000000" pitchFamily="34" charset="0"/>
                <a:cs typeface="Arial-Rounded" panose="020B0500000000000000" pitchFamily="34" charset="0"/>
              </a:rPr>
              <a:t>G:</a:t>
            </a:r>
          </a:p>
        </p:txBody>
      </p:sp>
      <p:cxnSp>
        <p:nvCxnSpPr>
          <p:cNvPr id="12" name="Straight Connector 11">
            <a:extLst>
              <a:ext uri="{FF2B5EF4-FFF2-40B4-BE49-F238E27FC236}">
                <a16:creationId xmlns:a16="http://schemas.microsoft.com/office/drawing/2014/main" id="{D6D5A71B-B856-485F-9D71-B37F94154E73}"/>
              </a:ext>
            </a:extLst>
          </p:cNvPr>
          <p:cNvCxnSpPr/>
          <p:nvPr/>
        </p:nvCxnSpPr>
        <p:spPr>
          <a:xfrm>
            <a:off x="6095999" y="2948856"/>
            <a:ext cx="0" cy="603114"/>
          </a:xfrm>
          <a:prstGeom prst="line">
            <a:avLst/>
          </a:prstGeom>
          <a:ln w="57150">
            <a:solidFill>
              <a:srgbClr val="FF5441"/>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494E0CDB-2F29-4496-ACFA-BAA0229EF6CC}"/>
              </a:ext>
            </a:extLst>
          </p:cNvPr>
          <p:cNvGrpSpPr/>
          <p:nvPr/>
        </p:nvGrpSpPr>
        <p:grpSpPr>
          <a:xfrm>
            <a:off x="4209643" y="1752600"/>
            <a:ext cx="3772711" cy="1364870"/>
            <a:chOff x="4171543" y="3800516"/>
            <a:chExt cx="3772711" cy="1364870"/>
          </a:xfrm>
        </p:grpSpPr>
        <p:pic>
          <p:nvPicPr>
            <p:cNvPr id="16" name="Picture 15" descr="Shape, rectangle&#10;&#10;Description automatically generated">
              <a:extLst>
                <a:ext uri="{FF2B5EF4-FFF2-40B4-BE49-F238E27FC236}">
                  <a16:creationId xmlns:a16="http://schemas.microsoft.com/office/drawing/2014/main" id="{9DA65677-BFDE-4AEA-8496-BC05362FD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1543" y="3800516"/>
              <a:ext cx="3772711" cy="1364870"/>
            </a:xfrm>
            <a:prstGeom prst="rect">
              <a:avLst/>
            </a:prstGeom>
          </p:spPr>
        </p:pic>
        <p:sp>
          <p:nvSpPr>
            <p:cNvPr id="19" name="TextBox 18">
              <a:extLst>
                <a:ext uri="{FF2B5EF4-FFF2-40B4-BE49-F238E27FC236}">
                  <a16:creationId xmlns:a16="http://schemas.microsoft.com/office/drawing/2014/main" id="{AE7AF4E0-506E-441C-97E9-7232903DD1E0}"/>
                </a:ext>
              </a:extLst>
            </p:cNvPr>
            <p:cNvSpPr txBox="1"/>
            <p:nvPr/>
          </p:nvSpPr>
          <p:spPr>
            <a:xfrm>
              <a:off x="4671884" y="3868175"/>
              <a:ext cx="2879209" cy="1200329"/>
            </a:xfrm>
            <a:prstGeom prst="rect">
              <a:avLst/>
            </a:prstGeom>
            <a:noFill/>
          </p:spPr>
          <p:txBody>
            <a:bodyPr wrap="square" rtlCol="0">
              <a:spAutoFit/>
            </a:bodyPr>
            <a:lstStyle/>
            <a:p>
              <a:pPr algn="ctr"/>
              <a:r>
                <a:rPr lang="en-US" sz="3600">
                  <a:solidFill>
                    <a:schemeClr val="bg1"/>
                  </a:solidFill>
                  <a:latin typeface="Arial-Rounded" panose="020B0500000000000000" pitchFamily="34" charset="0"/>
                  <a:ea typeface="Arial-Rounded" panose="020B0500000000000000" pitchFamily="34" charset="0"/>
                  <a:cs typeface="Arial-Rounded" panose="020B0500000000000000" pitchFamily="34" charset="0"/>
                </a:rPr>
                <a:t>Tả đồ dùng học tập</a:t>
              </a:r>
              <a:endParaRPr lang="en-US" sz="36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8" name="Group 27">
            <a:extLst>
              <a:ext uri="{FF2B5EF4-FFF2-40B4-BE49-F238E27FC236}">
                <a16:creationId xmlns:a16="http://schemas.microsoft.com/office/drawing/2014/main" id="{E5AB56F2-48B7-494A-998B-684649776187}"/>
              </a:ext>
            </a:extLst>
          </p:cNvPr>
          <p:cNvGrpSpPr/>
          <p:nvPr/>
        </p:nvGrpSpPr>
        <p:grpSpPr>
          <a:xfrm>
            <a:off x="3888935" y="3258715"/>
            <a:ext cx="4548560" cy="1675467"/>
            <a:chOff x="3909202" y="5306632"/>
            <a:chExt cx="4297396" cy="1453170"/>
          </a:xfrm>
        </p:grpSpPr>
        <p:pic>
          <p:nvPicPr>
            <p:cNvPr id="29" name="Picture 28" descr="A yellow circle with a black background&#10;&#10;Description automatically generated with medium confidence">
              <a:extLst>
                <a:ext uri="{FF2B5EF4-FFF2-40B4-BE49-F238E27FC236}">
                  <a16:creationId xmlns:a16="http://schemas.microsoft.com/office/drawing/2014/main" id="{2D3B2A59-5E09-402E-8117-22B9BD32B0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9202" y="5306632"/>
              <a:ext cx="4297396" cy="1453170"/>
            </a:xfrm>
            <a:prstGeom prst="rect">
              <a:avLst/>
            </a:prstGeom>
          </p:spPr>
        </p:pic>
        <p:sp>
          <p:nvSpPr>
            <p:cNvPr id="34" name="TextBox 33">
              <a:extLst>
                <a:ext uri="{FF2B5EF4-FFF2-40B4-BE49-F238E27FC236}">
                  <a16:creationId xmlns:a16="http://schemas.microsoft.com/office/drawing/2014/main" id="{E50674AC-24C9-4CA5-8D3C-9E34403B450D}"/>
                </a:ext>
              </a:extLst>
            </p:cNvPr>
            <p:cNvSpPr txBox="1"/>
            <p:nvPr/>
          </p:nvSpPr>
          <p:spPr>
            <a:xfrm>
              <a:off x="4212201" y="5599886"/>
              <a:ext cx="3665516" cy="1077218"/>
            </a:xfrm>
            <a:prstGeom prst="rect">
              <a:avLst/>
            </a:prstGeom>
            <a:noFill/>
          </p:spPr>
          <p:txBody>
            <a:bodyPr wrap="square" rtlCol="0">
              <a:spAutoFit/>
            </a:bodyPr>
            <a:lstStyle/>
            <a:p>
              <a:pPr algn="ctr"/>
              <a:r>
                <a:rPr lang="en-US" sz="3200" dirty="0">
                  <a:solidFill>
                    <a:schemeClr val="bg2">
                      <a:lumMod val="10000"/>
                    </a:schemeClr>
                  </a:solidFill>
                  <a:latin typeface="Arial" panose="020B0604020202020204" pitchFamily="34" charset="0"/>
                  <a:ea typeface="Arial-Rounded" panose="020B0500000000000000" pitchFamily="34" charset="0"/>
                  <a:cs typeface="Arial" panose="020B0604020202020204" pitchFamily="34" charset="0"/>
                </a:rPr>
                <a:t>(3</a:t>
              </a:r>
              <a:r>
                <a:rPr lang="en-US" sz="3200">
                  <a:solidFill>
                    <a:schemeClr val="bg2">
                      <a:lumMod val="10000"/>
                    </a:schemeClr>
                  </a:solidFill>
                  <a:latin typeface="Arial" panose="020B0604020202020204" pitchFamily="34" charset="0"/>
                  <a:ea typeface="Arial-Rounded" panose="020B0500000000000000" pitchFamily="34" charset="0"/>
                  <a:cs typeface="Arial" panose="020B0604020202020204" pitchFamily="34" charset="0"/>
                </a:rPr>
                <a:t>) </a:t>
              </a:r>
              <a:r>
                <a:rPr lang="en-US" sz="3200">
                  <a:solidFill>
                    <a:schemeClr val="bg2">
                      <a:lumMod val="10000"/>
                    </a:schemeClr>
                  </a:solidFill>
                  <a:latin typeface="Arial-Rounded" panose="020B0500000000000000" pitchFamily="34" charset="0"/>
                  <a:ea typeface="Arial-Rounded" panose="020B0500000000000000" pitchFamily="34" charset="0"/>
                  <a:cs typeface="Arial-Rounded" panose="020B0500000000000000" pitchFamily="34" charset="0"/>
                </a:rPr>
                <a:t>Nó giúp ích gì cho em trong học tập?</a:t>
              </a:r>
              <a:endParaRPr lang="en-US" sz="3200" dirty="0">
                <a:solidFill>
                  <a:schemeClr val="bg2">
                    <a:lumMod val="1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0" name="51">
            <a:extLst>
              <a:ext uri="{FF2B5EF4-FFF2-40B4-BE49-F238E27FC236}">
                <a16:creationId xmlns:a16="http://schemas.microsoft.com/office/drawing/2014/main" id="{8248C1A0-A04B-4A0E-819E-411472A247E0}"/>
              </a:ext>
            </a:extLst>
          </p:cNvPr>
          <p:cNvSpPr/>
          <p:nvPr/>
        </p:nvSpPr>
        <p:spPr>
          <a:xfrm>
            <a:off x="305408" y="5172792"/>
            <a:ext cx="11581791" cy="1304208"/>
          </a:xfrm>
          <a:prstGeom prst="roundRect">
            <a:avLst/>
          </a:prstGeom>
          <a:solidFill>
            <a:schemeClr val="accent4">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4000">
                <a:solidFill>
                  <a:srgbClr val="333333"/>
                </a:solidFill>
                <a:latin typeface="Arial-Rounded" panose="020B0500000000000000" pitchFamily="34" charset="0"/>
                <a:ea typeface="Arial-Rounded" panose="020B0500000000000000" pitchFamily="34" charset="0"/>
                <a:cs typeface="Arial-Rounded" panose="020B0500000000000000" pitchFamily="34" charset="0"/>
              </a:rPr>
              <a:t>thước kẻ - giúp em viết thẳng hàng;</a:t>
            </a:r>
          </a:p>
          <a:p>
            <a:pPr algn="ctr"/>
            <a:r>
              <a:rPr lang="en-US" altLang="en-US" sz="4000">
                <a:solidFill>
                  <a:srgbClr val="333333"/>
                </a:solidFill>
                <a:latin typeface="Arial-Rounded" panose="020B0500000000000000" pitchFamily="34" charset="0"/>
                <a:ea typeface="Arial-Rounded" panose="020B0500000000000000" pitchFamily="34" charset="0"/>
                <a:cs typeface="Arial-Rounded" panose="020B0500000000000000" pitchFamily="34" charset="0"/>
              </a:rPr>
              <a:t>bút chì - giúp em vẽ những thứ mình thích,...</a:t>
            </a:r>
            <a:endParaRPr lang="zh-CN" altLang="en-US" sz="4000">
              <a:solidFill>
                <a:schemeClr val="tx1">
                  <a:lumMod val="85000"/>
                  <a:lumOff val="15000"/>
                </a:schemeClr>
              </a:solidFill>
              <a:cs typeface="+mn-ea"/>
              <a:sym typeface="+mn-lt"/>
            </a:endParaRPr>
          </a:p>
        </p:txBody>
      </p:sp>
    </p:spTree>
    <p:extLst>
      <p:ext uri="{BB962C8B-B14F-4D97-AF65-F5344CB8AC3E}">
        <p14:creationId xmlns:p14="http://schemas.microsoft.com/office/powerpoint/2010/main" val="42427956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strips(upRight)">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46D50001-4836-4E73-989A-4B313BF81475}"/>
              </a:ext>
            </a:extLst>
          </p:cNvPr>
          <p:cNvSpPr txBox="1"/>
          <p:nvPr/>
        </p:nvSpPr>
        <p:spPr>
          <a:xfrm>
            <a:off x="1309352" y="274937"/>
            <a:ext cx="10368978" cy="1446550"/>
          </a:xfrm>
          <a:prstGeom prst="rect">
            <a:avLst/>
          </a:prstGeom>
          <a:noFill/>
        </p:spPr>
        <p:txBody>
          <a:bodyPr wrap="square">
            <a:spAutoFit/>
          </a:bodyPr>
          <a:lstStyle/>
          <a:p>
            <a:pPr algn="just"/>
            <a:r>
              <a:rPr lang="en-US" sz="4000" b="1" dirty="0">
                <a:solidFill>
                  <a:srgbClr val="FF7D11"/>
                </a:solidFill>
                <a:latin typeface="HP-167" panose="020B0803050302020204" pitchFamily="34" charset="0"/>
                <a:ea typeface="Arial-Rounded" panose="020B0500000000000000" pitchFamily="34" charset="0"/>
                <a:cs typeface="Arial-Rounded" panose="020B0500000000000000" pitchFamily="34" charset="0"/>
              </a:rPr>
              <a:t>2</a:t>
            </a:r>
            <a:r>
              <a:rPr lang="en-US" sz="4000" b="1">
                <a:solidFill>
                  <a:srgbClr val="FF7D11"/>
                </a:solidFill>
                <a:latin typeface="HP-167" panose="020B0803050302020204" pitchFamily="34" charset="0"/>
                <a:ea typeface="Arial-Rounded" panose="020B0500000000000000" pitchFamily="34" charset="0"/>
                <a:cs typeface="Arial-Rounded" panose="020B0500000000000000" pitchFamily="34" charset="0"/>
              </a:rPr>
              <a:t>.</a:t>
            </a:r>
            <a:r>
              <a:rPr lang="en-US" sz="4400" b="1">
                <a:solidFill>
                  <a:srgbClr val="2A87DD"/>
                </a:solidFill>
                <a:latin typeface="Arial-Rounded" panose="020B0500000000000000" pitchFamily="34" charset="0"/>
                <a:ea typeface="Arial-Rounded" panose="020B0500000000000000" pitchFamily="34" charset="0"/>
                <a:cs typeface="Arial-Rounded" panose="020B0500000000000000" pitchFamily="34" charset="0"/>
              </a:rPr>
              <a:t> Viết 2 – 3 câu tả một đồ dùng học tập của em.</a:t>
            </a:r>
            <a:endParaRPr lang="en-US" sz="4000" b="1" dirty="0">
              <a:solidFill>
                <a:srgbClr val="2A87DD"/>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7" name="Group 16">
            <a:extLst>
              <a:ext uri="{FF2B5EF4-FFF2-40B4-BE49-F238E27FC236}">
                <a16:creationId xmlns:a16="http://schemas.microsoft.com/office/drawing/2014/main" id="{B02D2D72-B7D5-4406-962B-D68B3B4162DE}"/>
              </a:ext>
            </a:extLst>
          </p:cNvPr>
          <p:cNvGrpSpPr/>
          <p:nvPr/>
        </p:nvGrpSpPr>
        <p:grpSpPr>
          <a:xfrm>
            <a:off x="206174" y="188315"/>
            <a:ext cx="911353" cy="1146354"/>
            <a:chOff x="253799" y="259752"/>
            <a:chExt cx="911353" cy="1146354"/>
          </a:xfrm>
        </p:grpSpPr>
        <p:sp>
          <p:nvSpPr>
            <p:cNvPr id="18" name="51">
              <a:extLst>
                <a:ext uri="{FF2B5EF4-FFF2-40B4-BE49-F238E27FC236}">
                  <a16:creationId xmlns:a16="http://schemas.microsoft.com/office/drawing/2014/main" id="{B8C2EEF4-D638-4F11-8545-F6F0B751AAA9}"/>
                </a:ext>
              </a:extLst>
            </p:cNvPr>
            <p:cNvSpPr/>
            <p:nvPr/>
          </p:nvSpPr>
          <p:spPr>
            <a:xfrm>
              <a:off x="253799" y="259752"/>
              <a:ext cx="571915" cy="891155"/>
            </a:xfrm>
            <a:prstGeom prst="rect">
              <a:avLst/>
            </a:prstGeom>
            <a:solidFill>
              <a:srgbClr val="0DB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1" name="Picture 20">
              <a:extLst>
                <a:ext uri="{FF2B5EF4-FFF2-40B4-BE49-F238E27FC236}">
                  <a16:creationId xmlns:a16="http://schemas.microsoft.com/office/drawing/2014/main" id="{D40E7CAC-21EB-4BE1-8FEF-500C95D33ADC}"/>
                </a:ext>
              </a:extLst>
            </p:cNvPr>
            <p:cNvPicPr>
              <a:picLocks noChangeAspect="1"/>
            </p:cNvPicPr>
            <p:nvPr userDrawn="1"/>
          </p:nvPicPr>
          <p:blipFill>
            <a:blip r:embed="rId2"/>
            <a:stretch>
              <a:fillRect/>
            </a:stretch>
          </p:blipFill>
          <p:spPr>
            <a:xfrm>
              <a:off x="486275" y="727229"/>
              <a:ext cx="678877" cy="678877"/>
            </a:xfrm>
            <a:prstGeom prst="rect">
              <a:avLst/>
            </a:prstGeom>
          </p:spPr>
        </p:pic>
      </p:grpSp>
      <p:sp>
        <p:nvSpPr>
          <p:cNvPr id="10" name="TextBox 9">
            <a:extLst>
              <a:ext uri="{FF2B5EF4-FFF2-40B4-BE49-F238E27FC236}">
                <a16:creationId xmlns:a16="http://schemas.microsoft.com/office/drawing/2014/main" id="{4D2A6C3B-1A6C-4685-B33C-E76E90FA1A7A}"/>
              </a:ext>
            </a:extLst>
          </p:cNvPr>
          <p:cNvSpPr txBox="1"/>
          <p:nvPr/>
        </p:nvSpPr>
        <p:spPr>
          <a:xfrm>
            <a:off x="305408" y="1542658"/>
            <a:ext cx="554477" cy="523220"/>
          </a:xfrm>
          <a:prstGeom prst="rect">
            <a:avLst/>
          </a:prstGeom>
          <a:noFill/>
        </p:spPr>
        <p:txBody>
          <a:bodyPr wrap="square" rtlCol="0">
            <a:spAutoFit/>
          </a:bodyPr>
          <a:lstStyle/>
          <a:p>
            <a:r>
              <a:rPr lang="en-US" sz="2800" b="1" dirty="0">
                <a:solidFill>
                  <a:srgbClr val="F65E00"/>
                </a:solidFill>
                <a:latin typeface="Arial-Rounded" panose="020B0500000000000000" pitchFamily="34" charset="0"/>
                <a:ea typeface="Arial-Rounded" panose="020B0500000000000000" pitchFamily="34" charset="0"/>
                <a:cs typeface="Arial-Rounded" panose="020B0500000000000000" pitchFamily="34" charset="0"/>
              </a:rPr>
              <a:t>G:</a:t>
            </a:r>
          </a:p>
        </p:txBody>
      </p:sp>
      <p:cxnSp>
        <p:nvCxnSpPr>
          <p:cNvPr id="13" name="Straight Connector 12">
            <a:extLst>
              <a:ext uri="{FF2B5EF4-FFF2-40B4-BE49-F238E27FC236}">
                <a16:creationId xmlns:a16="http://schemas.microsoft.com/office/drawing/2014/main" id="{5741FE99-B6B6-4E27-85CD-60A20BD7BFB5}"/>
              </a:ext>
            </a:extLst>
          </p:cNvPr>
          <p:cNvCxnSpPr>
            <a:cxnSpLocks/>
          </p:cNvCxnSpPr>
          <p:nvPr/>
        </p:nvCxnSpPr>
        <p:spPr>
          <a:xfrm>
            <a:off x="3403870" y="3489896"/>
            <a:ext cx="947888" cy="0"/>
          </a:xfrm>
          <a:prstGeom prst="line">
            <a:avLst/>
          </a:prstGeom>
          <a:ln w="57150">
            <a:solidFill>
              <a:srgbClr val="FF5441"/>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494E0CDB-2F29-4496-ACFA-BAA0229EF6CC}"/>
              </a:ext>
            </a:extLst>
          </p:cNvPr>
          <p:cNvGrpSpPr/>
          <p:nvPr/>
        </p:nvGrpSpPr>
        <p:grpSpPr>
          <a:xfrm>
            <a:off x="4209643" y="2768549"/>
            <a:ext cx="3772711" cy="1364870"/>
            <a:chOff x="4171543" y="3800516"/>
            <a:chExt cx="3772711" cy="1364870"/>
          </a:xfrm>
        </p:grpSpPr>
        <p:pic>
          <p:nvPicPr>
            <p:cNvPr id="16" name="Picture 15" descr="Shape, rectangle&#10;&#10;Description automatically generated">
              <a:extLst>
                <a:ext uri="{FF2B5EF4-FFF2-40B4-BE49-F238E27FC236}">
                  <a16:creationId xmlns:a16="http://schemas.microsoft.com/office/drawing/2014/main" id="{9DA65677-BFDE-4AEA-8496-BC05362FD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1543" y="3800516"/>
              <a:ext cx="3772711" cy="1364870"/>
            </a:xfrm>
            <a:prstGeom prst="rect">
              <a:avLst/>
            </a:prstGeom>
          </p:spPr>
        </p:pic>
        <p:sp>
          <p:nvSpPr>
            <p:cNvPr id="19" name="TextBox 18">
              <a:extLst>
                <a:ext uri="{FF2B5EF4-FFF2-40B4-BE49-F238E27FC236}">
                  <a16:creationId xmlns:a16="http://schemas.microsoft.com/office/drawing/2014/main" id="{AE7AF4E0-506E-441C-97E9-7232903DD1E0}"/>
                </a:ext>
              </a:extLst>
            </p:cNvPr>
            <p:cNvSpPr txBox="1"/>
            <p:nvPr/>
          </p:nvSpPr>
          <p:spPr>
            <a:xfrm>
              <a:off x="4671884" y="3868175"/>
              <a:ext cx="2879209" cy="1200329"/>
            </a:xfrm>
            <a:prstGeom prst="rect">
              <a:avLst/>
            </a:prstGeom>
            <a:noFill/>
          </p:spPr>
          <p:txBody>
            <a:bodyPr wrap="square" rtlCol="0">
              <a:spAutoFit/>
            </a:bodyPr>
            <a:lstStyle/>
            <a:p>
              <a:pPr algn="ctr"/>
              <a:r>
                <a:rPr lang="en-US" sz="3600">
                  <a:solidFill>
                    <a:schemeClr val="bg1"/>
                  </a:solidFill>
                  <a:latin typeface="Arial-Rounded" panose="020B0500000000000000" pitchFamily="34" charset="0"/>
                  <a:ea typeface="Arial-Rounded" panose="020B0500000000000000" pitchFamily="34" charset="0"/>
                  <a:cs typeface="Arial-Rounded" panose="020B0500000000000000" pitchFamily="34" charset="0"/>
                </a:rPr>
                <a:t>Tả đồ dùng học tập</a:t>
              </a:r>
              <a:endParaRPr lang="en-US" sz="36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5" name="Group 34">
            <a:extLst>
              <a:ext uri="{FF2B5EF4-FFF2-40B4-BE49-F238E27FC236}">
                <a16:creationId xmlns:a16="http://schemas.microsoft.com/office/drawing/2014/main" id="{321C1703-4966-4734-B900-6C006E538509}"/>
              </a:ext>
            </a:extLst>
          </p:cNvPr>
          <p:cNvGrpSpPr/>
          <p:nvPr/>
        </p:nvGrpSpPr>
        <p:grpSpPr>
          <a:xfrm>
            <a:off x="280482" y="2133600"/>
            <a:ext cx="3666820" cy="3630305"/>
            <a:chOff x="267308" y="3498954"/>
            <a:chExt cx="3437612" cy="2931979"/>
          </a:xfrm>
        </p:grpSpPr>
        <p:pic>
          <p:nvPicPr>
            <p:cNvPr id="36" name="Picture 35" descr="A yellow circle with a black background&#10;&#10;Description automatically generated with medium confidence">
              <a:extLst>
                <a:ext uri="{FF2B5EF4-FFF2-40B4-BE49-F238E27FC236}">
                  <a16:creationId xmlns:a16="http://schemas.microsoft.com/office/drawing/2014/main" id="{291954EA-F033-4F19-A091-E53E74CE5E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308" y="3498954"/>
              <a:ext cx="3437612" cy="2170886"/>
            </a:xfrm>
            <a:prstGeom prst="rect">
              <a:avLst/>
            </a:prstGeom>
          </p:spPr>
        </p:pic>
        <p:sp>
          <p:nvSpPr>
            <p:cNvPr id="37" name="TextBox 36">
              <a:extLst>
                <a:ext uri="{FF2B5EF4-FFF2-40B4-BE49-F238E27FC236}">
                  <a16:creationId xmlns:a16="http://schemas.microsoft.com/office/drawing/2014/main" id="{820D692F-B3BC-4723-8BD6-4B41424403EF}"/>
                </a:ext>
              </a:extLst>
            </p:cNvPr>
            <p:cNvSpPr txBox="1"/>
            <p:nvPr/>
          </p:nvSpPr>
          <p:spPr>
            <a:xfrm>
              <a:off x="508964" y="3876388"/>
              <a:ext cx="2899501" cy="2554545"/>
            </a:xfrm>
            <a:prstGeom prst="rect">
              <a:avLst/>
            </a:prstGeom>
            <a:noFill/>
          </p:spPr>
          <p:txBody>
            <a:bodyPr wrap="square" rtlCol="0">
              <a:spAutoFit/>
            </a:bodyPr>
            <a:lstStyle/>
            <a:p>
              <a:pPr algn="ctr"/>
              <a:r>
                <a:rPr lang="en-US" sz="3200" dirty="0">
                  <a:solidFill>
                    <a:schemeClr val="bg2">
                      <a:lumMod val="10000"/>
                    </a:schemeClr>
                  </a:solidFill>
                  <a:latin typeface="Arial" panose="020B0604020202020204" pitchFamily="34" charset="0"/>
                  <a:ea typeface="Arial-Rounded" panose="020B0500000000000000" pitchFamily="34" charset="0"/>
                  <a:cs typeface="Arial" panose="020B0604020202020204" pitchFamily="34" charset="0"/>
                </a:rPr>
                <a:t>(4</a:t>
              </a:r>
              <a:r>
                <a:rPr lang="en-US" sz="3200">
                  <a:solidFill>
                    <a:schemeClr val="bg2">
                      <a:lumMod val="10000"/>
                    </a:schemeClr>
                  </a:solidFill>
                  <a:latin typeface="Arial" panose="020B0604020202020204" pitchFamily="34" charset="0"/>
                  <a:ea typeface="Arial-Rounded" panose="020B0500000000000000" pitchFamily="34" charset="0"/>
                  <a:cs typeface="Arial" panose="020B0604020202020204" pitchFamily="34" charset="0"/>
                </a:rPr>
                <a:t>) </a:t>
              </a:r>
              <a:r>
                <a:rPr lang="en-US" sz="3200">
                  <a:solidFill>
                    <a:schemeClr val="bg2">
                      <a:lumMod val="10000"/>
                    </a:schemeClr>
                  </a:solidFill>
                  <a:latin typeface="Arial-Rounded" panose="020B0500000000000000" pitchFamily="34" charset="0"/>
                  <a:ea typeface="Arial-Rounded" panose="020B0500000000000000" pitchFamily="34" charset="0"/>
                  <a:cs typeface="Arial-Rounded" panose="020B0500000000000000" pitchFamily="34" charset="0"/>
                </a:rPr>
                <a:t>Em có nhận xét hay suy nghĩ gì về đồ dùng học tập đó?</a:t>
              </a:r>
              <a:endParaRPr lang="en-US" sz="3200" dirty="0">
                <a:solidFill>
                  <a:schemeClr val="bg2">
                    <a:lumMod val="1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0" name="51">
            <a:extLst>
              <a:ext uri="{FF2B5EF4-FFF2-40B4-BE49-F238E27FC236}">
                <a16:creationId xmlns:a16="http://schemas.microsoft.com/office/drawing/2014/main" id="{BC346200-420B-4803-8AAD-EF37DF057021}"/>
              </a:ext>
            </a:extLst>
          </p:cNvPr>
          <p:cNvSpPr/>
          <p:nvPr/>
        </p:nvSpPr>
        <p:spPr>
          <a:xfrm>
            <a:off x="305408" y="5172792"/>
            <a:ext cx="11581791" cy="1304208"/>
          </a:xfrm>
          <a:prstGeom prst="roundRect">
            <a:avLst/>
          </a:prstGeom>
          <a:solidFill>
            <a:schemeClr val="accent4">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4000">
                <a:solidFill>
                  <a:srgbClr val="333333"/>
                </a:solidFill>
                <a:latin typeface="Arial-Rounded" panose="020B0500000000000000" pitchFamily="34" charset="0"/>
                <a:ea typeface="Arial-Rounded" panose="020B0500000000000000" pitchFamily="34" charset="0"/>
                <a:cs typeface="Arial-Rounded" panose="020B0500000000000000" pitchFamily="34" charset="0"/>
              </a:rPr>
              <a:t>Em rất thích đồ dùng đó./ Em thấy nó thật dễ thương/ Em thấy nó thật có ích,...)</a:t>
            </a:r>
            <a:endParaRPr lang="zh-CN" altLang="en-US" sz="4000">
              <a:solidFill>
                <a:schemeClr val="tx1">
                  <a:lumMod val="85000"/>
                  <a:lumOff val="15000"/>
                </a:schemeClr>
              </a:solidFill>
              <a:cs typeface="+mn-ea"/>
              <a:sym typeface="+mn-lt"/>
            </a:endParaRPr>
          </a:p>
        </p:txBody>
      </p:sp>
    </p:spTree>
    <p:extLst>
      <p:ext uri="{BB962C8B-B14F-4D97-AF65-F5344CB8AC3E}">
        <p14:creationId xmlns:p14="http://schemas.microsoft.com/office/powerpoint/2010/main" val="17338185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strips(upRight)">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475</TotalTime>
  <Words>432</Words>
  <Application>Microsoft Office PowerPoint</Application>
  <PresentationFormat>Widescreen</PresentationFormat>
  <Paragraphs>36</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Arial-Rounded</vt:lpstr>
      <vt:lpstr>Calibri</vt:lpstr>
      <vt:lpstr>Calibri Light</vt:lpstr>
      <vt:lpstr>HP-167</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ADMIN</dc:creator>
  <dc:description>9Slide.vn</dc:description>
  <cp:lastModifiedBy>Ms Quyen</cp:lastModifiedBy>
  <cp:revision>254</cp:revision>
  <dcterms:created xsi:type="dcterms:W3CDTF">2021-09-23T11:49:37Z</dcterms:created>
  <dcterms:modified xsi:type="dcterms:W3CDTF">2021-10-24T09:18:32Z</dcterms:modified>
  <cp:category>9Slide.vn</cp:category>
</cp:coreProperties>
</file>