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86" r:id="rId2"/>
  </p:sldMasterIdLst>
  <p:notesMasterIdLst>
    <p:notesMasterId r:id="rId18"/>
  </p:notesMasterIdLst>
  <p:sldIdLst>
    <p:sldId id="306" r:id="rId3"/>
    <p:sldId id="284" r:id="rId4"/>
    <p:sldId id="285" r:id="rId5"/>
    <p:sldId id="286" r:id="rId6"/>
    <p:sldId id="287" r:id="rId7"/>
    <p:sldId id="288" r:id="rId8"/>
    <p:sldId id="259" r:id="rId9"/>
    <p:sldId id="296" r:id="rId10"/>
    <p:sldId id="298" r:id="rId11"/>
    <p:sldId id="299" r:id="rId12"/>
    <p:sldId id="308" r:id="rId13"/>
    <p:sldId id="266" r:id="rId14"/>
    <p:sldId id="267" r:id="rId15"/>
    <p:sldId id="291" r:id="rId16"/>
    <p:sldId id="3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FFCC"/>
    <a:srgbClr val="FF0066"/>
    <a:srgbClr val="FF99FF"/>
    <a:srgbClr val="ED7D31"/>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p:scale>
          <a:sx n="53" d="100"/>
          <a:sy n="53" d="100"/>
        </p:scale>
        <p:origin x="744"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51666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85556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6522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10/23/2021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513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10/23/2021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34"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11.wmf"/><Relationship Id="rId17" Type="http://schemas.openxmlformats.org/officeDocument/2006/relationships/image" Target="../media/image10.png"/><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9.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11.wmf"/><Relationship Id="rId17" Type="http://schemas.openxmlformats.org/officeDocument/2006/relationships/image" Target="../media/image10.png"/><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9.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11.wmf"/><Relationship Id="rId17" Type="http://schemas.openxmlformats.org/officeDocument/2006/relationships/image" Target="../media/image10.png"/><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9.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972737"/>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4A146964-4D48-47CF-9D40-9DBEDD424741}"/>
              </a:ext>
            </a:extLst>
          </p:cNvPr>
          <p:cNvPicPr>
            <a:picLocks noChangeAspect="1"/>
          </p:cNvPicPr>
          <p:nvPr/>
        </p:nvPicPr>
        <p:blipFill>
          <a:blip r:embed="rId2"/>
          <a:stretch>
            <a:fillRect/>
          </a:stretch>
        </p:blipFill>
        <p:spPr>
          <a:xfrm>
            <a:off x="1847893" y="1682496"/>
            <a:ext cx="8974857" cy="4279392"/>
          </a:xfrm>
          <a:prstGeom prst="rect">
            <a:avLst/>
          </a:prstGeom>
        </p:spPr>
      </p:pic>
      <p:pic>
        <p:nvPicPr>
          <p:cNvPr id="5" name="Picture 4">
            <a:extLst>
              <a:ext uri="{FF2B5EF4-FFF2-40B4-BE49-F238E27FC236}">
                <a16:creationId xmlns:a16="http://schemas.microsoft.com/office/drawing/2014/main" id="{CB6A24E0-77F4-41DB-8782-22853C67B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5" y="-53975"/>
            <a:ext cx="1141690" cy="1282205"/>
          </a:xfrm>
          <a:prstGeom prst="rect">
            <a:avLst/>
          </a:prstGeom>
        </p:spPr>
      </p:pic>
      <p:sp>
        <p:nvSpPr>
          <p:cNvPr id="6" name="TextBox 5">
            <a:extLst>
              <a:ext uri="{FF2B5EF4-FFF2-40B4-BE49-F238E27FC236}">
                <a16:creationId xmlns:a16="http://schemas.microsoft.com/office/drawing/2014/main" id="{AD62203E-D864-40B3-BD50-8C55BE866E3C}"/>
              </a:ext>
            </a:extLst>
          </p:cNvPr>
          <p:cNvSpPr txBox="1"/>
          <p:nvPr/>
        </p:nvSpPr>
        <p:spPr>
          <a:xfrm>
            <a:off x="1087905" y="110073"/>
            <a:ext cx="11030903" cy="954107"/>
          </a:xfrm>
          <a:prstGeom prst="rect">
            <a:avLst/>
          </a:prstGeom>
          <a:noFill/>
        </p:spPr>
        <p:txBody>
          <a:bodyPr wrap="square">
            <a:spAutoFit/>
          </a:bodyPr>
          <a:lstStyle/>
          <a:p>
            <a:pPr algn="ctr"/>
            <a:r>
              <a:rPr lang="en-US" sz="2800" b="1"/>
              <a:t> Quan sát và cho biết những tình huống nào là nguy hiểm trong các hình dưới đây? Vì sao?</a:t>
            </a:r>
          </a:p>
        </p:txBody>
      </p:sp>
    </p:spTree>
    <p:extLst>
      <p:ext uri="{BB962C8B-B14F-4D97-AF65-F5344CB8AC3E}">
        <p14:creationId xmlns:p14="http://schemas.microsoft.com/office/powerpoint/2010/main" val="40584595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58559-FF88-4578-83C3-B751B01380C4}"/>
              </a:ext>
            </a:extLst>
          </p:cNvPr>
          <p:cNvPicPr>
            <a:picLocks noChangeAspect="1"/>
          </p:cNvPicPr>
          <p:nvPr/>
        </p:nvPicPr>
        <p:blipFill>
          <a:blip r:embed="rId2"/>
          <a:stretch>
            <a:fillRect/>
          </a:stretch>
        </p:blipFill>
        <p:spPr>
          <a:xfrm>
            <a:off x="1545907" y="1576578"/>
            <a:ext cx="9148811" cy="4421886"/>
          </a:xfrm>
          <a:prstGeom prst="rect">
            <a:avLst/>
          </a:prstGeom>
        </p:spPr>
      </p:pic>
      <p:pic>
        <p:nvPicPr>
          <p:cNvPr id="3" name="Picture 2">
            <a:extLst>
              <a:ext uri="{FF2B5EF4-FFF2-40B4-BE49-F238E27FC236}">
                <a16:creationId xmlns:a16="http://schemas.microsoft.com/office/drawing/2014/main" id="{AE4C4E6D-4F03-47DE-A610-0105C8433AAF}"/>
              </a:ext>
            </a:extLst>
          </p:cNvPr>
          <p:cNvPicPr>
            <a:picLocks noChangeAspect="1"/>
          </p:cNvPicPr>
          <p:nvPr/>
        </p:nvPicPr>
        <p:blipFill>
          <a:blip r:embed="rId3"/>
          <a:stretch>
            <a:fillRect/>
          </a:stretch>
        </p:blipFill>
        <p:spPr>
          <a:xfrm>
            <a:off x="345122" y="2480818"/>
            <a:ext cx="1200785" cy="1149350"/>
          </a:xfrm>
          <a:prstGeom prst="rect">
            <a:avLst/>
          </a:prstGeom>
        </p:spPr>
      </p:pic>
      <p:pic>
        <p:nvPicPr>
          <p:cNvPr id="4" name="Picture 3">
            <a:extLst>
              <a:ext uri="{FF2B5EF4-FFF2-40B4-BE49-F238E27FC236}">
                <a16:creationId xmlns:a16="http://schemas.microsoft.com/office/drawing/2014/main" id="{19936278-D0B9-4C4F-B80C-7D965AEF8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5" y="-53975"/>
            <a:ext cx="1141690" cy="1282205"/>
          </a:xfrm>
          <a:prstGeom prst="rect">
            <a:avLst/>
          </a:prstGeom>
        </p:spPr>
      </p:pic>
      <p:sp>
        <p:nvSpPr>
          <p:cNvPr id="5" name="TextBox 4">
            <a:extLst>
              <a:ext uri="{FF2B5EF4-FFF2-40B4-BE49-F238E27FC236}">
                <a16:creationId xmlns:a16="http://schemas.microsoft.com/office/drawing/2014/main" id="{37FF25F1-E4D5-4C09-BC5B-5A7850D49724}"/>
              </a:ext>
            </a:extLst>
          </p:cNvPr>
          <p:cNvSpPr txBox="1"/>
          <p:nvPr/>
        </p:nvSpPr>
        <p:spPr>
          <a:xfrm>
            <a:off x="1087905" y="110073"/>
            <a:ext cx="11030903" cy="954107"/>
          </a:xfrm>
          <a:prstGeom prst="rect">
            <a:avLst/>
          </a:prstGeom>
          <a:noFill/>
        </p:spPr>
        <p:txBody>
          <a:bodyPr wrap="square">
            <a:spAutoFit/>
          </a:bodyPr>
          <a:lstStyle/>
          <a:p>
            <a:pPr algn="ctr"/>
            <a:r>
              <a:rPr lang="en-US" sz="2800" b="1"/>
              <a:t> Quan sát và cho biết những tình huống nào là nguy hiểm trong các hình dưới đây? Vì sao?</a:t>
            </a:r>
          </a:p>
        </p:txBody>
      </p:sp>
    </p:spTree>
    <p:extLst>
      <p:ext uri="{BB962C8B-B14F-4D97-AF65-F5344CB8AC3E}">
        <p14:creationId xmlns:p14="http://schemas.microsoft.com/office/powerpoint/2010/main" val="295190396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F9BDCB-366E-44BD-ABB9-56E138F2F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5" y="-53975"/>
            <a:ext cx="1141690" cy="1282205"/>
          </a:xfrm>
          <a:prstGeom prst="rect">
            <a:avLst/>
          </a:prstGeom>
        </p:spPr>
      </p:pic>
      <p:sp>
        <p:nvSpPr>
          <p:cNvPr id="10" name="TextBox 9">
            <a:extLst>
              <a:ext uri="{FF2B5EF4-FFF2-40B4-BE49-F238E27FC236}">
                <a16:creationId xmlns:a16="http://schemas.microsoft.com/office/drawing/2014/main" id="{471CF0EA-C537-4952-878F-C57BA47A69B7}"/>
              </a:ext>
            </a:extLst>
          </p:cNvPr>
          <p:cNvSpPr txBox="1"/>
          <p:nvPr/>
        </p:nvSpPr>
        <p:spPr>
          <a:xfrm>
            <a:off x="420074" y="1228230"/>
            <a:ext cx="12503996" cy="523220"/>
          </a:xfrm>
          <a:prstGeom prst="rect">
            <a:avLst/>
          </a:prstGeom>
          <a:noFill/>
        </p:spPr>
        <p:txBody>
          <a:bodyPr wrap="square">
            <a:spAutoFit/>
          </a:bodyPr>
          <a:lstStyle/>
          <a:p>
            <a:r>
              <a:rPr lang="en-US" sz="2800" b="1"/>
              <a:t>Em và các bạn đã thường tham gia những hoạt động nào ở trường?</a:t>
            </a:r>
          </a:p>
        </p:txBody>
      </p:sp>
      <p:sp>
        <p:nvSpPr>
          <p:cNvPr id="6" name="Rectangle: Rounded Corners 5">
            <a:extLst>
              <a:ext uri="{FF2B5EF4-FFF2-40B4-BE49-F238E27FC236}">
                <a16:creationId xmlns:a16="http://schemas.microsoft.com/office/drawing/2014/main" id="{08DD9B8D-8233-492F-8C9A-682A72CE4253}"/>
              </a:ext>
            </a:extLst>
          </p:cNvPr>
          <p:cNvSpPr/>
          <p:nvPr/>
        </p:nvSpPr>
        <p:spPr>
          <a:xfrm>
            <a:off x="1403412" y="1888732"/>
            <a:ext cx="9385173" cy="954107"/>
          </a:xfrm>
          <a:prstGeom prst="roundRect">
            <a:avLst/>
          </a:prstGeom>
          <a:solidFill>
            <a:srgbClr val="99FFCC"/>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Chơi cờ vua, nhảy dây, đánh truyền,..</a:t>
            </a:r>
          </a:p>
        </p:txBody>
      </p:sp>
      <p:sp>
        <p:nvSpPr>
          <p:cNvPr id="13" name="TextBox 12">
            <a:extLst>
              <a:ext uri="{FF2B5EF4-FFF2-40B4-BE49-F238E27FC236}">
                <a16:creationId xmlns:a16="http://schemas.microsoft.com/office/drawing/2014/main" id="{E985172A-7454-47E6-B2FE-D7B14E94DE9A}"/>
              </a:ext>
            </a:extLst>
          </p:cNvPr>
          <p:cNvSpPr txBox="1"/>
          <p:nvPr/>
        </p:nvSpPr>
        <p:spPr>
          <a:xfrm>
            <a:off x="420074" y="3078403"/>
            <a:ext cx="11351852" cy="954107"/>
          </a:xfrm>
          <a:prstGeom prst="rect">
            <a:avLst/>
          </a:prstGeom>
          <a:noFill/>
        </p:spPr>
        <p:txBody>
          <a:bodyPr wrap="square">
            <a:spAutoFit/>
          </a:bodyPr>
          <a:lstStyle/>
          <a:p>
            <a:r>
              <a:rPr lang="en-US" sz="2800" b="1"/>
              <a:t>Những tình huống nào có thể gây tổn thương cho bản thân và người khác</a:t>
            </a:r>
          </a:p>
        </p:txBody>
      </p:sp>
      <p:sp>
        <p:nvSpPr>
          <p:cNvPr id="19" name="Rectangle: Rounded Corners 18">
            <a:extLst>
              <a:ext uri="{FF2B5EF4-FFF2-40B4-BE49-F238E27FC236}">
                <a16:creationId xmlns:a16="http://schemas.microsoft.com/office/drawing/2014/main" id="{5446B239-08C7-49E5-86AD-905DBE64DDC5}"/>
              </a:ext>
            </a:extLst>
          </p:cNvPr>
          <p:cNvSpPr/>
          <p:nvPr/>
        </p:nvSpPr>
        <p:spPr>
          <a:xfrm>
            <a:off x="1403413" y="4503637"/>
            <a:ext cx="9385173" cy="1513602"/>
          </a:xfrm>
          <a:prstGeom prst="roundRect">
            <a:avLst/>
          </a:prstGeom>
          <a:solidFill>
            <a:srgbClr val="99FFCC"/>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Chen lấn xô đẩy trong khi xếp hàng, trèo lên bàn ghế, đá bóng trong lớp...</a:t>
            </a:r>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240146" y="1168704"/>
            <a:ext cx="12187767" cy="5095464"/>
          </a:xfrm>
          <a:prstGeom prst="rect">
            <a:avLst/>
          </a:prstGeom>
          <a:noFill/>
          <a:ln w="9525">
            <a:noFill/>
          </a:ln>
        </p:spPr>
      </p:pic>
      <p:sp>
        <p:nvSpPr>
          <p:cNvPr id="53252" name="Rectangle 4"/>
          <p:cNvSpPr/>
          <p:nvPr/>
        </p:nvSpPr>
        <p:spPr>
          <a:xfrm>
            <a:off x="1364604" y="2866298"/>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a:solidFill>
                  <a:schemeClr val="accent1"/>
                </a:solidFill>
                <a:effectLst>
                  <a:outerShdw blurRad="38100" dist="25400" dir="5400000" algn="ctr" rotWithShape="0">
                    <a:srgbClr val="6E747A">
                      <a:alpha val="43000"/>
                    </a:srgbClr>
                  </a:outerShdw>
                </a:effectLst>
                <a:uLnTx/>
                <a:uFillTx/>
                <a:latin typeface="+mj-lt"/>
                <a:ea typeface="+mn-ea"/>
                <a:cs typeface="+mn-cs"/>
              </a:rPr>
              <a:t>	Em </a:t>
            </a: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mj-lt"/>
                <a:ea typeface="+mn-ea"/>
                <a:cs typeface="+mn-cs"/>
              </a:rPr>
              <a:t>cần chú ý đến các hoạt động tham gia là gì, tuyên truyền cho các bạn biết đâu là hoạt động nguy hiểm, khuyến khích các bạn tham gia những hoạt động lành mạnh.</a:t>
            </a:r>
          </a:p>
        </p:txBody>
      </p:sp>
      <p:sp>
        <p:nvSpPr>
          <p:cNvPr id="2" name="Text Box 1"/>
          <p:cNvSpPr txBox="1"/>
          <p:nvPr/>
        </p:nvSpPr>
        <p:spPr>
          <a:xfrm>
            <a:off x="2259954" y="153974"/>
            <a:ext cx="8082915" cy="1014730"/>
          </a:xfrm>
          <a:prstGeom prst="rect">
            <a:avLst/>
          </a:prstGeom>
          <a:noFill/>
        </p:spPr>
        <p:txBody>
          <a:bodyPr wrap="square" rtlCol="0">
            <a:spAutoFit/>
          </a:bodyPr>
          <a:lstStyle/>
          <a:p>
            <a:pPr algn="ctr"/>
            <a:r>
              <a:rPr lang="en-US" sz="3000" b="1" noProof="0" dirty="0">
                <a:ln w="22225">
                  <a:noFill/>
                  <a:prstDash val="solid"/>
                </a:ln>
                <a:effectLst/>
                <a:uLnTx/>
                <a:uFillTx/>
                <a:latin typeface="+mj-lt"/>
                <a:sym typeface="+mn-ea"/>
              </a:rPr>
              <a:t>Em cần làm gì để phòng tránh nguy hiểm khi tham gia các hoạt động ở trường?</a:t>
            </a:r>
          </a:p>
        </p:txBody>
      </p:sp>
      <p:pic>
        <p:nvPicPr>
          <p:cNvPr id="6" name="Picture 5">
            <a:extLst>
              <a:ext uri="{FF2B5EF4-FFF2-40B4-BE49-F238E27FC236}">
                <a16:creationId xmlns:a16="http://schemas.microsoft.com/office/drawing/2014/main" id="{8707AB04-A0E8-464F-AEE7-D369A4F89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5" y="-53975"/>
            <a:ext cx="1141690" cy="128220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52"/>
                                        </p:tgtEl>
                                        <p:attrNameLst>
                                          <p:attrName>style.visibility</p:attrName>
                                        </p:attrNameLst>
                                      </p:cBhvr>
                                      <p:to>
                                        <p:strVal val="visible"/>
                                      </p:to>
                                    </p:set>
                                    <p:anim calcmode="lin" valueType="num">
                                      <p:cBhvr additive="base">
                                        <p:cTn id="17" dur="500" fill="hold"/>
                                        <p:tgtEl>
                                          <p:spTgt spid="53252"/>
                                        </p:tgtEl>
                                        <p:attrNameLst>
                                          <p:attrName>ppt_x</p:attrName>
                                        </p:attrNameLst>
                                      </p:cBhvr>
                                      <p:tavLst>
                                        <p:tav tm="0">
                                          <p:val>
                                            <p:strVal val="#ppt_x"/>
                                          </p:val>
                                        </p:tav>
                                        <p:tav tm="100000">
                                          <p:val>
                                            <p:strVal val="#ppt_x"/>
                                          </p:val>
                                        </p:tav>
                                      </p:tavLst>
                                    </p:anim>
                                    <p:anim calcmode="lin" valueType="num">
                                      <p:cBhvr additive="base">
                                        <p:cTn id="18"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1" name="140"/>
          <p:cNvPicPr>
            <a:picLocks noChangeAspect="1"/>
          </p:cNvPicPr>
          <p:nvPr/>
        </p:nvPicPr>
        <p:blipFill>
          <a:blip r:embed="rId9"/>
          <a:stretch>
            <a:fillRect/>
          </a:stretch>
        </p:blipFill>
        <p:spPr>
          <a:xfrm>
            <a:off x="1453333" y="4267986"/>
            <a:ext cx="3145809" cy="2505673"/>
          </a:xfrm>
          <a:prstGeom prst="rect">
            <a:avLst/>
          </a:prstGeom>
        </p:spPr>
      </p:pic>
      <p:pic>
        <p:nvPicPr>
          <p:cNvPr id="22" name="141"/>
          <p:cNvPicPr>
            <a:picLocks noChangeAspect="1"/>
          </p:cNvPicPr>
          <p:nvPr/>
        </p:nvPicPr>
        <p:blipFill>
          <a:blip r:embed="rId10"/>
          <a:stretch>
            <a:fillRect/>
          </a:stretch>
        </p:blipFill>
        <p:spPr>
          <a:xfrm rot="2114740">
            <a:off x="10861386" y="3423125"/>
            <a:ext cx="871804" cy="865707"/>
          </a:xfrm>
          <a:prstGeom prst="rect">
            <a:avLst/>
          </a:prstGeom>
        </p:spPr>
      </p:pic>
      <p:pic>
        <p:nvPicPr>
          <p:cNvPr id="23" name="147"/>
          <p:cNvPicPr>
            <a:picLocks noChangeAspect="1"/>
          </p:cNvPicPr>
          <p:nvPr/>
        </p:nvPicPr>
        <p:blipFill>
          <a:blip r:embed="rId11"/>
          <a:stretch>
            <a:fillRect/>
          </a:stretch>
        </p:blipFill>
        <p:spPr>
          <a:xfrm>
            <a:off x="1567241" y="1863668"/>
            <a:ext cx="457240" cy="481626"/>
          </a:xfrm>
          <a:prstGeom prst="rect">
            <a:avLst/>
          </a:prstGeom>
        </p:spPr>
      </p:pic>
      <p:pic>
        <p:nvPicPr>
          <p:cNvPr id="25" name="143"/>
          <p:cNvPicPr>
            <a:picLocks noChangeAspect="1"/>
          </p:cNvPicPr>
          <p:nvPr/>
        </p:nvPicPr>
        <p:blipFill>
          <a:blip r:embed="rId12"/>
          <a:stretch>
            <a:fillRect/>
          </a:stretch>
        </p:blipFill>
        <p:spPr>
          <a:xfrm>
            <a:off x="4160684" y="554436"/>
            <a:ext cx="896190" cy="1012024"/>
          </a:xfrm>
          <a:prstGeom prst="rect">
            <a:avLst/>
          </a:prstGeom>
        </p:spPr>
      </p:pic>
      <p:pic>
        <p:nvPicPr>
          <p:cNvPr id="26" name="146"/>
          <p:cNvPicPr>
            <a:picLocks noChangeAspect="1"/>
          </p:cNvPicPr>
          <p:nvPr/>
        </p:nvPicPr>
        <p:blipFill>
          <a:blip r:embed="rId13"/>
          <a:stretch>
            <a:fillRect/>
          </a:stretch>
        </p:blipFill>
        <p:spPr>
          <a:xfrm>
            <a:off x="5188076" y="505654"/>
            <a:ext cx="969348" cy="1091279"/>
          </a:xfrm>
          <a:prstGeom prst="rect">
            <a:avLst/>
          </a:prstGeom>
        </p:spPr>
      </p:pic>
      <p:pic>
        <p:nvPicPr>
          <p:cNvPr id="27" name="145"/>
          <p:cNvPicPr>
            <a:picLocks noChangeAspect="1"/>
          </p:cNvPicPr>
          <p:nvPr/>
        </p:nvPicPr>
        <p:blipFill>
          <a:blip r:embed="rId14"/>
          <a:stretch>
            <a:fillRect/>
          </a:stretch>
        </p:blipFill>
        <p:spPr>
          <a:xfrm>
            <a:off x="6328553" y="632953"/>
            <a:ext cx="768163" cy="883997"/>
          </a:xfrm>
          <a:prstGeom prst="rect">
            <a:avLst/>
          </a:prstGeom>
        </p:spPr>
      </p:pic>
      <p:pic>
        <p:nvPicPr>
          <p:cNvPr id="28" name="144"/>
          <p:cNvPicPr>
            <a:picLocks noChangeAspect="1"/>
          </p:cNvPicPr>
          <p:nvPr/>
        </p:nvPicPr>
        <p:blipFill>
          <a:blip r:embed="rId15"/>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6"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7"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18"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7" cstate="email"/>
          <a:srcRect/>
          <a:stretch>
            <a:fillRect/>
          </a:stretch>
        </p:blipFill>
        <p:spPr>
          <a:xfrm rot="5400000" flipV="1">
            <a:off x="5974346" y="1912886"/>
            <a:ext cx="352299" cy="5802531"/>
          </a:xfrm>
          <a:prstGeom prst="rect">
            <a:avLst/>
          </a:prstGeom>
        </p:spPr>
      </p:pic>
      <p:sp>
        <p:nvSpPr>
          <p:cNvPr id="8" name="39"/>
          <p:cNvSpPr txBox="1"/>
          <p:nvPr/>
        </p:nvSpPr>
        <p:spPr>
          <a:xfrm flipH="1">
            <a:off x="1786540" y="1855953"/>
            <a:ext cx="9259596" cy="2531452"/>
          </a:xfrm>
          <a:prstGeom prst="rect">
            <a:avLst/>
          </a:prstGeom>
          <a:noFill/>
        </p:spPr>
        <p:txBody>
          <a:bodyPr wrap="square" lIns="68571" tIns="34285" rIns="68571" bIns="34285" rtlCol="0">
            <a:spAutoFit/>
          </a:bodyPr>
          <a:lstStyle/>
          <a:p>
            <a:pPr algn="ctr"/>
            <a:r>
              <a:rPr lang="en-US" altLang="zh-CN" sz="3200" b="1" u="sng" dirty="0">
                <a:solidFill>
                  <a:srgbClr val="79C245"/>
                </a:solidFill>
                <a:latin typeface="+mj-lt"/>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b="1" dirty="0">
                <a:solidFill>
                  <a:srgbClr val="FF0000"/>
                </a:solidFill>
                <a:latin typeface="+mj-lt"/>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302656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3">
            <a:extLst>
              <a:ext uri="{FF2B5EF4-FFF2-40B4-BE49-F238E27FC236}">
                <a16:creationId xmlns:a16="http://schemas.microsoft.com/office/drawing/2014/main" id="{B9F184D7-6C83-44F7-938C-50DE61EF14C9}"/>
              </a:ext>
            </a:extLst>
          </p:cNvPr>
          <p:cNvPicPr>
            <a:picLocks noChangeAspect="1"/>
          </p:cNvPicPr>
          <p:nvPr/>
        </p:nvPicPr>
        <p:blipFill rotWithShape="1">
          <a:blip r:embed="rId4" cstate="screen"/>
          <a:srcRect/>
          <a:stretch>
            <a:fillRect/>
          </a:stretch>
        </p:blipFill>
        <p:spPr>
          <a:xfrm>
            <a:off x="0" y="101173"/>
            <a:ext cx="12192000" cy="6756828"/>
          </a:xfrm>
          <a:prstGeom prst="rect">
            <a:avLst/>
          </a:prstGeom>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pic>
        <p:nvPicPr>
          <p:cNvPr id="29"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3">
            <a:extLst>
              <a:ext uri="{FF2B5EF4-FFF2-40B4-BE49-F238E27FC236}">
                <a16:creationId xmlns:a16="http://schemas.microsoft.com/office/drawing/2014/main" id="{E53E0AF8-1AA7-466D-ABE7-90C65F7E112E}"/>
              </a:ext>
            </a:extLst>
          </p:cNvPr>
          <p:cNvPicPr>
            <a:picLocks noChangeAspect="1"/>
          </p:cNvPicPr>
          <p:nvPr/>
        </p:nvPicPr>
        <p:blipFill rotWithShape="1">
          <a:blip r:embed="rId4" cstate="screen"/>
          <a:srcRect/>
          <a:stretch>
            <a:fillRect/>
          </a:stretch>
        </p:blipFill>
        <p:spPr>
          <a:xfrm>
            <a:off x="0" y="101173"/>
            <a:ext cx="12192000" cy="6756828"/>
          </a:xfrm>
          <a:prstGeom prst="rect">
            <a:avLst/>
          </a:prstGeom>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7"/>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err="1">
                <a:solidFill>
                  <a:srgbClr val="000066"/>
                </a:solidFill>
                <a:latin typeface="+mj-lt"/>
                <a:cs typeface="Times New Roman" panose="02020603050405020304" pitchFamily="18" charset="0"/>
              </a:rPr>
              <a:t>Cách</a:t>
            </a:r>
            <a:r>
              <a:rPr lang="en-US" sz="4000" b="1" dirty="0">
                <a:solidFill>
                  <a:srgbClr val="000066"/>
                </a:solidFill>
                <a:latin typeface="+mj-lt"/>
                <a:cs typeface="Times New Roman" panose="02020603050405020304" pitchFamily="18" charset="0"/>
              </a:rPr>
              <a:t> </a:t>
            </a:r>
            <a:r>
              <a:rPr lang="en-US" sz="4000" b="1" dirty="0" err="1">
                <a:solidFill>
                  <a:srgbClr val="000066"/>
                </a:solidFill>
                <a:latin typeface="+mj-lt"/>
                <a:cs typeface="Times New Roman" panose="02020603050405020304" pitchFamily="18" charset="0"/>
              </a:rPr>
              <a:t>chơi</a:t>
            </a:r>
            <a:endParaRPr lang="en-US" sz="4000" b="1" dirty="0">
              <a:solidFill>
                <a:srgbClr val="000066"/>
              </a:solidFill>
              <a:latin typeface="+mj-lt"/>
              <a:cs typeface="Times New Roman" panose="02020603050405020304" pitchFamily="18" charset="0"/>
            </a:endParaRPr>
          </a:p>
          <a:p>
            <a:pPr marL="457200" indent="-457200" algn="just">
              <a:buFont typeface="Wingdings" panose="05000000000000000000" pitchFamily="2" charset="2"/>
              <a:buChar char="Ø"/>
            </a:pPr>
            <a:r>
              <a:rPr lang="en-US" sz="2400" b="1" dirty="0" err="1">
                <a:solidFill>
                  <a:schemeClr val="accent2"/>
                </a:solidFill>
                <a:latin typeface="+mj-lt"/>
                <a:cs typeface="Times New Roman" panose="02020603050405020304" pitchFamily="18" charset="0"/>
              </a:rPr>
              <a:t>Các</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em</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học</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sinh</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sẽ</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trả</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lời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câu</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hỏi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để</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giúp</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đội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mình</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kéo</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thắng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đội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bạn</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Mỗi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câu</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trả</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lời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đúng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trong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thời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gian</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quy</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định</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sẽ</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giúp</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đội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mình</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thắng</a:t>
            </a:r>
            <a:r>
              <a:rPr lang="en-US" sz="2400" b="1" dirty="0">
                <a:solidFill>
                  <a:schemeClr val="accent2"/>
                </a:solidFill>
                <a:latin typeface="+mj-lt"/>
                <a:cs typeface="Times New Roman" panose="02020603050405020304" pitchFamily="18" charset="0"/>
              </a:rPr>
              <a:t> 1 </a:t>
            </a:r>
            <a:r>
              <a:rPr lang="en-US" sz="2400" b="1" dirty="0" err="1">
                <a:solidFill>
                  <a:schemeClr val="accent2"/>
                </a:solidFill>
                <a:latin typeface="+mj-lt"/>
                <a:cs typeface="Times New Roman" panose="02020603050405020304" pitchFamily="18" charset="0"/>
              </a:rPr>
              <a:t>hiệp</a:t>
            </a:r>
            <a:r>
              <a:rPr lang="en-US" sz="2400" b="1" dirty="0">
                <a:solidFill>
                  <a:schemeClr val="accent2"/>
                </a:solidFill>
                <a:latin typeface="+mj-lt"/>
                <a:cs typeface="Times New Roman" panose="02020603050405020304" pitchFamily="18" charset="0"/>
              </a:rPr>
              <a:t>. </a:t>
            </a:r>
          </a:p>
          <a:p>
            <a:pPr marL="457200" indent="-457200" algn="just">
              <a:buFont typeface="Wingdings" panose="05000000000000000000" pitchFamily="2" charset="2"/>
              <a:buChar char="Ø"/>
            </a:pPr>
            <a:r>
              <a:rPr lang="en-US" sz="2400" b="1" dirty="0" err="1">
                <a:solidFill>
                  <a:schemeClr val="accent2"/>
                </a:solidFill>
                <a:latin typeface="+mj-lt"/>
                <a:cs typeface="Times New Roman" panose="02020603050405020304" pitchFamily="18" charset="0"/>
              </a:rPr>
              <a:t>Trường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hợp</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cả</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hai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đội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không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trả</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lời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đúng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sẽ</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coi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như</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hòa</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Hiệp</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đó</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không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tính</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vào</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số</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hiệp</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thắng</a:t>
            </a:r>
            <a:r>
              <a:rPr lang="en-US" sz="2400" b="1" dirty="0">
                <a:solidFill>
                  <a:schemeClr val="accent2"/>
                </a:solidFill>
                <a:latin typeface="+mj-lt"/>
                <a:cs typeface="Times New Roman" panose="02020603050405020304" pitchFamily="18" charset="0"/>
              </a:rPr>
              <a:t>.</a:t>
            </a:r>
          </a:p>
          <a:p>
            <a:pPr marL="457200" indent="-457200" algn="just">
              <a:buFont typeface="Wingdings" panose="05000000000000000000" pitchFamily="2" charset="2"/>
              <a:buChar char="Ø"/>
            </a:pPr>
            <a:r>
              <a:rPr lang="en-US" sz="2400" b="1" dirty="0" err="1">
                <a:solidFill>
                  <a:schemeClr val="accent2"/>
                </a:solidFill>
                <a:latin typeface="+mj-lt"/>
                <a:cs typeface="Times New Roman" panose="02020603050405020304" pitchFamily="18" charset="0"/>
              </a:rPr>
              <a:t>Kết</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thúc</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trò</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chơi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đội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nào</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có</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số</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hiệp</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thắng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nhiều</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hơn</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tương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đương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với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trả</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lời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đúng</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nhiều</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câu</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hỏi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hơn</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sẽ</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là</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đội</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chiến</a:t>
            </a:r>
            <a:r>
              <a:rPr lang="en-US" sz="2400" b="1" dirty="0">
                <a:solidFill>
                  <a:schemeClr val="accent2"/>
                </a:solidFill>
                <a:latin typeface="+mj-lt"/>
                <a:cs typeface="Times New Roman" panose="02020603050405020304" pitchFamily="18" charset="0"/>
              </a:rPr>
              <a:t> </a:t>
            </a:r>
            <a:r>
              <a:rPr lang="en-US" sz="2400" b="1" dirty="0" err="1">
                <a:solidFill>
                  <a:schemeClr val="accent2"/>
                </a:solidFill>
                <a:latin typeface="+mj-lt"/>
                <a:cs typeface="Times New Roman" panose="02020603050405020304" pitchFamily="18" charset="0"/>
              </a:rPr>
              <a:t>thắng</a:t>
            </a:r>
            <a:r>
              <a:rPr lang="en-US" sz="2400" b="1" dirty="0">
                <a:solidFill>
                  <a:schemeClr val="accent2"/>
                </a:solidFill>
                <a:latin typeface="+mj-lt"/>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13">
            <a:extLst>
              <a:ext uri="{FF2B5EF4-FFF2-40B4-BE49-F238E27FC236}">
                <a16:creationId xmlns:a16="http://schemas.microsoft.com/office/drawing/2014/main" id="{59FBE9EA-2639-4400-9D61-6CE4E73B2E1F}"/>
              </a:ext>
            </a:extLst>
          </p:cNvPr>
          <p:cNvPicPr>
            <a:picLocks noChangeAspect="1"/>
          </p:cNvPicPr>
          <p:nvPr/>
        </p:nvPicPr>
        <p:blipFill rotWithShape="1">
          <a:blip r:embed="rId9" cstate="screen"/>
          <a:srcRect/>
          <a:stretch>
            <a:fillRect/>
          </a:stretch>
        </p:blipFill>
        <p:spPr>
          <a:xfrm>
            <a:off x="0" y="1371601"/>
            <a:ext cx="12192000" cy="5486400"/>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mj-lt"/>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mj-lt"/>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mj-lt"/>
                <a:cs typeface="Times New Roman" panose="02020603050405020304" pitchFamily="18" charset="0"/>
              </a:rPr>
              <a:t>A.21/4</a:t>
            </a:r>
            <a:endPar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mj-lt"/>
                <a:cs typeface="Times New Roman" panose="02020603050405020304" pitchFamily="18" charset="0"/>
              </a:rPr>
              <a:t>C.21/3</a:t>
            </a:r>
            <a:endPar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mj-lt"/>
                <a:cs typeface="Times New Roman" panose="02020603050405020304" pitchFamily="18" charset="0"/>
              </a:rPr>
              <a:t>B.21/5</a:t>
            </a:r>
            <a:endPar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mj-lt"/>
                <a:cs typeface="Times New Roman" panose="02020603050405020304" pitchFamily="18" charset="0"/>
              </a:rPr>
              <a:t>D.21/6</a:t>
            </a:r>
            <a:endPar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endParaRPr>
          </a:p>
        </p:txBody>
      </p:sp>
      <p:sp>
        <p:nvSpPr>
          <p:cNvPr id="71" name="Rectangle 70"/>
          <p:cNvSpPr/>
          <p:nvPr/>
        </p:nvSpPr>
        <p:spPr>
          <a:xfrm>
            <a:off x="1490283" y="734561"/>
            <a:ext cx="1025094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mj-lt"/>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mj-lt"/>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mj-lt"/>
              </a:rPr>
              <a:t>0</a:t>
            </a:r>
          </a:p>
        </p:txBody>
      </p:sp>
      <p:pic>
        <p:nvPicPr>
          <p:cNvPr id="22" name="Đội B"/>
          <p:cNvPicPr>
            <a:picLocks noChangeAspect="1"/>
          </p:cNvPicPr>
          <p:nvPr/>
        </p:nvPicPr>
        <p:blipFill rotWithShape="1">
          <a:blip r:embed="rId13">
            <a:extLst>
              <a:ext uri="{BEBA8EAE-BF5A-486C-A8C5-ECC9F3942E4B}">
                <a14:imgProps xmlns:a14="http://schemas.microsoft.com/office/drawing/2010/main">
                  <a14:imgLayer r:embed="rId14">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9" fill="hold" display="0">
                  <p:stCondLst>
                    <p:cond delay="indefinite"/>
                  </p:stCondLst>
                  <p:endCondLst>
                    <p:cond evt="onStopAudio" delay="0">
                      <p:tgtEl>
                        <p:sldTgt/>
                      </p:tgtEl>
                    </p:cond>
                  </p:endCondLst>
                </p:cTn>
                <p:tgtEl>
                  <p:spTgt spid="15"/>
                </p:tgtEl>
              </p:cMediaNode>
            </p:audio>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afterEffect">
                                  <p:stCondLst>
                                    <p:cond delay="1000"/>
                                  </p:stCondLst>
                                  <p:childTnLst>
                                    <p:set>
                                      <p:cBhvr>
                                        <p:cTn id="5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1000"/>
                            </p:stCondLst>
                            <p:childTnLst>
                              <p:par>
                                <p:cTn id="56" presetID="1" presetClass="entr" presetSubtype="0" fill="hold" grpId="0" nodeType="afterEffect">
                                  <p:stCondLst>
                                    <p:cond delay="1000"/>
                                  </p:stCondLst>
                                  <p:childTnLst>
                                    <p:set>
                                      <p:cBhvr>
                                        <p:cTn id="57"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2000"/>
                            </p:stCondLst>
                            <p:childTnLst>
                              <p:par>
                                <p:cTn id="59" presetID="1" presetClass="entr" presetSubtype="0" fill="hold" grpId="0" nodeType="afterEffect">
                                  <p:stCondLst>
                                    <p:cond delay="1000"/>
                                  </p:stCondLst>
                                  <p:childTnLst>
                                    <p:set>
                                      <p:cBhvr>
                                        <p:cTn id="6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3000"/>
                            </p:stCondLst>
                            <p:childTnLst>
                              <p:par>
                                <p:cTn id="62" presetID="1" presetClass="entr" presetSubtype="0" fill="hold" grpId="0" nodeType="afterEffect">
                                  <p:stCondLst>
                                    <p:cond delay="1000"/>
                                  </p:stCondLst>
                                  <p:childTnLst>
                                    <p:set>
                                      <p:cBhvr>
                                        <p:cTn id="63"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4000"/>
                            </p:stCondLst>
                            <p:childTnLst>
                              <p:par>
                                <p:cTn id="65" presetID="1" presetClass="entr" presetSubtype="0" fill="hold" grpId="0" nodeType="afterEffect">
                                  <p:stCondLst>
                                    <p:cond delay="1000"/>
                                  </p:stCondLst>
                                  <p:childTnLst>
                                    <p:set>
                                      <p:cBhvr>
                                        <p:cTn id="6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5000"/>
                            </p:stCondLst>
                            <p:childTnLst>
                              <p:par>
                                <p:cTn id="68" presetID="1" presetClass="entr" presetSubtype="0" fill="hold" grpId="0" nodeType="afterEffect">
                                  <p:stCondLst>
                                    <p:cond delay="1000"/>
                                  </p:stCondLst>
                                  <p:childTnLst>
                                    <p:set>
                                      <p:cBhvr>
                                        <p:cTn id="6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6000"/>
                            </p:stCondLst>
                            <p:childTnLst>
                              <p:par>
                                <p:cTn id="71" presetID="1" presetClass="entr" presetSubtype="0" fill="hold" grpId="0" nodeType="afterEffect">
                                  <p:stCondLst>
                                    <p:cond delay="1000"/>
                                  </p:stCondLst>
                                  <p:childTnLst>
                                    <p:set>
                                      <p:cBhvr>
                                        <p:cTn id="7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7000"/>
                            </p:stCondLst>
                            <p:childTnLst>
                              <p:par>
                                <p:cTn id="74" presetID="1" presetClass="entr" presetSubtype="0" fill="hold" grpId="0" nodeType="afterEffect">
                                  <p:stCondLst>
                                    <p:cond delay="1000"/>
                                  </p:stCondLst>
                                  <p:childTnLst>
                                    <p:set>
                                      <p:cBhvr>
                                        <p:cTn id="75"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8000"/>
                            </p:stCondLst>
                            <p:childTnLst>
                              <p:par>
                                <p:cTn id="77" presetID="1" presetClass="entr" presetSubtype="0" fill="hold" grpId="0" nodeType="afterEffect">
                                  <p:stCondLst>
                                    <p:cond delay="1000"/>
                                  </p:stCondLst>
                                  <p:childTnLst>
                                    <p:set>
                                      <p:cBhvr>
                                        <p:cTn id="7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9000"/>
                            </p:stCondLst>
                            <p:childTnLst>
                              <p:par>
                                <p:cTn id="80" presetID="1" presetClass="entr" presetSubtype="0" fill="hold" grpId="0" nodeType="afterEffect">
                                  <p:stCondLst>
                                    <p:cond delay="1000"/>
                                  </p:stCondLst>
                                  <p:childTnLst>
                                    <p:set>
                                      <p:cBhvr>
                                        <p:cTn id="81"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0000"/>
                            </p:stCondLst>
                            <p:childTnLst>
                              <p:par>
                                <p:cTn id="83" presetID="1" presetClass="entr" presetSubtype="0" fill="hold" grpId="0" nodeType="afterEffect">
                                  <p:stCondLst>
                                    <p:cond delay="1000"/>
                                  </p:stCondLst>
                                  <p:childTnLst>
                                    <p:set>
                                      <p:cBhvr>
                                        <p:cTn id="8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1000"/>
                            </p:stCondLst>
                            <p:childTnLst>
                              <p:par>
                                <p:cTn id="86" presetID="1" presetClass="entr" presetSubtype="0" fill="hold" grpId="0" nodeType="afterEffect">
                                  <p:stCondLst>
                                    <p:cond delay="1000"/>
                                  </p:stCondLst>
                                  <p:childTnLst>
                                    <p:set>
                                      <p:cBhvr>
                                        <p:cTn id="87"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2000"/>
                            </p:stCondLst>
                            <p:childTnLst>
                              <p:par>
                                <p:cTn id="89" presetID="1" presetClass="entr" presetSubtype="0" fill="hold" grpId="0" nodeType="afterEffect">
                                  <p:stCondLst>
                                    <p:cond delay="1000"/>
                                  </p:stCondLst>
                                  <p:childTnLst>
                                    <p:set>
                                      <p:cBhvr>
                                        <p:cTn id="9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3000"/>
                            </p:stCondLst>
                            <p:childTnLst>
                              <p:par>
                                <p:cTn id="92" presetID="1" presetClass="entr" presetSubtype="0" fill="hold" grpId="0" nodeType="afterEffect">
                                  <p:stCondLst>
                                    <p:cond delay="1000"/>
                                  </p:stCondLst>
                                  <p:childTnLst>
                                    <p:set>
                                      <p:cBhvr>
                                        <p:cTn id="93"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beep.wav"/>
                                        </p:tgtEl>
                                      </p:cMediaNode>
                                    </p:audio>
                                  </p:subTnLst>
                                </p:cTn>
                              </p:par>
                            </p:childTnLst>
                          </p:cTn>
                        </p:par>
                        <p:par>
                          <p:cTn id="94" fill="hold">
                            <p:stCondLst>
                              <p:cond delay="14000"/>
                            </p:stCondLst>
                            <p:childTnLst>
                              <p:par>
                                <p:cTn id="95" presetID="1" presetClass="entr" presetSubtype="0" fill="hold" grpId="0" nodeType="afterEffect">
                                  <p:stCondLst>
                                    <p:cond delay="1000"/>
                                  </p:stCondLst>
                                  <p:childTnLst>
                                    <p:set>
                                      <p:cBhvr>
                                        <p:cTn id="9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beep.wav"/>
                                        </p:tgtEl>
                                      </p:cMediaNode>
                                    </p:audio>
                                  </p:subTnLst>
                                </p:cTn>
                              </p:par>
                            </p:childTnLst>
                          </p:cTn>
                        </p:par>
                        <p:par>
                          <p:cTn id="97" fill="hold">
                            <p:stCondLst>
                              <p:cond delay="15000"/>
                            </p:stCondLst>
                            <p:childTnLst>
                              <p:par>
                                <p:cTn id="98" presetID="1" presetClass="entr" presetSubtype="0" fill="hold" grpId="0" nodeType="afterEffect">
                                  <p:stCondLst>
                                    <p:cond delay="1000"/>
                                  </p:stCondLst>
                                  <p:childTnLst>
                                    <p:set>
                                      <p:cBhvr>
                                        <p:cTn id="99"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63" presetClass="path" presetSubtype="0" accel="50000" decel="50000" fill="hold" nodeType="clickEffect">
                                  <p:stCondLst>
                                    <p:cond delay="0"/>
                                  </p:stCondLst>
                                  <p:childTnLst>
                                    <p:animMotion origin="layout" path="M 2.08333E-7 -3.7037E-6 L 0.09714 -0.00601 " pathEditMode="relative" rAng="0" ptsTypes="AA">
                                      <p:cBhvr>
                                        <p:cTn id="104" dur="2000" fill="hold"/>
                                        <p:tgtEl>
                                          <p:spTgt spid="26"/>
                                        </p:tgtEl>
                                        <p:attrNameLst>
                                          <p:attrName>ppt_x</p:attrName>
                                          <p:attrName>ppt_y</p:attrName>
                                        </p:attrNameLst>
                                      </p:cBhvr>
                                      <p:rCtr x="4857" y="-301"/>
                                    </p:animMotion>
                                  </p:childTnLst>
                                  <p:subTnLst>
                                    <p:audio>
                                      <p:cMediaNode>
                                        <p:cTn display="0" masterRel="sameClick">
                                          <p:stCondLst>
                                            <p:cond evt="begin" delay="0">
                                              <p:tn val="103"/>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105" restart="whenNotActive" fill="hold" evtFilter="cancelBubble" nodeType="interactiveSeq">
                <p:stCondLst>
                  <p:cond evt="onClick" delay="0">
                    <p:tgtEl>
                      <p:spTgt spid="19"/>
                    </p:tgtEl>
                  </p:cond>
                </p:stCondLst>
                <p:endSync evt="end" delay="0">
                  <p:rtn val="all"/>
                </p:endSync>
                <p:childTnLst>
                  <p:par>
                    <p:cTn id="106" fill="hold">
                      <p:stCondLst>
                        <p:cond delay="0"/>
                      </p:stCondLst>
                      <p:childTnLst>
                        <p:par>
                          <p:cTn id="107" fill="hold">
                            <p:stCondLst>
                              <p:cond delay="0"/>
                            </p:stCondLst>
                            <p:childTnLst>
                              <p:par>
                                <p:cTn id="108" presetID="35" presetClass="path" presetSubtype="0" accel="50000" decel="50000" fill="hold" nodeType="clickEffect">
                                  <p:stCondLst>
                                    <p:cond delay="0"/>
                                  </p:stCondLst>
                                  <p:childTnLst>
                                    <p:animMotion origin="layout" path="M 2.08333E-7 -3.7037E-6 L -0.09714 -0.00601 " pathEditMode="relative" rAng="0" ptsTypes="AA">
                                      <p:cBhvr>
                                        <p:cTn id="109" dur="2000" fill="hold"/>
                                        <p:tgtEl>
                                          <p:spTgt spid="26"/>
                                        </p:tgtEl>
                                        <p:attrNameLst>
                                          <p:attrName>ppt_x</p:attrName>
                                          <p:attrName>ppt_y</p:attrName>
                                        </p:attrNameLst>
                                      </p:cBhvr>
                                      <p:rCtr x="-4857" y="-301"/>
                                    </p:animMotion>
                                  </p:childTnLst>
                                  <p:subTnLst>
                                    <p:audio>
                                      <p:cMediaNode>
                                        <p:cTn display="0" masterRel="sameClick">
                                          <p:stCondLst>
                                            <p:cond evt="begin" delay="0">
                                              <p:tn val="108"/>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10" restart="whenNotActive" fill="hold" evtFilter="cancelBubble" nodeType="interactiveSeq">
                <p:stCondLst>
                  <p:cond evt="onClick" delay="0">
                    <p:tgtEl>
                      <p:spTgt spid="44"/>
                    </p:tgtEl>
                  </p:cond>
                </p:stCondLst>
                <p:endSync evt="end" delay="0">
                  <p:rtn val="all"/>
                </p:endSync>
                <p:childTnLst>
                  <p:par>
                    <p:cTn id="111" fill="hold">
                      <p:stCondLst>
                        <p:cond delay="0"/>
                      </p:stCondLst>
                      <p:childTnLst>
                        <p:par>
                          <p:cTn id="112" fill="hold">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44"/>
                                        </p:tgtEl>
                                        <p:attrNameLst>
                                          <p:attrName>style.color</p:attrName>
                                        </p:attrNameLst>
                                      </p:cBhvr>
                                      <p:by>
                                        <p:hsl h="7200000" s="0" l="0"/>
                                      </p:by>
                                    </p:animClr>
                                    <p:animClr clrSpc="hsl" dir="cw">
                                      <p:cBhvr>
                                        <p:cTn id="115" dur="500" fill="hold"/>
                                        <p:tgtEl>
                                          <p:spTgt spid="44"/>
                                        </p:tgtEl>
                                        <p:attrNameLst>
                                          <p:attrName>fillcolor</p:attrName>
                                        </p:attrNameLst>
                                      </p:cBhvr>
                                      <p:by>
                                        <p:hsl h="7200000" s="0" l="0"/>
                                      </p:by>
                                    </p:animClr>
                                    <p:animClr clrSpc="hsl" dir="cw">
                                      <p:cBhvr>
                                        <p:cTn id="116" dur="500" fill="hold"/>
                                        <p:tgtEl>
                                          <p:spTgt spid="44"/>
                                        </p:tgtEl>
                                        <p:attrNameLst>
                                          <p:attrName>stroke.color</p:attrName>
                                        </p:attrNameLst>
                                      </p:cBhvr>
                                      <p:by>
                                        <p:hsl h="7200000" s="0" l="0"/>
                                      </p:by>
                                    </p:animClr>
                                    <p:set>
                                      <p:cBhvr>
                                        <p:cTn id="117" dur="500" fill="hold"/>
                                        <p:tgtEl>
                                          <p:spTgt spid="44"/>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8" restart="whenNotActive" fill="hold" evtFilter="cancelBubble" nodeType="interactiveSeq">
                <p:stCondLst>
                  <p:cond evt="onClick" delay="0">
                    <p:tgtEl>
                      <p:spTgt spid="45"/>
                    </p:tgtEl>
                  </p:cond>
                </p:stCondLst>
                <p:endSync evt="end" delay="0">
                  <p:rtn val="all"/>
                </p:endSync>
                <p:childTnLst>
                  <p:par>
                    <p:cTn id="119" fill="hold">
                      <p:stCondLst>
                        <p:cond delay="0"/>
                      </p:stCondLst>
                      <p:childTnLst>
                        <p:par>
                          <p:cTn id="120" fill="hold">
                            <p:stCondLst>
                              <p:cond delay="0"/>
                            </p:stCondLst>
                            <p:childTnLst>
                              <p:par>
                                <p:cTn id="121" presetID="49" presetClass="exit" presetSubtype="0" accel="100000" fill="hold" grpId="1" nodeType="clickEffect">
                                  <p:stCondLst>
                                    <p:cond delay="0"/>
                                  </p:stCondLst>
                                  <p:childTnLst>
                                    <p:anim calcmode="lin" valueType="num">
                                      <p:cBhvr>
                                        <p:cTn id="122" dur="500"/>
                                        <p:tgtEl>
                                          <p:spTgt spid="45"/>
                                        </p:tgtEl>
                                        <p:attrNameLst>
                                          <p:attrName>ppt_w</p:attrName>
                                        </p:attrNameLst>
                                      </p:cBhvr>
                                      <p:tavLst>
                                        <p:tav tm="0">
                                          <p:val>
                                            <p:strVal val="ppt_w"/>
                                          </p:val>
                                        </p:tav>
                                        <p:tav tm="100000">
                                          <p:val>
                                            <p:fltVal val="0"/>
                                          </p:val>
                                        </p:tav>
                                      </p:tavLst>
                                    </p:anim>
                                    <p:anim calcmode="lin" valueType="num">
                                      <p:cBhvr>
                                        <p:cTn id="123" dur="500"/>
                                        <p:tgtEl>
                                          <p:spTgt spid="45"/>
                                        </p:tgtEl>
                                        <p:attrNameLst>
                                          <p:attrName>ppt_h</p:attrName>
                                        </p:attrNameLst>
                                      </p:cBhvr>
                                      <p:tavLst>
                                        <p:tav tm="0">
                                          <p:val>
                                            <p:strVal val="ppt_h"/>
                                          </p:val>
                                        </p:tav>
                                        <p:tav tm="100000">
                                          <p:val>
                                            <p:fltVal val="0"/>
                                          </p:val>
                                        </p:tav>
                                      </p:tavLst>
                                    </p:anim>
                                    <p:anim calcmode="lin" valueType="num">
                                      <p:cBhvr>
                                        <p:cTn id="124" dur="500"/>
                                        <p:tgtEl>
                                          <p:spTgt spid="45"/>
                                        </p:tgtEl>
                                        <p:attrNameLst>
                                          <p:attrName>style.rotation</p:attrName>
                                        </p:attrNameLst>
                                      </p:cBhvr>
                                      <p:tavLst>
                                        <p:tav tm="0">
                                          <p:val>
                                            <p:fltVal val="0"/>
                                          </p:val>
                                        </p:tav>
                                        <p:tav tm="100000">
                                          <p:val>
                                            <p:fltVal val="360"/>
                                          </p:val>
                                        </p:tav>
                                      </p:tavLst>
                                    </p:anim>
                                    <p:animEffect transition="out" filter="fade">
                                      <p:cBhvr>
                                        <p:cTn id="125" dur="500"/>
                                        <p:tgtEl>
                                          <p:spTgt spid="45"/>
                                        </p:tgtEl>
                                      </p:cBhvr>
                                    </p:animEffect>
                                    <p:set>
                                      <p:cBhvr>
                                        <p:cTn id="126"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7" restart="whenNotActive" fill="hold" evtFilter="cancelBubble" nodeType="interactiveSeq">
                <p:stCondLst>
                  <p:cond evt="onClick" delay="0">
                    <p:tgtEl>
                      <p:spTgt spid="47"/>
                    </p:tgtEl>
                  </p:cond>
                </p:stCondLst>
                <p:endSync evt="end" delay="0">
                  <p:rtn val="all"/>
                </p:endSync>
                <p:childTnLst>
                  <p:par>
                    <p:cTn id="128" fill="hold">
                      <p:stCondLst>
                        <p:cond delay="0"/>
                      </p:stCondLst>
                      <p:childTnLst>
                        <p:par>
                          <p:cTn id="129" fill="hold">
                            <p:stCondLst>
                              <p:cond delay="0"/>
                            </p:stCondLst>
                            <p:childTnLst>
                              <p:par>
                                <p:cTn id="130" presetID="49" presetClass="exit" presetSubtype="0" accel="100000" fill="hold" grpId="1" nodeType="clickEffect">
                                  <p:stCondLst>
                                    <p:cond delay="0"/>
                                  </p:stCondLst>
                                  <p:childTnLst>
                                    <p:anim calcmode="lin" valueType="num">
                                      <p:cBhvr>
                                        <p:cTn id="131" dur="500"/>
                                        <p:tgtEl>
                                          <p:spTgt spid="47"/>
                                        </p:tgtEl>
                                        <p:attrNameLst>
                                          <p:attrName>ppt_w</p:attrName>
                                        </p:attrNameLst>
                                      </p:cBhvr>
                                      <p:tavLst>
                                        <p:tav tm="0">
                                          <p:val>
                                            <p:strVal val="ppt_w"/>
                                          </p:val>
                                        </p:tav>
                                        <p:tav tm="100000">
                                          <p:val>
                                            <p:fltVal val="0"/>
                                          </p:val>
                                        </p:tav>
                                      </p:tavLst>
                                    </p:anim>
                                    <p:anim calcmode="lin" valueType="num">
                                      <p:cBhvr>
                                        <p:cTn id="132" dur="500"/>
                                        <p:tgtEl>
                                          <p:spTgt spid="47"/>
                                        </p:tgtEl>
                                        <p:attrNameLst>
                                          <p:attrName>ppt_h</p:attrName>
                                        </p:attrNameLst>
                                      </p:cBhvr>
                                      <p:tavLst>
                                        <p:tav tm="0">
                                          <p:val>
                                            <p:strVal val="ppt_h"/>
                                          </p:val>
                                        </p:tav>
                                        <p:tav tm="100000">
                                          <p:val>
                                            <p:fltVal val="0"/>
                                          </p:val>
                                        </p:tav>
                                      </p:tavLst>
                                    </p:anim>
                                    <p:anim calcmode="lin" valueType="num">
                                      <p:cBhvr>
                                        <p:cTn id="133" dur="500"/>
                                        <p:tgtEl>
                                          <p:spTgt spid="47"/>
                                        </p:tgtEl>
                                        <p:attrNameLst>
                                          <p:attrName>style.rotation</p:attrName>
                                        </p:attrNameLst>
                                      </p:cBhvr>
                                      <p:tavLst>
                                        <p:tav tm="0">
                                          <p:val>
                                            <p:fltVal val="0"/>
                                          </p:val>
                                        </p:tav>
                                        <p:tav tm="100000">
                                          <p:val>
                                            <p:fltVal val="360"/>
                                          </p:val>
                                        </p:tav>
                                      </p:tavLst>
                                    </p:anim>
                                    <p:animEffect transition="out" filter="fade">
                                      <p:cBhvr>
                                        <p:cTn id="134" dur="500"/>
                                        <p:tgtEl>
                                          <p:spTgt spid="47"/>
                                        </p:tgtEl>
                                      </p:cBhvr>
                                    </p:animEffect>
                                    <p:set>
                                      <p:cBhvr>
                                        <p:cTn id="135"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6" restart="whenNotActive" fill="hold" evtFilter="cancelBubble" nodeType="interactiveSeq">
                <p:stCondLst>
                  <p:cond evt="onClick" delay="0">
                    <p:tgtEl>
                      <p:spTgt spid="46"/>
                    </p:tgtEl>
                  </p:cond>
                </p:stCondLst>
                <p:endSync evt="end" delay="0">
                  <p:rtn val="all"/>
                </p:endSync>
                <p:childTnLst>
                  <p:par>
                    <p:cTn id="137" fill="hold">
                      <p:stCondLst>
                        <p:cond delay="0"/>
                      </p:stCondLst>
                      <p:childTnLst>
                        <p:par>
                          <p:cTn id="138" fill="hold">
                            <p:stCondLst>
                              <p:cond delay="0"/>
                            </p:stCondLst>
                            <p:childTnLst>
                              <p:par>
                                <p:cTn id="139" presetID="49" presetClass="exit" presetSubtype="0" accel="100000" fill="hold" grpId="1" nodeType="clickEffect">
                                  <p:stCondLst>
                                    <p:cond delay="0"/>
                                  </p:stCondLst>
                                  <p:childTnLst>
                                    <p:anim calcmode="lin" valueType="num">
                                      <p:cBhvr>
                                        <p:cTn id="140" dur="500"/>
                                        <p:tgtEl>
                                          <p:spTgt spid="46"/>
                                        </p:tgtEl>
                                        <p:attrNameLst>
                                          <p:attrName>ppt_w</p:attrName>
                                        </p:attrNameLst>
                                      </p:cBhvr>
                                      <p:tavLst>
                                        <p:tav tm="0">
                                          <p:val>
                                            <p:strVal val="ppt_w"/>
                                          </p:val>
                                        </p:tav>
                                        <p:tav tm="100000">
                                          <p:val>
                                            <p:fltVal val="0"/>
                                          </p:val>
                                        </p:tav>
                                      </p:tavLst>
                                    </p:anim>
                                    <p:anim calcmode="lin" valueType="num">
                                      <p:cBhvr>
                                        <p:cTn id="141" dur="500"/>
                                        <p:tgtEl>
                                          <p:spTgt spid="46"/>
                                        </p:tgtEl>
                                        <p:attrNameLst>
                                          <p:attrName>ppt_h</p:attrName>
                                        </p:attrNameLst>
                                      </p:cBhvr>
                                      <p:tavLst>
                                        <p:tav tm="0">
                                          <p:val>
                                            <p:strVal val="ppt_h"/>
                                          </p:val>
                                        </p:tav>
                                        <p:tav tm="100000">
                                          <p:val>
                                            <p:fltVal val="0"/>
                                          </p:val>
                                        </p:tav>
                                      </p:tavLst>
                                    </p:anim>
                                    <p:anim calcmode="lin" valueType="num">
                                      <p:cBhvr>
                                        <p:cTn id="142" dur="500"/>
                                        <p:tgtEl>
                                          <p:spTgt spid="46"/>
                                        </p:tgtEl>
                                        <p:attrNameLst>
                                          <p:attrName>style.rotation</p:attrName>
                                        </p:attrNameLst>
                                      </p:cBhvr>
                                      <p:tavLst>
                                        <p:tav tm="0">
                                          <p:val>
                                            <p:fltVal val="0"/>
                                          </p:val>
                                        </p:tav>
                                        <p:tav tm="100000">
                                          <p:val>
                                            <p:fltVal val="360"/>
                                          </p:val>
                                        </p:tav>
                                      </p:tavLst>
                                    </p:anim>
                                    <p:animEffect transition="out" filter="fade">
                                      <p:cBhvr>
                                        <p:cTn id="143" dur="500"/>
                                        <p:tgtEl>
                                          <p:spTgt spid="46"/>
                                        </p:tgtEl>
                                      </p:cBhvr>
                                    </p:animEffect>
                                    <p:set>
                                      <p:cBhvr>
                                        <p:cTn id="144"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13">
            <a:extLst>
              <a:ext uri="{FF2B5EF4-FFF2-40B4-BE49-F238E27FC236}">
                <a16:creationId xmlns:a16="http://schemas.microsoft.com/office/drawing/2014/main" id="{FEDD3149-1368-4672-8E41-22111CA5006E}"/>
              </a:ext>
            </a:extLst>
          </p:cNvPr>
          <p:cNvPicPr>
            <a:picLocks noChangeAspect="1"/>
          </p:cNvPicPr>
          <p:nvPr/>
        </p:nvPicPr>
        <p:blipFill rotWithShape="1">
          <a:blip r:embed="rId9" cstate="screen"/>
          <a:srcRect/>
          <a:stretch>
            <a:fillRect/>
          </a:stretch>
        </p:blipFill>
        <p:spPr>
          <a:xfrm>
            <a:off x="0" y="101173"/>
            <a:ext cx="12192000" cy="6756828"/>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mj-lt"/>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mj-lt"/>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mj-lt"/>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rPr>
              <a:t>. </a:t>
            </a:r>
            <a:r>
              <a:rPr lang="en-US" sz="3600" b="1" dirty="0" err="1">
                <a:solidFill>
                  <a:srgbClr val="FFFF00"/>
                </a:solidFill>
                <a:latin typeface="+mj-lt"/>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mj-lt"/>
                <a:cs typeface="Times New Roman" panose="02020603050405020304" pitchFamily="18" charset="0"/>
              </a:rPr>
              <a:t>C.Cái bút</a:t>
            </a:r>
            <a:endPar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mj-lt"/>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rPr>
              <a:t>.</a:t>
            </a:r>
            <a:r>
              <a:rPr lang="en-US" sz="3600" b="1" dirty="0" err="1">
                <a:solidFill>
                  <a:srgbClr val="FFFF00"/>
                </a:solidFill>
                <a:latin typeface="+mj-lt"/>
                <a:cs typeface="Times New Roman" panose="02020603050405020304" pitchFamily="18" charset="0"/>
                <a:sym typeface="+mn-ea"/>
              </a:rPr>
              <a:t>Quyển vở</a:t>
            </a:r>
            <a:endPar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mj-lt"/>
                <a:cs typeface="Times New Roman" panose="02020603050405020304" pitchFamily="18" charset="0"/>
              </a:rPr>
              <a:t>D.Cái tẩy</a:t>
            </a:r>
            <a:endPar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endParaRPr>
          </a:p>
        </p:txBody>
      </p:sp>
      <p:sp>
        <p:nvSpPr>
          <p:cNvPr id="71" name="Rectangle 70"/>
          <p:cNvSpPr/>
          <p:nvPr/>
        </p:nvSpPr>
        <p:spPr>
          <a:xfrm>
            <a:off x="351551" y="556153"/>
            <a:ext cx="1148583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mj-lt"/>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mj-lt"/>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4745" y="5624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15</a:t>
            </a:r>
          </a:p>
        </p:txBody>
      </p:sp>
      <p:sp>
        <p:nvSpPr>
          <p:cNvPr id="55"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14</a:t>
            </a:r>
          </a:p>
        </p:txBody>
      </p:sp>
      <p:sp>
        <p:nvSpPr>
          <p:cNvPr id="56"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13</a:t>
            </a:r>
          </a:p>
        </p:txBody>
      </p:sp>
      <p:sp>
        <p:nvSpPr>
          <p:cNvPr id="57"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12</a:t>
            </a:r>
          </a:p>
        </p:txBody>
      </p:sp>
      <p:sp>
        <p:nvSpPr>
          <p:cNvPr id="58"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11</a:t>
            </a:r>
          </a:p>
        </p:txBody>
      </p:sp>
      <p:sp>
        <p:nvSpPr>
          <p:cNvPr id="59"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10</a:t>
            </a:r>
          </a:p>
        </p:txBody>
      </p:sp>
      <p:sp>
        <p:nvSpPr>
          <p:cNvPr id="60"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9</a:t>
            </a:r>
          </a:p>
        </p:txBody>
      </p:sp>
      <p:sp>
        <p:nvSpPr>
          <p:cNvPr id="61"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8</a:t>
            </a:r>
          </a:p>
        </p:txBody>
      </p:sp>
      <p:sp>
        <p:nvSpPr>
          <p:cNvPr id="62"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7</a:t>
            </a:r>
          </a:p>
        </p:txBody>
      </p:sp>
      <p:sp>
        <p:nvSpPr>
          <p:cNvPr id="63"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6</a:t>
            </a:r>
          </a:p>
        </p:txBody>
      </p:sp>
      <p:sp>
        <p:nvSpPr>
          <p:cNvPr id="64"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5</a:t>
            </a:r>
          </a:p>
        </p:txBody>
      </p:sp>
      <p:sp>
        <p:nvSpPr>
          <p:cNvPr id="65"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4</a:t>
            </a:r>
          </a:p>
        </p:txBody>
      </p:sp>
      <p:sp>
        <p:nvSpPr>
          <p:cNvPr id="66"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3</a:t>
            </a:r>
          </a:p>
        </p:txBody>
      </p:sp>
      <p:sp>
        <p:nvSpPr>
          <p:cNvPr id="67"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2</a:t>
            </a:r>
          </a:p>
        </p:txBody>
      </p:sp>
      <p:sp>
        <p:nvSpPr>
          <p:cNvPr id="68"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a:t>
            </a:r>
          </a:p>
        </p:txBody>
      </p:sp>
      <p:sp>
        <p:nvSpPr>
          <p:cNvPr id="69" name="Oval 176"/>
          <p:cNvSpPr>
            <a:spLocks noChangeArrowheads="1"/>
          </p:cNvSpPr>
          <p:nvPr/>
        </p:nvSpPr>
        <p:spPr bwMode="auto">
          <a:xfrm>
            <a:off x="913345" y="43724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mj-lt"/>
              </a:rPr>
              <a:t>0</a:t>
            </a:r>
          </a:p>
        </p:txBody>
      </p:sp>
      <p:pic>
        <p:nvPicPr>
          <p:cNvPr id="22" name="Đội B"/>
          <p:cNvPicPr>
            <a:picLocks noChangeAspect="1"/>
          </p:cNvPicPr>
          <p:nvPr/>
        </p:nvPicPr>
        <p:blipFill rotWithShape="1">
          <a:blip r:embed="rId13">
            <a:extLst>
              <a:ext uri="{BEBA8EAE-BF5A-486C-A8C5-ECC9F3942E4B}">
                <a14:imgProps xmlns:a14="http://schemas.microsoft.com/office/drawing/2010/main">
                  <a14:imgLayer r:embed="rId14">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9" fill="hold" display="0">
                  <p:stCondLst>
                    <p:cond delay="indefinite"/>
                  </p:stCondLst>
                  <p:endCondLst>
                    <p:cond evt="onStopAudio" delay="0">
                      <p:tgtEl>
                        <p:sldTgt/>
                      </p:tgtEl>
                    </p:cond>
                  </p:endCondLst>
                </p:cTn>
                <p:tgtEl>
                  <p:spTgt spid="15"/>
                </p:tgtEl>
              </p:cMediaNode>
            </p:audio>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afterEffect">
                                  <p:stCondLst>
                                    <p:cond delay="1000"/>
                                  </p:stCondLst>
                                  <p:childTnLst>
                                    <p:set>
                                      <p:cBhvr>
                                        <p:cTn id="5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1000"/>
                            </p:stCondLst>
                            <p:childTnLst>
                              <p:par>
                                <p:cTn id="56" presetID="1" presetClass="entr" presetSubtype="0" fill="hold" grpId="0" nodeType="afterEffect">
                                  <p:stCondLst>
                                    <p:cond delay="1000"/>
                                  </p:stCondLst>
                                  <p:childTnLst>
                                    <p:set>
                                      <p:cBhvr>
                                        <p:cTn id="57"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2000"/>
                            </p:stCondLst>
                            <p:childTnLst>
                              <p:par>
                                <p:cTn id="59" presetID="1" presetClass="entr" presetSubtype="0" fill="hold" grpId="0" nodeType="afterEffect">
                                  <p:stCondLst>
                                    <p:cond delay="1000"/>
                                  </p:stCondLst>
                                  <p:childTnLst>
                                    <p:set>
                                      <p:cBhvr>
                                        <p:cTn id="6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3000"/>
                            </p:stCondLst>
                            <p:childTnLst>
                              <p:par>
                                <p:cTn id="62" presetID="1" presetClass="entr" presetSubtype="0" fill="hold" grpId="0" nodeType="afterEffect">
                                  <p:stCondLst>
                                    <p:cond delay="1000"/>
                                  </p:stCondLst>
                                  <p:childTnLst>
                                    <p:set>
                                      <p:cBhvr>
                                        <p:cTn id="63"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4000"/>
                            </p:stCondLst>
                            <p:childTnLst>
                              <p:par>
                                <p:cTn id="65" presetID="1" presetClass="entr" presetSubtype="0" fill="hold" grpId="0" nodeType="afterEffect">
                                  <p:stCondLst>
                                    <p:cond delay="1000"/>
                                  </p:stCondLst>
                                  <p:childTnLst>
                                    <p:set>
                                      <p:cBhvr>
                                        <p:cTn id="6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5000"/>
                            </p:stCondLst>
                            <p:childTnLst>
                              <p:par>
                                <p:cTn id="68" presetID="1" presetClass="entr" presetSubtype="0" fill="hold" grpId="0" nodeType="afterEffect">
                                  <p:stCondLst>
                                    <p:cond delay="1000"/>
                                  </p:stCondLst>
                                  <p:childTnLst>
                                    <p:set>
                                      <p:cBhvr>
                                        <p:cTn id="6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6000"/>
                            </p:stCondLst>
                            <p:childTnLst>
                              <p:par>
                                <p:cTn id="71" presetID="1" presetClass="entr" presetSubtype="0" fill="hold" grpId="0" nodeType="afterEffect">
                                  <p:stCondLst>
                                    <p:cond delay="1000"/>
                                  </p:stCondLst>
                                  <p:childTnLst>
                                    <p:set>
                                      <p:cBhvr>
                                        <p:cTn id="7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7000"/>
                            </p:stCondLst>
                            <p:childTnLst>
                              <p:par>
                                <p:cTn id="74" presetID="1" presetClass="entr" presetSubtype="0" fill="hold" grpId="0" nodeType="afterEffect">
                                  <p:stCondLst>
                                    <p:cond delay="1000"/>
                                  </p:stCondLst>
                                  <p:childTnLst>
                                    <p:set>
                                      <p:cBhvr>
                                        <p:cTn id="75"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8000"/>
                            </p:stCondLst>
                            <p:childTnLst>
                              <p:par>
                                <p:cTn id="77" presetID="1" presetClass="entr" presetSubtype="0" fill="hold" grpId="0" nodeType="afterEffect">
                                  <p:stCondLst>
                                    <p:cond delay="1000"/>
                                  </p:stCondLst>
                                  <p:childTnLst>
                                    <p:set>
                                      <p:cBhvr>
                                        <p:cTn id="7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9000"/>
                            </p:stCondLst>
                            <p:childTnLst>
                              <p:par>
                                <p:cTn id="80" presetID="1" presetClass="entr" presetSubtype="0" fill="hold" grpId="0" nodeType="afterEffect">
                                  <p:stCondLst>
                                    <p:cond delay="1000"/>
                                  </p:stCondLst>
                                  <p:childTnLst>
                                    <p:set>
                                      <p:cBhvr>
                                        <p:cTn id="81"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0000"/>
                            </p:stCondLst>
                            <p:childTnLst>
                              <p:par>
                                <p:cTn id="83" presetID="1" presetClass="entr" presetSubtype="0" fill="hold" grpId="0" nodeType="afterEffect">
                                  <p:stCondLst>
                                    <p:cond delay="1000"/>
                                  </p:stCondLst>
                                  <p:childTnLst>
                                    <p:set>
                                      <p:cBhvr>
                                        <p:cTn id="8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1000"/>
                            </p:stCondLst>
                            <p:childTnLst>
                              <p:par>
                                <p:cTn id="86" presetID="1" presetClass="entr" presetSubtype="0" fill="hold" grpId="0" nodeType="afterEffect">
                                  <p:stCondLst>
                                    <p:cond delay="1000"/>
                                  </p:stCondLst>
                                  <p:childTnLst>
                                    <p:set>
                                      <p:cBhvr>
                                        <p:cTn id="87"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2000"/>
                            </p:stCondLst>
                            <p:childTnLst>
                              <p:par>
                                <p:cTn id="89" presetID="1" presetClass="entr" presetSubtype="0" fill="hold" grpId="0" nodeType="afterEffect">
                                  <p:stCondLst>
                                    <p:cond delay="1000"/>
                                  </p:stCondLst>
                                  <p:childTnLst>
                                    <p:set>
                                      <p:cBhvr>
                                        <p:cTn id="9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3000"/>
                            </p:stCondLst>
                            <p:childTnLst>
                              <p:par>
                                <p:cTn id="92" presetID="1" presetClass="entr" presetSubtype="0" fill="hold" grpId="0" nodeType="afterEffect">
                                  <p:stCondLst>
                                    <p:cond delay="1000"/>
                                  </p:stCondLst>
                                  <p:childTnLst>
                                    <p:set>
                                      <p:cBhvr>
                                        <p:cTn id="93"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beep.wav"/>
                                        </p:tgtEl>
                                      </p:cMediaNode>
                                    </p:audio>
                                  </p:subTnLst>
                                </p:cTn>
                              </p:par>
                            </p:childTnLst>
                          </p:cTn>
                        </p:par>
                        <p:par>
                          <p:cTn id="94" fill="hold">
                            <p:stCondLst>
                              <p:cond delay="14000"/>
                            </p:stCondLst>
                            <p:childTnLst>
                              <p:par>
                                <p:cTn id="95" presetID="1" presetClass="entr" presetSubtype="0" fill="hold" grpId="0" nodeType="afterEffect">
                                  <p:stCondLst>
                                    <p:cond delay="1000"/>
                                  </p:stCondLst>
                                  <p:childTnLst>
                                    <p:set>
                                      <p:cBhvr>
                                        <p:cTn id="9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beep.wav"/>
                                        </p:tgtEl>
                                      </p:cMediaNode>
                                    </p:audio>
                                  </p:subTnLst>
                                </p:cTn>
                              </p:par>
                            </p:childTnLst>
                          </p:cTn>
                        </p:par>
                        <p:par>
                          <p:cTn id="97" fill="hold">
                            <p:stCondLst>
                              <p:cond delay="15000"/>
                            </p:stCondLst>
                            <p:childTnLst>
                              <p:par>
                                <p:cTn id="98" presetID="1" presetClass="entr" presetSubtype="0" fill="hold" grpId="0" nodeType="afterEffect">
                                  <p:stCondLst>
                                    <p:cond delay="1000"/>
                                  </p:stCondLst>
                                  <p:childTnLst>
                                    <p:set>
                                      <p:cBhvr>
                                        <p:cTn id="99"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63" presetClass="path" presetSubtype="0" accel="50000" decel="50000" fill="hold" nodeType="clickEffect">
                                  <p:stCondLst>
                                    <p:cond delay="0"/>
                                  </p:stCondLst>
                                  <p:childTnLst>
                                    <p:animMotion origin="layout" path="M 2.08333E-7 -3.7037E-6 L 0.09714 -0.00601 " pathEditMode="relative" rAng="0" ptsTypes="AA">
                                      <p:cBhvr>
                                        <p:cTn id="104" dur="2000" fill="hold"/>
                                        <p:tgtEl>
                                          <p:spTgt spid="26"/>
                                        </p:tgtEl>
                                        <p:attrNameLst>
                                          <p:attrName>ppt_x</p:attrName>
                                          <p:attrName>ppt_y</p:attrName>
                                        </p:attrNameLst>
                                      </p:cBhvr>
                                      <p:rCtr x="4857" y="-301"/>
                                    </p:animMotion>
                                  </p:childTnLst>
                                  <p:subTnLst>
                                    <p:audio>
                                      <p:cMediaNode>
                                        <p:cTn display="0" masterRel="sameClick">
                                          <p:stCondLst>
                                            <p:cond evt="begin" delay="0">
                                              <p:tn val="103"/>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105" restart="whenNotActive" fill="hold" evtFilter="cancelBubble" nodeType="interactiveSeq">
                <p:stCondLst>
                  <p:cond evt="onClick" delay="0">
                    <p:tgtEl>
                      <p:spTgt spid="19"/>
                    </p:tgtEl>
                  </p:cond>
                </p:stCondLst>
                <p:endSync evt="end" delay="0">
                  <p:rtn val="all"/>
                </p:endSync>
                <p:childTnLst>
                  <p:par>
                    <p:cTn id="106" fill="hold">
                      <p:stCondLst>
                        <p:cond delay="0"/>
                      </p:stCondLst>
                      <p:childTnLst>
                        <p:par>
                          <p:cTn id="107" fill="hold">
                            <p:stCondLst>
                              <p:cond delay="0"/>
                            </p:stCondLst>
                            <p:childTnLst>
                              <p:par>
                                <p:cTn id="108" presetID="35" presetClass="path" presetSubtype="0" accel="50000" decel="50000" fill="hold" nodeType="clickEffect">
                                  <p:stCondLst>
                                    <p:cond delay="0"/>
                                  </p:stCondLst>
                                  <p:childTnLst>
                                    <p:animMotion origin="layout" path="M 2.08333E-7 -3.7037E-6 L -0.09714 -0.00601 " pathEditMode="relative" rAng="0" ptsTypes="AA">
                                      <p:cBhvr>
                                        <p:cTn id="109" dur="2000" fill="hold"/>
                                        <p:tgtEl>
                                          <p:spTgt spid="26"/>
                                        </p:tgtEl>
                                        <p:attrNameLst>
                                          <p:attrName>ppt_x</p:attrName>
                                          <p:attrName>ppt_y</p:attrName>
                                        </p:attrNameLst>
                                      </p:cBhvr>
                                      <p:rCtr x="-4857" y="-301"/>
                                    </p:animMotion>
                                  </p:childTnLst>
                                  <p:subTnLst>
                                    <p:audio>
                                      <p:cMediaNode>
                                        <p:cTn display="0" masterRel="sameClick">
                                          <p:stCondLst>
                                            <p:cond evt="begin" delay="0">
                                              <p:tn val="108"/>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10" restart="whenNotActive" fill="hold" evtFilter="cancelBubble" nodeType="interactiveSeq">
                <p:stCondLst>
                  <p:cond evt="onClick" delay="0">
                    <p:tgtEl>
                      <p:spTgt spid="44"/>
                    </p:tgtEl>
                  </p:cond>
                </p:stCondLst>
                <p:endSync evt="end" delay="0">
                  <p:rtn val="all"/>
                </p:endSync>
                <p:childTnLst>
                  <p:par>
                    <p:cTn id="111" fill="hold">
                      <p:stCondLst>
                        <p:cond delay="0"/>
                      </p:stCondLst>
                      <p:childTnLst>
                        <p:par>
                          <p:cTn id="112" fill="hold">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44"/>
                                        </p:tgtEl>
                                        <p:attrNameLst>
                                          <p:attrName>style.color</p:attrName>
                                        </p:attrNameLst>
                                      </p:cBhvr>
                                      <p:by>
                                        <p:hsl h="7200000" s="0" l="0"/>
                                      </p:by>
                                    </p:animClr>
                                    <p:animClr clrSpc="hsl" dir="cw">
                                      <p:cBhvr>
                                        <p:cTn id="115" dur="500" fill="hold"/>
                                        <p:tgtEl>
                                          <p:spTgt spid="44"/>
                                        </p:tgtEl>
                                        <p:attrNameLst>
                                          <p:attrName>fillcolor</p:attrName>
                                        </p:attrNameLst>
                                      </p:cBhvr>
                                      <p:by>
                                        <p:hsl h="7200000" s="0" l="0"/>
                                      </p:by>
                                    </p:animClr>
                                    <p:animClr clrSpc="hsl" dir="cw">
                                      <p:cBhvr>
                                        <p:cTn id="116" dur="500" fill="hold"/>
                                        <p:tgtEl>
                                          <p:spTgt spid="44"/>
                                        </p:tgtEl>
                                        <p:attrNameLst>
                                          <p:attrName>stroke.color</p:attrName>
                                        </p:attrNameLst>
                                      </p:cBhvr>
                                      <p:by>
                                        <p:hsl h="7200000" s="0" l="0"/>
                                      </p:by>
                                    </p:animClr>
                                    <p:set>
                                      <p:cBhvr>
                                        <p:cTn id="117" dur="500" fill="hold"/>
                                        <p:tgtEl>
                                          <p:spTgt spid="44"/>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8" restart="whenNotActive" fill="hold" evtFilter="cancelBubble" nodeType="interactiveSeq">
                <p:stCondLst>
                  <p:cond evt="onClick" delay="0">
                    <p:tgtEl>
                      <p:spTgt spid="45"/>
                    </p:tgtEl>
                  </p:cond>
                </p:stCondLst>
                <p:endSync evt="end" delay="0">
                  <p:rtn val="all"/>
                </p:endSync>
                <p:childTnLst>
                  <p:par>
                    <p:cTn id="119" fill="hold">
                      <p:stCondLst>
                        <p:cond delay="0"/>
                      </p:stCondLst>
                      <p:childTnLst>
                        <p:par>
                          <p:cTn id="120" fill="hold">
                            <p:stCondLst>
                              <p:cond delay="0"/>
                            </p:stCondLst>
                            <p:childTnLst>
                              <p:par>
                                <p:cTn id="121" presetID="49" presetClass="exit" presetSubtype="0" accel="100000" fill="hold" grpId="1" nodeType="clickEffect">
                                  <p:stCondLst>
                                    <p:cond delay="0"/>
                                  </p:stCondLst>
                                  <p:childTnLst>
                                    <p:anim calcmode="lin" valueType="num">
                                      <p:cBhvr>
                                        <p:cTn id="122" dur="500"/>
                                        <p:tgtEl>
                                          <p:spTgt spid="45"/>
                                        </p:tgtEl>
                                        <p:attrNameLst>
                                          <p:attrName>ppt_w</p:attrName>
                                        </p:attrNameLst>
                                      </p:cBhvr>
                                      <p:tavLst>
                                        <p:tav tm="0">
                                          <p:val>
                                            <p:strVal val="ppt_w"/>
                                          </p:val>
                                        </p:tav>
                                        <p:tav tm="100000">
                                          <p:val>
                                            <p:fltVal val="0"/>
                                          </p:val>
                                        </p:tav>
                                      </p:tavLst>
                                    </p:anim>
                                    <p:anim calcmode="lin" valueType="num">
                                      <p:cBhvr>
                                        <p:cTn id="123" dur="500"/>
                                        <p:tgtEl>
                                          <p:spTgt spid="45"/>
                                        </p:tgtEl>
                                        <p:attrNameLst>
                                          <p:attrName>ppt_h</p:attrName>
                                        </p:attrNameLst>
                                      </p:cBhvr>
                                      <p:tavLst>
                                        <p:tav tm="0">
                                          <p:val>
                                            <p:strVal val="ppt_h"/>
                                          </p:val>
                                        </p:tav>
                                        <p:tav tm="100000">
                                          <p:val>
                                            <p:fltVal val="0"/>
                                          </p:val>
                                        </p:tav>
                                      </p:tavLst>
                                    </p:anim>
                                    <p:anim calcmode="lin" valueType="num">
                                      <p:cBhvr>
                                        <p:cTn id="124" dur="500"/>
                                        <p:tgtEl>
                                          <p:spTgt spid="45"/>
                                        </p:tgtEl>
                                        <p:attrNameLst>
                                          <p:attrName>style.rotation</p:attrName>
                                        </p:attrNameLst>
                                      </p:cBhvr>
                                      <p:tavLst>
                                        <p:tav tm="0">
                                          <p:val>
                                            <p:fltVal val="0"/>
                                          </p:val>
                                        </p:tav>
                                        <p:tav tm="100000">
                                          <p:val>
                                            <p:fltVal val="360"/>
                                          </p:val>
                                        </p:tav>
                                      </p:tavLst>
                                    </p:anim>
                                    <p:animEffect transition="out" filter="fade">
                                      <p:cBhvr>
                                        <p:cTn id="125" dur="500"/>
                                        <p:tgtEl>
                                          <p:spTgt spid="45"/>
                                        </p:tgtEl>
                                      </p:cBhvr>
                                    </p:animEffect>
                                    <p:set>
                                      <p:cBhvr>
                                        <p:cTn id="126"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7" restart="whenNotActive" fill="hold" evtFilter="cancelBubble" nodeType="interactiveSeq">
                <p:stCondLst>
                  <p:cond evt="onClick" delay="0">
                    <p:tgtEl>
                      <p:spTgt spid="47"/>
                    </p:tgtEl>
                  </p:cond>
                </p:stCondLst>
                <p:endSync evt="end" delay="0">
                  <p:rtn val="all"/>
                </p:endSync>
                <p:childTnLst>
                  <p:par>
                    <p:cTn id="128" fill="hold">
                      <p:stCondLst>
                        <p:cond delay="0"/>
                      </p:stCondLst>
                      <p:childTnLst>
                        <p:par>
                          <p:cTn id="129" fill="hold">
                            <p:stCondLst>
                              <p:cond delay="0"/>
                            </p:stCondLst>
                            <p:childTnLst>
                              <p:par>
                                <p:cTn id="130" presetID="49" presetClass="exit" presetSubtype="0" accel="100000" fill="hold" grpId="1" nodeType="clickEffect">
                                  <p:stCondLst>
                                    <p:cond delay="0"/>
                                  </p:stCondLst>
                                  <p:childTnLst>
                                    <p:anim calcmode="lin" valueType="num">
                                      <p:cBhvr>
                                        <p:cTn id="131" dur="500"/>
                                        <p:tgtEl>
                                          <p:spTgt spid="47"/>
                                        </p:tgtEl>
                                        <p:attrNameLst>
                                          <p:attrName>ppt_w</p:attrName>
                                        </p:attrNameLst>
                                      </p:cBhvr>
                                      <p:tavLst>
                                        <p:tav tm="0">
                                          <p:val>
                                            <p:strVal val="ppt_w"/>
                                          </p:val>
                                        </p:tav>
                                        <p:tav tm="100000">
                                          <p:val>
                                            <p:fltVal val="0"/>
                                          </p:val>
                                        </p:tav>
                                      </p:tavLst>
                                    </p:anim>
                                    <p:anim calcmode="lin" valueType="num">
                                      <p:cBhvr>
                                        <p:cTn id="132" dur="500"/>
                                        <p:tgtEl>
                                          <p:spTgt spid="47"/>
                                        </p:tgtEl>
                                        <p:attrNameLst>
                                          <p:attrName>ppt_h</p:attrName>
                                        </p:attrNameLst>
                                      </p:cBhvr>
                                      <p:tavLst>
                                        <p:tav tm="0">
                                          <p:val>
                                            <p:strVal val="ppt_h"/>
                                          </p:val>
                                        </p:tav>
                                        <p:tav tm="100000">
                                          <p:val>
                                            <p:fltVal val="0"/>
                                          </p:val>
                                        </p:tav>
                                      </p:tavLst>
                                    </p:anim>
                                    <p:anim calcmode="lin" valueType="num">
                                      <p:cBhvr>
                                        <p:cTn id="133" dur="500"/>
                                        <p:tgtEl>
                                          <p:spTgt spid="47"/>
                                        </p:tgtEl>
                                        <p:attrNameLst>
                                          <p:attrName>style.rotation</p:attrName>
                                        </p:attrNameLst>
                                      </p:cBhvr>
                                      <p:tavLst>
                                        <p:tav tm="0">
                                          <p:val>
                                            <p:fltVal val="0"/>
                                          </p:val>
                                        </p:tav>
                                        <p:tav tm="100000">
                                          <p:val>
                                            <p:fltVal val="360"/>
                                          </p:val>
                                        </p:tav>
                                      </p:tavLst>
                                    </p:anim>
                                    <p:animEffect transition="out" filter="fade">
                                      <p:cBhvr>
                                        <p:cTn id="134" dur="500"/>
                                        <p:tgtEl>
                                          <p:spTgt spid="47"/>
                                        </p:tgtEl>
                                      </p:cBhvr>
                                    </p:animEffect>
                                    <p:set>
                                      <p:cBhvr>
                                        <p:cTn id="135"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6" restart="whenNotActive" fill="hold" evtFilter="cancelBubble" nodeType="interactiveSeq">
                <p:stCondLst>
                  <p:cond evt="onClick" delay="0">
                    <p:tgtEl>
                      <p:spTgt spid="46"/>
                    </p:tgtEl>
                  </p:cond>
                </p:stCondLst>
                <p:endSync evt="end" delay="0">
                  <p:rtn val="all"/>
                </p:endSync>
                <p:childTnLst>
                  <p:par>
                    <p:cTn id="137" fill="hold">
                      <p:stCondLst>
                        <p:cond delay="0"/>
                      </p:stCondLst>
                      <p:childTnLst>
                        <p:par>
                          <p:cTn id="138" fill="hold">
                            <p:stCondLst>
                              <p:cond delay="0"/>
                            </p:stCondLst>
                            <p:childTnLst>
                              <p:par>
                                <p:cTn id="139" presetID="49" presetClass="exit" presetSubtype="0" accel="100000" fill="hold" grpId="1" nodeType="clickEffect">
                                  <p:stCondLst>
                                    <p:cond delay="0"/>
                                  </p:stCondLst>
                                  <p:childTnLst>
                                    <p:anim calcmode="lin" valueType="num">
                                      <p:cBhvr>
                                        <p:cTn id="140" dur="500"/>
                                        <p:tgtEl>
                                          <p:spTgt spid="46"/>
                                        </p:tgtEl>
                                        <p:attrNameLst>
                                          <p:attrName>ppt_w</p:attrName>
                                        </p:attrNameLst>
                                      </p:cBhvr>
                                      <p:tavLst>
                                        <p:tav tm="0">
                                          <p:val>
                                            <p:strVal val="ppt_w"/>
                                          </p:val>
                                        </p:tav>
                                        <p:tav tm="100000">
                                          <p:val>
                                            <p:fltVal val="0"/>
                                          </p:val>
                                        </p:tav>
                                      </p:tavLst>
                                    </p:anim>
                                    <p:anim calcmode="lin" valueType="num">
                                      <p:cBhvr>
                                        <p:cTn id="141" dur="500"/>
                                        <p:tgtEl>
                                          <p:spTgt spid="46"/>
                                        </p:tgtEl>
                                        <p:attrNameLst>
                                          <p:attrName>ppt_h</p:attrName>
                                        </p:attrNameLst>
                                      </p:cBhvr>
                                      <p:tavLst>
                                        <p:tav tm="0">
                                          <p:val>
                                            <p:strVal val="ppt_h"/>
                                          </p:val>
                                        </p:tav>
                                        <p:tav tm="100000">
                                          <p:val>
                                            <p:fltVal val="0"/>
                                          </p:val>
                                        </p:tav>
                                      </p:tavLst>
                                    </p:anim>
                                    <p:anim calcmode="lin" valueType="num">
                                      <p:cBhvr>
                                        <p:cTn id="142" dur="500"/>
                                        <p:tgtEl>
                                          <p:spTgt spid="46"/>
                                        </p:tgtEl>
                                        <p:attrNameLst>
                                          <p:attrName>style.rotation</p:attrName>
                                        </p:attrNameLst>
                                      </p:cBhvr>
                                      <p:tavLst>
                                        <p:tav tm="0">
                                          <p:val>
                                            <p:fltVal val="0"/>
                                          </p:val>
                                        </p:tav>
                                        <p:tav tm="100000">
                                          <p:val>
                                            <p:fltVal val="360"/>
                                          </p:val>
                                        </p:tav>
                                      </p:tavLst>
                                    </p:anim>
                                    <p:animEffect transition="out" filter="fade">
                                      <p:cBhvr>
                                        <p:cTn id="143" dur="500"/>
                                        <p:tgtEl>
                                          <p:spTgt spid="46"/>
                                        </p:tgtEl>
                                      </p:cBhvr>
                                    </p:animEffect>
                                    <p:set>
                                      <p:cBhvr>
                                        <p:cTn id="144"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13">
            <a:extLst>
              <a:ext uri="{FF2B5EF4-FFF2-40B4-BE49-F238E27FC236}">
                <a16:creationId xmlns:a16="http://schemas.microsoft.com/office/drawing/2014/main" id="{99D7CD92-8E47-4040-BF42-535C25CE6849}"/>
              </a:ext>
            </a:extLst>
          </p:cNvPr>
          <p:cNvPicPr>
            <a:picLocks noChangeAspect="1"/>
          </p:cNvPicPr>
          <p:nvPr/>
        </p:nvPicPr>
        <p:blipFill rotWithShape="1">
          <a:blip r:embed="rId9" cstate="screen"/>
          <a:srcRect/>
          <a:stretch>
            <a:fillRect/>
          </a:stretch>
        </p:blipFill>
        <p:spPr>
          <a:xfrm>
            <a:off x="0" y="101173"/>
            <a:ext cx="12192000" cy="6756828"/>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mj-lt"/>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mj-lt"/>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endParaRPr>
          </a:p>
        </p:txBody>
      </p:sp>
      <p:sp>
        <p:nvSpPr>
          <p:cNvPr id="44" name="A"/>
          <p:cNvSpPr/>
          <p:nvPr/>
        </p:nvSpPr>
        <p:spPr>
          <a:xfrm>
            <a:off x="6061880" y="2329412"/>
            <a:ext cx="5353380" cy="115826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mj-lt"/>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rPr>
              <a:t>. </a:t>
            </a:r>
            <a:r>
              <a:rPr lang="en-US" sz="3600" b="1" dirty="0" err="1">
                <a:solidFill>
                  <a:srgbClr val="FFFF00"/>
                </a:solidFill>
                <a:latin typeface="+mj-lt"/>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endParaRPr>
          </a:p>
        </p:txBody>
      </p:sp>
      <p:sp>
        <p:nvSpPr>
          <p:cNvPr id="45" name="C"/>
          <p:cNvSpPr/>
          <p:nvPr/>
        </p:nvSpPr>
        <p:spPr>
          <a:xfrm>
            <a:off x="6207682" y="3579193"/>
            <a:ext cx="5222318" cy="1116968"/>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mj-lt"/>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rPr>
              <a:t>.trưng bày sách</a:t>
            </a:r>
          </a:p>
        </p:txBody>
      </p:sp>
      <p:sp>
        <p:nvSpPr>
          <p:cNvPr id="46" name="B"/>
          <p:cNvSpPr/>
          <p:nvPr/>
        </p:nvSpPr>
        <p:spPr>
          <a:xfrm>
            <a:off x="568056" y="2378014"/>
            <a:ext cx="5332906" cy="111408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mj-lt"/>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rPr>
              <a:t>.Kể chuyện theo sách</a:t>
            </a:r>
          </a:p>
        </p:txBody>
      </p:sp>
      <p:sp>
        <p:nvSpPr>
          <p:cNvPr id="47" name="D"/>
          <p:cNvSpPr/>
          <p:nvPr/>
        </p:nvSpPr>
        <p:spPr>
          <a:xfrm>
            <a:off x="582797" y="3579194"/>
            <a:ext cx="5332905" cy="1116968"/>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mj-lt"/>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mj-lt"/>
                <a:cs typeface="Times New Roman" panose="02020603050405020304" pitchFamily="18" charset="0"/>
              </a:rPr>
              <a:t>.quyên góp sách</a:t>
            </a:r>
          </a:p>
        </p:txBody>
      </p:sp>
      <p:sp>
        <p:nvSpPr>
          <p:cNvPr id="71" name="Rectangle 70"/>
          <p:cNvSpPr/>
          <p:nvPr/>
        </p:nvSpPr>
        <p:spPr>
          <a:xfrm>
            <a:off x="1572814" y="707369"/>
            <a:ext cx="985718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mj-lt"/>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mj-lt"/>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mj-lt"/>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mj-lt"/>
              </a:rPr>
              <a:t>0</a:t>
            </a:r>
          </a:p>
        </p:txBody>
      </p:sp>
      <p:pic>
        <p:nvPicPr>
          <p:cNvPr id="22" name="Đội B"/>
          <p:cNvPicPr>
            <a:picLocks noChangeAspect="1"/>
          </p:cNvPicPr>
          <p:nvPr/>
        </p:nvPicPr>
        <p:blipFill rotWithShape="1">
          <a:blip r:embed="rId13">
            <a:extLst>
              <a:ext uri="{BEBA8EAE-BF5A-486C-A8C5-ECC9F3942E4B}">
                <a14:imgProps xmlns:a14="http://schemas.microsoft.com/office/drawing/2010/main">
                  <a14:imgLayer r:embed="rId14">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71789" y="441744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9" fill="hold" display="0">
                  <p:stCondLst>
                    <p:cond delay="indefinite"/>
                  </p:stCondLst>
                  <p:endCondLst>
                    <p:cond evt="onStopAudio" delay="0">
                      <p:tgtEl>
                        <p:sldTgt/>
                      </p:tgtEl>
                    </p:cond>
                  </p:endCondLst>
                </p:cTn>
                <p:tgtEl>
                  <p:spTgt spid="15"/>
                </p:tgtEl>
              </p:cMediaNode>
            </p:audio>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afterEffect">
                                  <p:stCondLst>
                                    <p:cond delay="1000"/>
                                  </p:stCondLst>
                                  <p:childTnLst>
                                    <p:set>
                                      <p:cBhvr>
                                        <p:cTn id="5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1000"/>
                            </p:stCondLst>
                            <p:childTnLst>
                              <p:par>
                                <p:cTn id="56" presetID="1" presetClass="entr" presetSubtype="0" fill="hold" grpId="0" nodeType="afterEffect">
                                  <p:stCondLst>
                                    <p:cond delay="1000"/>
                                  </p:stCondLst>
                                  <p:childTnLst>
                                    <p:set>
                                      <p:cBhvr>
                                        <p:cTn id="57"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2000"/>
                            </p:stCondLst>
                            <p:childTnLst>
                              <p:par>
                                <p:cTn id="59" presetID="1" presetClass="entr" presetSubtype="0" fill="hold" grpId="0" nodeType="afterEffect">
                                  <p:stCondLst>
                                    <p:cond delay="1000"/>
                                  </p:stCondLst>
                                  <p:childTnLst>
                                    <p:set>
                                      <p:cBhvr>
                                        <p:cTn id="6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3000"/>
                            </p:stCondLst>
                            <p:childTnLst>
                              <p:par>
                                <p:cTn id="62" presetID="1" presetClass="entr" presetSubtype="0" fill="hold" grpId="0" nodeType="afterEffect">
                                  <p:stCondLst>
                                    <p:cond delay="1000"/>
                                  </p:stCondLst>
                                  <p:childTnLst>
                                    <p:set>
                                      <p:cBhvr>
                                        <p:cTn id="63"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4000"/>
                            </p:stCondLst>
                            <p:childTnLst>
                              <p:par>
                                <p:cTn id="65" presetID="1" presetClass="entr" presetSubtype="0" fill="hold" grpId="0" nodeType="afterEffect">
                                  <p:stCondLst>
                                    <p:cond delay="1000"/>
                                  </p:stCondLst>
                                  <p:childTnLst>
                                    <p:set>
                                      <p:cBhvr>
                                        <p:cTn id="6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5000"/>
                            </p:stCondLst>
                            <p:childTnLst>
                              <p:par>
                                <p:cTn id="68" presetID="1" presetClass="entr" presetSubtype="0" fill="hold" grpId="0" nodeType="afterEffect">
                                  <p:stCondLst>
                                    <p:cond delay="1000"/>
                                  </p:stCondLst>
                                  <p:childTnLst>
                                    <p:set>
                                      <p:cBhvr>
                                        <p:cTn id="6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6000"/>
                            </p:stCondLst>
                            <p:childTnLst>
                              <p:par>
                                <p:cTn id="71" presetID="1" presetClass="entr" presetSubtype="0" fill="hold" grpId="0" nodeType="afterEffect">
                                  <p:stCondLst>
                                    <p:cond delay="1000"/>
                                  </p:stCondLst>
                                  <p:childTnLst>
                                    <p:set>
                                      <p:cBhvr>
                                        <p:cTn id="7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7000"/>
                            </p:stCondLst>
                            <p:childTnLst>
                              <p:par>
                                <p:cTn id="74" presetID="1" presetClass="entr" presetSubtype="0" fill="hold" grpId="0" nodeType="afterEffect">
                                  <p:stCondLst>
                                    <p:cond delay="1000"/>
                                  </p:stCondLst>
                                  <p:childTnLst>
                                    <p:set>
                                      <p:cBhvr>
                                        <p:cTn id="75"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8000"/>
                            </p:stCondLst>
                            <p:childTnLst>
                              <p:par>
                                <p:cTn id="77" presetID="1" presetClass="entr" presetSubtype="0" fill="hold" grpId="0" nodeType="afterEffect">
                                  <p:stCondLst>
                                    <p:cond delay="1000"/>
                                  </p:stCondLst>
                                  <p:childTnLst>
                                    <p:set>
                                      <p:cBhvr>
                                        <p:cTn id="7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9000"/>
                            </p:stCondLst>
                            <p:childTnLst>
                              <p:par>
                                <p:cTn id="80" presetID="1" presetClass="entr" presetSubtype="0" fill="hold" grpId="0" nodeType="afterEffect">
                                  <p:stCondLst>
                                    <p:cond delay="1000"/>
                                  </p:stCondLst>
                                  <p:childTnLst>
                                    <p:set>
                                      <p:cBhvr>
                                        <p:cTn id="81"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0000"/>
                            </p:stCondLst>
                            <p:childTnLst>
                              <p:par>
                                <p:cTn id="83" presetID="1" presetClass="entr" presetSubtype="0" fill="hold" grpId="0" nodeType="afterEffect">
                                  <p:stCondLst>
                                    <p:cond delay="1000"/>
                                  </p:stCondLst>
                                  <p:childTnLst>
                                    <p:set>
                                      <p:cBhvr>
                                        <p:cTn id="8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1000"/>
                            </p:stCondLst>
                            <p:childTnLst>
                              <p:par>
                                <p:cTn id="86" presetID="1" presetClass="entr" presetSubtype="0" fill="hold" grpId="0" nodeType="afterEffect">
                                  <p:stCondLst>
                                    <p:cond delay="1000"/>
                                  </p:stCondLst>
                                  <p:childTnLst>
                                    <p:set>
                                      <p:cBhvr>
                                        <p:cTn id="87"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2000"/>
                            </p:stCondLst>
                            <p:childTnLst>
                              <p:par>
                                <p:cTn id="89" presetID="1" presetClass="entr" presetSubtype="0" fill="hold" grpId="0" nodeType="afterEffect">
                                  <p:stCondLst>
                                    <p:cond delay="1000"/>
                                  </p:stCondLst>
                                  <p:childTnLst>
                                    <p:set>
                                      <p:cBhvr>
                                        <p:cTn id="9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3000"/>
                            </p:stCondLst>
                            <p:childTnLst>
                              <p:par>
                                <p:cTn id="92" presetID="1" presetClass="entr" presetSubtype="0" fill="hold" grpId="0" nodeType="afterEffect">
                                  <p:stCondLst>
                                    <p:cond delay="1000"/>
                                  </p:stCondLst>
                                  <p:childTnLst>
                                    <p:set>
                                      <p:cBhvr>
                                        <p:cTn id="93"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beep.wav"/>
                                        </p:tgtEl>
                                      </p:cMediaNode>
                                    </p:audio>
                                  </p:subTnLst>
                                </p:cTn>
                              </p:par>
                            </p:childTnLst>
                          </p:cTn>
                        </p:par>
                        <p:par>
                          <p:cTn id="94" fill="hold">
                            <p:stCondLst>
                              <p:cond delay="14000"/>
                            </p:stCondLst>
                            <p:childTnLst>
                              <p:par>
                                <p:cTn id="95" presetID="1" presetClass="entr" presetSubtype="0" fill="hold" grpId="0" nodeType="afterEffect">
                                  <p:stCondLst>
                                    <p:cond delay="1000"/>
                                  </p:stCondLst>
                                  <p:childTnLst>
                                    <p:set>
                                      <p:cBhvr>
                                        <p:cTn id="9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beep.wav"/>
                                        </p:tgtEl>
                                      </p:cMediaNode>
                                    </p:audio>
                                  </p:subTnLst>
                                </p:cTn>
                              </p:par>
                            </p:childTnLst>
                          </p:cTn>
                        </p:par>
                        <p:par>
                          <p:cTn id="97" fill="hold">
                            <p:stCondLst>
                              <p:cond delay="15000"/>
                            </p:stCondLst>
                            <p:childTnLst>
                              <p:par>
                                <p:cTn id="98" presetID="1" presetClass="entr" presetSubtype="0" fill="hold" grpId="0" nodeType="afterEffect">
                                  <p:stCondLst>
                                    <p:cond delay="1000"/>
                                  </p:stCondLst>
                                  <p:childTnLst>
                                    <p:set>
                                      <p:cBhvr>
                                        <p:cTn id="99"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63" presetClass="path" presetSubtype="0" accel="50000" decel="50000" fill="hold" nodeType="clickEffect">
                                  <p:stCondLst>
                                    <p:cond delay="0"/>
                                  </p:stCondLst>
                                  <p:childTnLst>
                                    <p:animMotion origin="layout" path="M 2.08333E-7 -3.7037E-6 L 0.09714 -0.00601 " pathEditMode="relative" rAng="0" ptsTypes="AA">
                                      <p:cBhvr>
                                        <p:cTn id="104" dur="2000" fill="hold"/>
                                        <p:tgtEl>
                                          <p:spTgt spid="26"/>
                                        </p:tgtEl>
                                        <p:attrNameLst>
                                          <p:attrName>ppt_x</p:attrName>
                                          <p:attrName>ppt_y</p:attrName>
                                        </p:attrNameLst>
                                      </p:cBhvr>
                                      <p:rCtr x="4857" y="-301"/>
                                    </p:animMotion>
                                  </p:childTnLst>
                                  <p:subTnLst>
                                    <p:audio>
                                      <p:cMediaNode>
                                        <p:cTn display="0" masterRel="sameClick">
                                          <p:stCondLst>
                                            <p:cond evt="begin" delay="0">
                                              <p:tn val="103"/>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105" restart="whenNotActive" fill="hold" evtFilter="cancelBubble" nodeType="interactiveSeq">
                <p:stCondLst>
                  <p:cond evt="onClick" delay="0">
                    <p:tgtEl>
                      <p:spTgt spid="19"/>
                    </p:tgtEl>
                  </p:cond>
                </p:stCondLst>
                <p:endSync evt="end" delay="0">
                  <p:rtn val="all"/>
                </p:endSync>
                <p:childTnLst>
                  <p:par>
                    <p:cTn id="106" fill="hold">
                      <p:stCondLst>
                        <p:cond delay="0"/>
                      </p:stCondLst>
                      <p:childTnLst>
                        <p:par>
                          <p:cTn id="107" fill="hold">
                            <p:stCondLst>
                              <p:cond delay="0"/>
                            </p:stCondLst>
                            <p:childTnLst>
                              <p:par>
                                <p:cTn id="108" presetID="35" presetClass="path" presetSubtype="0" accel="50000" decel="50000" fill="hold" nodeType="clickEffect">
                                  <p:stCondLst>
                                    <p:cond delay="0"/>
                                  </p:stCondLst>
                                  <p:childTnLst>
                                    <p:animMotion origin="layout" path="M 2.08333E-7 -3.7037E-6 L -0.09714 -0.00601 " pathEditMode="relative" rAng="0" ptsTypes="AA">
                                      <p:cBhvr>
                                        <p:cTn id="109" dur="2000" fill="hold"/>
                                        <p:tgtEl>
                                          <p:spTgt spid="26"/>
                                        </p:tgtEl>
                                        <p:attrNameLst>
                                          <p:attrName>ppt_x</p:attrName>
                                          <p:attrName>ppt_y</p:attrName>
                                        </p:attrNameLst>
                                      </p:cBhvr>
                                      <p:rCtr x="-4857" y="-301"/>
                                    </p:animMotion>
                                  </p:childTnLst>
                                  <p:subTnLst>
                                    <p:audio>
                                      <p:cMediaNode>
                                        <p:cTn display="0" masterRel="sameClick">
                                          <p:stCondLst>
                                            <p:cond evt="begin" delay="0">
                                              <p:tn val="108"/>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10" restart="whenNotActive" fill="hold" evtFilter="cancelBubble" nodeType="interactiveSeq">
                <p:stCondLst>
                  <p:cond evt="onClick" delay="0">
                    <p:tgtEl>
                      <p:spTgt spid="44"/>
                    </p:tgtEl>
                  </p:cond>
                </p:stCondLst>
                <p:endSync evt="end" delay="0">
                  <p:rtn val="all"/>
                </p:endSync>
                <p:childTnLst>
                  <p:par>
                    <p:cTn id="111" fill="hold">
                      <p:stCondLst>
                        <p:cond delay="0"/>
                      </p:stCondLst>
                      <p:childTnLst>
                        <p:par>
                          <p:cTn id="112" fill="hold">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44"/>
                                        </p:tgtEl>
                                        <p:attrNameLst>
                                          <p:attrName>style.color</p:attrName>
                                        </p:attrNameLst>
                                      </p:cBhvr>
                                      <p:by>
                                        <p:hsl h="7200000" s="0" l="0"/>
                                      </p:by>
                                    </p:animClr>
                                    <p:animClr clrSpc="hsl" dir="cw">
                                      <p:cBhvr>
                                        <p:cTn id="115" dur="500" fill="hold"/>
                                        <p:tgtEl>
                                          <p:spTgt spid="44"/>
                                        </p:tgtEl>
                                        <p:attrNameLst>
                                          <p:attrName>fillcolor</p:attrName>
                                        </p:attrNameLst>
                                      </p:cBhvr>
                                      <p:by>
                                        <p:hsl h="7200000" s="0" l="0"/>
                                      </p:by>
                                    </p:animClr>
                                    <p:animClr clrSpc="hsl" dir="cw">
                                      <p:cBhvr>
                                        <p:cTn id="116" dur="500" fill="hold"/>
                                        <p:tgtEl>
                                          <p:spTgt spid="44"/>
                                        </p:tgtEl>
                                        <p:attrNameLst>
                                          <p:attrName>stroke.color</p:attrName>
                                        </p:attrNameLst>
                                      </p:cBhvr>
                                      <p:by>
                                        <p:hsl h="7200000" s="0" l="0"/>
                                      </p:by>
                                    </p:animClr>
                                    <p:set>
                                      <p:cBhvr>
                                        <p:cTn id="117" dur="500" fill="hold"/>
                                        <p:tgtEl>
                                          <p:spTgt spid="44"/>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8" restart="whenNotActive" fill="hold" evtFilter="cancelBubble" nodeType="interactiveSeq">
                <p:stCondLst>
                  <p:cond evt="onClick" delay="0">
                    <p:tgtEl>
                      <p:spTgt spid="45"/>
                    </p:tgtEl>
                  </p:cond>
                </p:stCondLst>
                <p:endSync evt="end" delay="0">
                  <p:rtn val="all"/>
                </p:endSync>
                <p:childTnLst>
                  <p:par>
                    <p:cTn id="119" fill="hold">
                      <p:stCondLst>
                        <p:cond delay="0"/>
                      </p:stCondLst>
                      <p:childTnLst>
                        <p:par>
                          <p:cTn id="120" fill="hold">
                            <p:stCondLst>
                              <p:cond delay="0"/>
                            </p:stCondLst>
                            <p:childTnLst>
                              <p:par>
                                <p:cTn id="121" presetID="49" presetClass="exit" presetSubtype="0" accel="100000" fill="hold" grpId="1" nodeType="clickEffect">
                                  <p:stCondLst>
                                    <p:cond delay="0"/>
                                  </p:stCondLst>
                                  <p:childTnLst>
                                    <p:anim calcmode="lin" valueType="num">
                                      <p:cBhvr>
                                        <p:cTn id="122" dur="500"/>
                                        <p:tgtEl>
                                          <p:spTgt spid="45"/>
                                        </p:tgtEl>
                                        <p:attrNameLst>
                                          <p:attrName>ppt_w</p:attrName>
                                        </p:attrNameLst>
                                      </p:cBhvr>
                                      <p:tavLst>
                                        <p:tav tm="0">
                                          <p:val>
                                            <p:strVal val="ppt_w"/>
                                          </p:val>
                                        </p:tav>
                                        <p:tav tm="100000">
                                          <p:val>
                                            <p:fltVal val="0"/>
                                          </p:val>
                                        </p:tav>
                                      </p:tavLst>
                                    </p:anim>
                                    <p:anim calcmode="lin" valueType="num">
                                      <p:cBhvr>
                                        <p:cTn id="123" dur="500"/>
                                        <p:tgtEl>
                                          <p:spTgt spid="45"/>
                                        </p:tgtEl>
                                        <p:attrNameLst>
                                          <p:attrName>ppt_h</p:attrName>
                                        </p:attrNameLst>
                                      </p:cBhvr>
                                      <p:tavLst>
                                        <p:tav tm="0">
                                          <p:val>
                                            <p:strVal val="ppt_h"/>
                                          </p:val>
                                        </p:tav>
                                        <p:tav tm="100000">
                                          <p:val>
                                            <p:fltVal val="0"/>
                                          </p:val>
                                        </p:tav>
                                      </p:tavLst>
                                    </p:anim>
                                    <p:anim calcmode="lin" valueType="num">
                                      <p:cBhvr>
                                        <p:cTn id="124" dur="500"/>
                                        <p:tgtEl>
                                          <p:spTgt spid="45"/>
                                        </p:tgtEl>
                                        <p:attrNameLst>
                                          <p:attrName>style.rotation</p:attrName>
                                        </p:attrNameLst>
                                      </p:cBhvr>
                                      <p:tavLst>
                                        <p:tav tm="0">
                                          <p:val>
                                            <p:fltVal val="0"/>
                                          </p:val>
                                        </p:tav>
                                        <p:tav tm="100000">
                                          <p:val>
                                            <p:fltVal val="360"/>
                                          </p:val>
                                        </p:tav>
                                      </p:tavLst>
                                    </p:anim>
                                    <p:animEffect transition="out" filter="fade">
                                      <p:cBhvr>
                                        <p:cTn id="125" dur="500"/>
                                        <p:tgtEl>
                                          <p:spTgt spid="45"/>
                                        </p:tgtEl>
                                      </p:cBhvr>
                                    </p:animEffect>
                                    <p:set>
                                      <p:cBhvr>
                                        <p:cTn id="126"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7" restart="whenNotActive" fill="hold" evtFilter="cancelBubble" nodeType="interactiveSeq">
                <p:stCondLst>
                  <p:cond evt="onClick" delay="0">
                    <p:tgtEl>
                      <p:spTgt spid="47"/>
                    </p:tgtEl>
                  </p:cond>
                </p:stCondLst>
                <p:endSync evt="end" delay="0">
                  <p:rtn val="all"/>
                </p:endSync>
                <p:childTnLst>
                  <p:par>
                    <p:cTn id="128" fill="hold">
                      <p:stCondLst>
                        <p:cond delay="0"/>
                      </p:stCondLst>
                      <p:childTnLst>
                        <p:par>
                          <p:cTn id="129" fill="hold">
                            <p:stCondLst>
                              <p:cond delay="0"/>
                            </p:stCondLst>
                            <p:childTnLst>
                              <p:par>
                                <p:cTn id="130" presetID="49" presetClass="exit" presetSubtype="0" accel="100000" fill="hold" grpId="1" nodeType="clickEffect">
                                  <p:stCondLst>
                                    <p:cond delay="0"/>
                                  </p:stCondLst>
                                  <p:childTnLst>
                                    <p:anim calcmode="lin" valueType="num">
                                      <p:cBhvr>
                                        <p:cTn id="131" dur="500"/>
                                        <p:tgtEl>
                                          <p:spTgt spid="47"/>
                                        </p:tgtEl>
                                        <p:attrNameLst>
                                          <p:attrName>ppt_w</p:attrName>
                                        </p:attrNameLst>
                                      </p:cBhvr>
                                      <p:tavLst>
                                        <p:tav tm="0">
                                          <p:val>
                                            <p:strVal val="ppt_w"/>
                                          </p:val>
                                        </p:tav>
                                        <p:tav tm="100000">
                                          <p:val>
                                            <p:fltVal val="0"/>
                                          </p:val>
                                        </p:tav>
                                      </p:tavLst>
                                    </p:anim>
                                    <p:anim calcmode="lin" valueType="num">
                                      <p:cBhvr>
                                        <p:cTn id="132" dur="500"/>
                                        <p:tgtEl>
                                          <p:spTgt spid="47"/>
                                        </p:tgtEl>
                                        <p:attrNameLst>
                                          <p:attrName>ppt_h</p:attrName>
                                        </p:attrNameLst>
                                      </p:cBhvr>
                                      <p:tavLst>
                                        <p:tav tm="0">
                                          <p:val>
                                            <p:strVal val="ppt_h"/>
                                          </p:val>
                                        </p:tav>
                                        <p:tav tm="100000">
                                          <p:val>
                                            <p:fltVal val="0"/>
                                          </p:val>
                                        </p:tav>
                                      </p:tavLst>
                                    </p:anim>
                                    <p:anim calcmode="lin" valueType="num">
                                      <p:cBhvr>
                                        <p:cTn id="133" dur="500"/>
                                        <p:tgtEl>
                                          <p:spTgt spid="47"/>
                                        </p:tgtEl>
                                        <p:attrNameLst>
                                          <p:attrName>style.rotation</p:attrName>
                                        </p:attrNameLst>
                                      </p:cBhvr>
                                      <p:tavLst>
                                        <p:tav tm="0">
                                          <p:val>
                                            <p:fltVal val="0"/>
                                          </p:val>
                                        </p:tav>
                                        <p:tav tm="100000">
                                          <p:val>
                                            <p:fltVal val="360"/>
                                          </p:val>
                                        </p:tav>
                                      </p:tavLst>
                                    </p:anim>
                                    <p:animEffect transition="out" filter="fade">
                                      <p:cBhvr>
                                        <p:cTn id="134" dur="500"/>
                                        <p:tgtEl>
                                          <p:spTgt spid="47"/>
                                        </p:tgtEl>
                                      </p:cBhvr>
                                    </p:animEffect>
                                    <p:set>
                                      <p:cBhvr>
                                        <p:cTn id="135"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6" restart="whenNotActive" fill="hold" evtFilter="cancelBubble" nodeType="interactiveSeq">
                <p:stCondLst>
                  <p:cond evt="onClick" delay="0">
                    <p:tgtEl>
                      <p:spTgt spid="46"/>
                    </p:tgtEl>
                  </p:cond>
                </p:stCondLst>
                <p:endSync evt="end" delay="0">
                  <p:rtn val="all"/>
                </p:endSync>
                <p:childTnLst>
                  <p:par>
                    <p:cTn id="137" fill="hold">
                      <p:stCondLst>
                        <p:cond delay="0"/>
                      </p:stCondLst>
                      <p:childTnLst>
                        <p:par>
                          <p:cTn id="138" fill="hold">
                            <p:stCondLst>
                              <p:cond delay="0"/>
                            </p:stCondLst>
                            <p:childTnLst>
                              <p:par>
                                <p:cTn id="139" presetID="49" presetClass="exit" presetSubtype="0" accel="100000" fill="hold" grpId="1" nodeType="clickEffect">
                                  <p:stCondLst>
                                    <p:cond delay="0"/>
                                  </p:stCondLst>
                                  <p:childTnLst>
                                    <p:anim calcmode="lin" valueType="num">
                                      <p:cBhvr>
                                        <p:cTn id="140" dur="500"/>
                                        <p:tgtEl>
                                          <p:spTgt spid="46"/>
                                        </p:tgtEl>
                                        <p:attrNameLst>
                                          <p:attrName>ppt_w</p:attrName>
                                        </p:attrNameLst>
                                      </p:cBhvr>
                                      <p:tavLst>
                                        <p:tav tm="0">
                                          <p:val>
                                            <p:strVal val="ppt_w"/>
                                          </p:val>
                                        </p:tav>
                                        <p:tav tm="100000">
                                          <p:val>
                                            <p:fltVal val="0"/>
                                          </p:val>
                                        </p:tav>
                                      </p:tavLst>
                                    </p:anim>
                                    <p:anim calcmode="lin" valueType="num">
                                      <p:cBhvr>
                                        <p:cTn id="141" dur="500"/>
                                        <p:tgtEl>
                                          <p:spTgt spid="46"/>
                                        </p:tgtEl>
                                        <p:attrNameLst>
                                          <p:attrName>ppt_h</p:attrName>
                                        </p:attrNameLst>
                                      </p:cBhvr>
                                      <p:tavLst>
                                        <p:tav tm="0">
                                          <p:val>
                                            <p:strVal val="ppt_h"/>
                                          </p:val>
                                        </p:tav>
                                        <p:tav tm="100000">
                                          <p:val>
                                            <p:fltVal val="0"/>
                                          </p:val>
                                        </p:tav>
                                      </p:tavLst>
                                    </p:anim>
                                    <p:anim calcmode="lin" valueType="num">
                                      <p:cBhvr>
                                        <p:cTn id="142" dur="500"/>
                                        <p:tgtEl>
                                          <p:spTgt spid="46"/>
                                        </p:tgtEl>
                                        <p:attrNameLst>
                                          <p:attrName>style.rotation</p:attrName>
                                        </p:attrNameLst>
                                      </p:cBhvr>
                                      <p:tavLst>
                                        <p:tav tm="0">
                                          <p:val>
                                            <p:fltVal val="0"/>
                                          </p:val>
                                        </p:tav>
                                        <p:tav tm="100000">
                                          <p:val>
                                            <p:fltVal val="360"/>
                                          </p:val>
                                        </p:tav>
                                      </p:tavLst>
                                    </p:anim>
                                    <p:animEffect transition="out" filter="fade">
                                      <p:cBhvr>
                                        <p:cTn id="143" dur="500"/>
                                        <p:tgtEl>
                                          <p:spTgt spid="46"/>
                                        </p:tgtEl>
                                      </p:cBhvr>
                                    </p:animEffect>
                                    <p:set>
                                      <p:cBhvr>
                                        <p:cTn id="144"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1914524" y="310333"/>
            <a:ext cx="9012555" cy="5535295"/>
          </a:xfrm>
          <a:prstGeom prst="rect">
            <a:avLst/>
          </a:prstGeom>
        </p:spPr>
      </p:pic>
      <p:pic>
        <p:nvPicPr>
          <p:cNvPr id="4" name="7"/>
          <p:cNvPicPr>
            <a:picLocks noChangeAspect="1"/>
          </p:cNvPicPr>
          <p:nvPr/>
        </p:nvPicPr>
        <p:blipFill rotWithShape="1">
          <a:blip r:embed="rId5" cstate="screen"/>
          <a:srcRect/>
          <a:stretch>
            <a:fillRect/>
          </a:stretch>
        </p:blipFill>
        <p:spPr>
          <a:xfrm>
            <a:off x="303361" y="1460209"/>
            <a:ext cx="1313518" cy="1129067"/>
          </a:xfrm>
          <a:prstGeom prst="rect">
            <a:avLst/>
          </a:prstGeom>
        </p:spPr>
      </p:pic>
      <p:sp>
        <p:nvSpPr>
          <p:cNvPr id="5" name="Rectangle 2"/>
          <p:cNvSpPr txBox="1">
            <a:spLocks noChangeArrowheads="1"/>
          </p:cNvSpPr>
          <p:nvPr/>
        </p:nvSpPr>
        <p:spPr>
          <a:xfrm>
            <a:off x="2240661" y="3821376"/>
            <a:ext cx="8360283"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en-US" altLang="zh-CN" sz="4400" b="1" dirty="0">
                <a:ln w="9525">
                  <a:noFill/>
                  <a:prstDash val="solid"/>
                </a:ln>
                <a:solidFill>
                  <a:srgbClr val="FF0000"/>
                </a:solidFill>
                <a:effectLst>
                  <a:outerShdw blurRad="12700" dist="38100" dir="2700000" algn="tl" rotWithShape="0">
                    <a:schemeClr val="accent5">
                      <a:lumMod val="60000"/>
                      <a:lumOff val="40000"/>
                    </a:schemeClr>
                  </a:outerShdw>
                </a:effectLst>
                <a:ea typeface="Aachen" panose="02020500000000000000" pitchFamily="18" charset="0"/>
                <a:cs typeface="Aachen" panose="02020500000000000000" pitchFamily="18" charset="0"/>
                <a:sym typeface="+mn-lt"/>
              </a:rPr>
              <a:t>Bài 8: An toàn khi </a:t>
            </a:r>
            <a:r>
              <a:rPr lang="en-US" altLang="zh-CN" sz="4400" b="1">
                <a:ln w="9525">
                  <a:noFill/>
                  <a:prstDash val="solid"/>
                </a:ln>
                <a:solidFill>
                  <a:srgbClr val="FF0000"/>
                </a:solidFill>
                <a:effectLst>
                  <a:outerShdw blurRad="12700" dist="38100" dir="2700000" algn="tl" rotWithShape="0">
                    <a:schemeClr val="accent5">
                      <a:lumMod val="60000"/>
                      <a:lumOff val="40000"/>
                    </a:schemeClr>
                  </a:outerShdw>
                </a:effectLst>
                <a:ea typeface="Aachen" panose="02020500000000000000" pitchFamily="18" charset="0"/>
                <a:cs typeface="Aachen" panose="02020500000000000000" pitchFamily="18" charset="0"/>
                <a:sym typeface="+mn-lt"/>
              </a:rPr>
              <a:t>ở trường</a:t>
            </a:r>
          </a:p>
          <a:p>
            <a:pPr algn="ctr">
              <a:lnSpc>
                <a:spcPct val="150000"/>
              </a:lnSpc>
            </a:pPr>
            <a:r>
              <a:rPr lang="en-US" altLang="zh-CN" sz="3600" b="1" i="1">
                <a:ln w="9525">
                  <a:noFill/>
                  <a:prstDash val="solid"/>
                </a:ln>
                <a:solidFill>
                  <a:srgbClr val="0070C0"/>
                </a:solidFill>
                <a:effectLst>
                  <a:outerShdw blurRad="12700" dist="38100" dir="2700000" algn="tl" rotWithShape="0">
                    <a:schemeClr val="accent5">
                      <a:lumMod val="60000"/>
                      <a:lumOff val="40000"/>
                    </a:schemeClr>
                  </a:outerShdw>
                </a:effectLst>
                <a:ea typeface="Aachen" panose="02020500000000000000" pitchFamily="18" charset="0"/>
                <a:cs typeface="Aachen" panose="02020500000000000000" pitchFamily="18" charset="0"/>
                <a:sym typeface="+mn-lt"/>
              </a:rPr>
              <a:t>(Tiết 1)</a:t>
            </a:r>
            <a:endParaRPr lang="en-US" altLang="zh-CN" sz="3600" b="1" i="1" dirty="0">
              <a:ln w="9525">
                <a:noFill/>
                <a:prstDash val="solid"/>
              </a:ln>
              <a:solidFill>
                <a:srgbClr val="0070C0"/>
              </a:solidFill>
              <a:effectLst>
                <a:outerShdw blurRad="12700" dist="38100" dir="2700000" algn="tl" rotWithShape="0">
                  <a:schemeClr val="accent5">
                    <a:lumMod val="60000"/>
                    <a:lumOff val="40000"/>
                  </a:schemeClr>
                </a:outerShdw>
              </a:effectLst>
              <a:ea typeface="Aachen" panose="02020500000000000000" pitchFamily="18" charset="0"/>
              <a:cs typeface="Aachen" panose="02020500000000000000" pitchFamily="18" charset="0"/>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DBA21383-D801-488B-9E61-85C36EEEAFB8}"/>
              </a:ext>
            </a:extLst>
          </p:cNvPr>
          <p:cNvSpPr/>
          <p:nvPr/>
        </p:nvSpPr>
        <p:spPr>
          <a:xfrm>
            <a:off x="239759" y="1870676"/>
            <a:ext cx="7912100" cy="3458845"/>
          </a:xfrm>
          <a:prstGeom prst="cloud">
            <a:avLst/>
          </a:prstGeom>
          <a:solidFill>
            <a:srgbClr val="FF99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Khi tham gia các hoạt động ở trường, em đã từng thấy các bạn chơi  đá bóng trên sân trường rất nguy hiểm, đã đá trúng đầu một bạn nữ trên sân trường.</a:t>
            </a:r>
          </a:p>
        </p:txBody>
      </p:sp>
      <p:sp>
        <p:nvSpPr>
          <p:cNvPr id="13" name="Cloud 12">
            <a:extLst>
              <a:ext uri="{FF2B5EF4-FFF2-40B4-BE49-F238E27FC236}">
                <a16:creationId xmlns:a16="http://schemas.microsoft.com/office/drawing/2014/main" id="{8D414AF5-5829-4214-9466-82FE4E2D7D48}"/>
              </a:ext>
            </a:extLst>
          </p:cNvPr>
          <p:cNvSpPr/>
          <p:nvPr/>
        </p:nvSpPr>
        <p:spPr>
          <a:xfrm>
            <a:off x="411735" y="1883957"/>
            <a:ext cx="7912100" cy="3458845"/>
          </a:xfrm>
          <a:prstGeom prst="cloud">
            <a:avLst/>
          </a:prstGeom>
          <a:solidFill>
            <a:srgbClr val="FF99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Nguyên nhân xảy ra tình huống đó là các bạn nam cố tình đá bóng trên sân có rất đông các bạn cùng chơi, sẽ rất dễ đá trúng các bạn khác.</a:t>
            </a:r>
          </a:p>
        </p:txBody>
      </p:sp>
      <p:pic>
        <p:nvPicPr>
          <p:cNvPr id="4" name="Picture 3">
            <a:extLst>
              <a:ext uri="{FF2B5EF4-FFF2-40B4-BE49-F238E27FC236}">
                <a16:creationId xmlns:a16="http://schemas.microsoft.com/office/drawing/2014/main" id="{D22EF9BC-9E39-4F89-A420-78F48F797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26" y="-120781"/>
            <a:ext cx="1438536" cy="1438536"/>
          </a:xfrm>
          <a:prstGeom prst="rect">
            <a:avLst/>
          </a:prstGeom>
        </p:spPr>
      </p:pic>
      <p:sp>
        <p:nvSpPr>
          <p:cNvPr id="15" name="TextBox 14">
            <a:extLst>
              <a:ext uri="{FF2B5EF4-FFF2-40B4-BE49-F238E27FC236}">
                <a16:creationId xmlns:a16="http://schemas.microsoft.com/office/drawing/2014/main" id="{DFD08EBB-2A39-407B-AA50-5C9461708689}"/>
              </a:ext>
            </a:extLst>
          </p:cNvPr>
          <p:cNvSpPr txBox="1"/>
          <p:nvPr/>
        </p:nvSpPr>
        <p:spPr>
          <a:xfrm>
            <a:off x="738120" y="183676"/>
            <a:ext cx="11475650" cy="892552"/>
          </a:xfrm>
          <a:prstGeom prst="rect">
            <a:avLst/>
          </a:prstGeom>
          <a:noFill/>
        </p:spPr>
        <p:txBody>
          <a:bodyPr wrap="square">
            <a:spAutoFit/>
          </a:bodyPr>
          <a:lstStyle/>
          <a:p>
            <a:pPr algn="ctr"/>
            <a:r>
              <a:rPr lang="en-US" sz="2600" b="1"/>
              <a:t>Khi tham gia hoạt động ở trường em thấy tình huống nào nguy hiểm?</a:t>
            </a:r>
          </a:p>
          <a:p>
            <a:pPr algn="ctr"/>
            <a:r>
              <a:rPr lang="en-US" sz="2600" b="1"/>
              <a:t>Nguyên nhân xảy ra tình huống đó?</a:t>
            </a:r>
            <a:endParaRPr lang="en-US" sz="2600" b="1" dirty="0"/>
          </a:p>
        </p:txBody>
      </p:sp>
      <p:pic>
        <p:nvPicPr>
          <p:cNvPr id="7" name="Picture 6">
            <a:extLst>
              <a:ext uri="{FF2B5EF4-FFF2-40B4-BE49-F238E27FC236}">
                <a16:creationId xmlns:a16="http://schemas.microsoft.com/office/drawing/2014/main" id="{5367F3FB-BD4C-436C-9699-A6B42CBCF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4216" y="1770092"/>
            <a:ext cx="4904232" cy="4904232"/>
          </a:xfrm>
          <a:prstGeom prst="rect">
            <a:avLst/>
          </a:prstGeom>
        </p:spPr>
      </p:pic>
    </p:spTree>
    <p:extLst>
      <p:ext uri="{BB962C8B-B14F-4D97-AF65-F5344CB8AC3E}">
        <p14:creationId xmlns:p14="http://schemas.microsoft.com/office/powerpoint/2010/main" val="72374408"/>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2" nodeType="clickEffect">
                                  <p:stCondLst>
                                    <p:cond delay="0"/>
                                  </p:stCondLst>
                                  <p:childTnLst>
                                    <p:animEffect transition="out" filter="checkerboard(across)">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bldLvl="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71D2ACBA-E2CA-4336-BCBF-04B3DB71C52A}"/>
              </a:ext>
            </a:extLst>
          </p:cNvPr>
          <p:cNvPicPr>
            <a:picLocks noChangeAspect="1"/>
          </p:cNvPicPr>
          <p:nvPr/>
        </p:nvPicPr>
        <p:blipFill>
          <a:blip r:embed="rId2"/>
          <a:stretch>
            <a:fillRect/>
          </a:stretch>
        </p:blipFill>
        <p:spPr>
          <a:xfrm>
            <a:off x="1824990" y="1673860"/>
            <a:ext cx="8359140" cy="3985260"/>
          </a:xfrm>
          <a:prstGeom prst="rect">
            <a:avLst/>
          </a:prstGeom>
        </p:spPr>
      </p:pic>
      <p:pic>
        <p:nvPicPr>
          <p:cNvPr id="4" name="Picture 3">
            <a:extLst>
              <a:ext uri="{FF2B5EF4-FFF2-40B4-BE49-F238E27FC236}">
                <a16:creationId xmlns:a16="http://schemas.microsoft.com/office/drawing/2014/main" id="{3C230319-7ED5-4938-9C36-712CA8F635EC}"/>
              </a:ext>
            </a:extLst>
          </p:cNvPr>
          <p:cNvPicPr>
            <a:picLocks noChangeAspect="1"/>
          </p:cNvPicPr>
          <p:nvPr/>
        </p:nvPicPr>
        <p:blipFill>
          <a:blip r:embed="rId3"/>
          <a:stretch>
            <a:fillRect/>
          </a:stretch>
        </p:blipFill>
        <p:spPr>
          <a:xfrm>
            <a:off x="560705" y="1783715"/>
            <a:ext cx="1200785" cy="1149350"/>
          </a:xfrm>
          <a:prstGeom prst="rect">
            <a:avLst/>
          </a:prstGeom>
        </p:spPr>
      </p:pic>
      <p:pic>
        <p:nvPicPr>
          <p:cNvPr id="5" name="Picture 4">
            <a:extLst>
              <a:ext uri="{FF2B5EF4-FFF2-40B4-BE49-F238E27FC236}">
                <a16:creationId xmlns:a16="http://schemas.microsoft.com/office/drawing/2014/main" id="{C0F4D2A3-2385-47B7-A2CB-3E36A091F67C}"/>
              </a:ext>
            </a:extLst>
          </p:cNvPr>
          <p:cNvPicPr>
            <a:picLocks noChangeAspect="1"/>
          </p:cNvPicPr>
          <p:nvPr/>
        </p:nvPicPr>
        <p:blipFill>
          <a:blip r:embed="rId3"/>
          <a:stretch>
            <a:fillRect/>
          </a:stretch>
        </p:blipFill>
        <p:spPr>
          <a:xfrm>
            <a:off x="10338435" y="1915795"/>
            <a:ext cx="1200785" cy="1149350"/>
          </a:xfrm>
          <a:prstGeom prst="rect">
            <a:avLst/>
          </a:prstGeom>
        </p:spPr>
      </p:pic>
      <p:pic>
        <p:nvPicPr>
          <p:cNvPr id="7" name="Picture 6">
            <a:extLst>
              <a:ext uri="{FF2B5EF4-FFF2-40B4-BE49-F238E27FC236}">
                <a16:creationId xmlns:a16="http://schemas.microsoft.com/office/drawing/2014/main" id="{8489744D-05D4-419C-BBB0-DBFE843A0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5" y="-53975"/>
            <a:ext cx="1141690" cy="1282205"/>
          </a:xfrm>
          <a:prstGeom prst="rect">
            <a:avLst/>
          </a:prstGeom>
        </p:spPr>
      </p:pic>
      <p:sp>
        <p:nvSpPr>
          <p:cNvPr id="9" name="TextBox 8">
            <a:extLst>
              <a:ext uri="{FF2B5EF4-FFF2-40B4-BE49-F238E27FC236}">
                <a16:creationId xmlns:a16="http://schemas.microsoft.com/office/drawing/2014/main" id="{F78B9664-62AE-4CD8-9D8F-D116D5A82BA7}"/>
              </a:ext>
            </a:extLst>
          </p:cNvPr>
          <p:cNvSpPr txBox="1"/>
          <p:nvPr/>
        </p:nvSpPr>
        <p:spPr>
          <a:xfrm>
            <a:off x="1087905" y="110073"/>
            <a:ext cx="11030903" cy="954107"/>
          </a:xfrm>
          <a:prstGeom prst="rect">
            <a:avLst/>
          </a:prstGeom>
          <a:noFill/>
        </p:spPr>
        <p:txBody>
          <a:bodyPr wrap="square">
            <a:spAutoFit/>
          </a:bodyPr>
          <a:lstStyle/>
          <a:p>
            <a:pPr algn="ctr"/>
            <a:r>
              <a:rPr lang="en-US" sz="2800" b="1"/>
              <a:t> Quan sát và cho biết những tình huống nào là nguy hiểm trong các hình dưới đây? Vì sao?</a:t>
            </a:r>
          </a:p>
        </p:txBody>
      </p:sp>
    </p:spTree>
    <p:extLst>
      <p:ext uri="{BB962C8B-B14F-4D97-AF65-F5344CB8AC3E}">
        <p14:creationId xmlns:p14="http://schemas.microsoft.com/office/powerpoint/2010/main" val="2116765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590</Words>
  <Application>Microsoft Office PowerPoint</Application>
  <PresentationFormat>Widescreen</PresentationFormat>
  <Paragraphs>98</Paragraphs>
  <Slides>15</Slides>
  <Notes>6</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等线</vt:lpstr>
      <vt:lpstr>Microsoft YaHei</vt:lpstr>
      <vt:lpstr>Arial</vt:lpstr>
      <vt:lpstr>Calibri</vt:lpstr>
      <vt:lpstr>Calibri Light</vt:lpstr>
      <vt:lpstr>Times New Roman</vt:lpstr>
      <vt:lpstr>Wingdings</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Ms Quyen</cp:lastModifiedBy>
  <cp:revision>19</cp:revision>
  <dcterms:created xsi:type="dcterms:W3CDTF">2021-06-03T04:26:25Z</dcterms:created>
  <dcterms:modified xsi:type="dcterms:W3CDTF">2021-10-23T15:41:18Z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