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722" r:id="rId4"/>
  </p:sldMasterIdLst>
  <p:notesMasterIdLst>
    <p:notesMasterId r:id="rId18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78" r:id="rId13"/>
    <p:sldId id="280" r:id="rId14"/>
    <p:sldId id="283" r:id="rId15"/>
    <p:sldId id="284" r:id="rId16"/>
    <p:sldId id="35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4.pn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NULL" TargetMode="Externa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9"/>
          <p:cNvSpPr txBox="1"/>
          <p:nvPr/>
        </p:nvSpPr>
        <p:spPr>
          <a:xfrm>
            <a:off x="1022624" y="1613118"/>
            <a:ext cx="10446385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	1. Kể với bạn những hoạt động em đã tham gia trong ngày khai giảng?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thích nhất hoạt động nào? Vì sao?</a:t>
            </a:r>
          </a:p>
          <a:p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AA975-C203-4BFC-9ABC-78F10EDF0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724" y="-188855"/>
            <a:ext cx="1478348" cy="1359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6BA8B6-40B8-4D3E-AD77-0C1960BF39C5}"/>
              </a:ext>
            </a:extLst>
          </p:cNvPr>
          <p:cNvSpPr/>
          <p:nvPr/>
        </p:nvSpPr>
        <p:spPr>
          <a:xfrm>
            <a:off x="1022624" y="3301139"/>
            <a:ext cx="10446122" cy="1359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Chia sẻ với bạn cảm nhận của em về ngày khai giảng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92" y="1552473"/>
            <a:ext cx="5047615" cy="4902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7349-AE16-4EF8-BF5F-AF14F55D5482}"/>
              </a:ext>
            </a:extLst>
          </p:cNvPr>
          <p:cNvSpPr txBox="1"/>
          <p:nvPr/>
        </p:nvSpPr>
        <p:spPr>
          <a:xfrm>
            <a:off x="0" y="402692"/>
            <a:ext cx="9727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Nói mong muốn của em về ngày khai giảng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D6F99-F579-40CB-92F1-D82494566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4" y="-62228"/>
            <a:ext cx="1415845" cy="118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18882" y="1069310"/>
            <a:ext cx="11183732" cy="5660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gì tháng 9 mồng 5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 náo nức, tung tăng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1195" y="1485900"/>
            <a:ext cx="282194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Ngày Tết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50" y="1485900"/>
            <a:ext cx="3092450" cy="11328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Ngày khai giảng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5590" y="1485900"/>
            <a:ext cx="2711450" cy="11334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Ngày bế giảng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đời đi với học sinh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Sách, vở, thước, bút trong mình tôi mang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Viên phấn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cặp sách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0184" y="17526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cái bút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mùa nào, các em cắp sách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7560" y="1661160"/>
            <a:ext cx="2628900" cy="8642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mùa hè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7330" y="1611630"/>
            <a:ext cx="2640965" cy="8528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mùa thu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6020" y="1611630"/>
            <a:ext cx="3286760" cy="7512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mùa đông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/>
          <p:nvPr/>
        </p:nvSpPr>
        <p:spPr>
          <a:xfrm>
            <a:off x="2837917" y="1502062"/>
            <a:ext cx="583773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6:</a:t>
            </a:r>
            <a:endParaRPr kumimoji="0" lang="en-US" sz="5400" b="1" i="0" u="none" strike="noStrike" kern="1200" cap="none" spc="0" normalizeH="0" baseline="0" noProof="0" dirty="0" err="1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0054A-99B7-45DB-89AF-366E19C304E6}"/>
              </a:ext>
            </a:extLst>
          </p:cNvPr>
          <p:cNvSpPr txBox="1"/>
          <p:nvPr/>
        </p:nvSpPr>
        <p:spPr>
          <a:xfrm>
            <a:off x="2911657" y="3280369"/>
            <a:ext cx="54459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6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Chào đón </a:t>
            </a:r>
          </a:p>
          <a:p>
            <a:pPr algn="ctr"/>
            <a:r>
              <a:rPr kumimoji="0" lang="en-US" sz="46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ngày khai trường </a:t>
            </a:r>
          </a:p>
          <a:p>
            <a:pPr algn="ctr"/>
            <a:r>
              <a:rPr kumimoji="0" lang="en-US" sz="46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(T2)</a:t>
            </a:r>
            <a:endParaRPr lang="en-US" sz="4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A128FD7-A9E6-4A0D-8395-A3927B85D965}"/>
              </a:ext>
            </a:extLst>
          </p:cNvPr>
          <p:cNvSpPr txBox="1"/>
          <p:nvPr/>
        </p:nvSpPr>
        <p:spPr>
          <a:xfrm>
            <a:off x="1134412" y="172180"/>
            <a:ext cx="10569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+mj-lt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Ngoài lễ khai giảng, các bạn Minh và Hoa đã tham gia những hoạt động nào?</a:t>
            </a:r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065A9-87F9-4F99-816C-475D0C8D1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" y="-64943"/>
            <a:ext cx="1060684" cy="1191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CF01D-90E3-4357-A8FC-E4D4758E2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/>
        </p:blipFill>
        <p:spPr>
          <a:xfrm>
            <a:off x="150215" y="1126287"/>
            <a:ext cx="5974149" cy="5559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774E1-5C9D-4629-A015-CAD1D97BB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"/>
          <a:stretch/>
        </p:blipFill>
        <p:spPr>
          <a:xfrm>
            <a:off x="6124364" y="1126287"/>
            <a:ext cx="5962912" cy="5336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067959" y="2220416"/>
            <a:ext cx="8056081" cy="280242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 bạn rất sẵn sàng, tự giác, hào hứng tham gia các hoạt động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5404D1-624B-491E-A6E9-E03E2D7FED57}"/>
              </a:ext>
            </a:extLst>
          </p:cNvPr>
          <p:cNvSpPr txBox="1"/>
          <p:nvPr/>
        </p:nvSpPr>
        <p:spPr>
          <a:xfrm>
            <a:off x="1648133" y="442140"/>
            <a:ext cx="9737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字魂59号-创粗黑" panose="00000500000000000000" pitchFamily="2" charset="-122"/>
              </a:rPr>
              <a:t>Em có nhận xét gì về sự tham gia của các bạn? </a:t>
            </a:r>
            <a:endParaRPr lang="en-US" sz="2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72330A-8B12-4901-9DE7-8F005C875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" y="-64943"/>
            <a:ext cx="1060684" cy="1191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212</Words>
  <Application>Microsoft Office PowerPoint</Application>
  <PresentationFormat>Widescreen</PresentationFormat>
  <Paragraphs>32</Paragraphs>
  <Slides>13</Slides>
  <Notes>8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2_Office Theme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Ms Quyen</cp:lastModifiedBy>
  <cp:revision>8</cp:revision>
  <dcterms:created xsi:type="dcterms:W3CDTF">2021-06-02T10:21:38Z</dcterms:created>
  <dcterms:modified xsi:type="dcterms:W3CDTF">2021-10-22T15:48:01Z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