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09" r:id="rId2"/>
    <p:sldId id="408" r:id="rId3"/>
    <p:sldId id="257" r:id="rId4"/>
    <p:sldId id="300" r:id="rId5"/>
    <p:sldId id="405" r:id="rId6"/>
    <p:sldId id="390" r:id="rId7"/>
    <p:sldId id="389" r:id="rId8"/>
    <p:sldId id="394" r:id="rId9"/>
    <p:sldId id="407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D39"/>
    <a:srgbClr val="953122"/>
    <a:srgbClr val="EA6124"/>
    <a:srgbClr val="DE7859"/>
    <a:srgbClr val="EBB22C"/>
    <a:srgbClr val="EEB44D"/>
    <a:srgbClr val="EB5E45"/>
    <a:srgbClr val="F0C874"/>
    <a:srgbClr val="EFD08F"/>
    <a:srgbClr val="DA6A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9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A9FF6-5429-4720-AEEE-2AAD5058A268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F9192-8295-45BA-8666-87775CAA0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6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7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A4569-FF98-44A4-83B9-24CCE4194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3" descr="C:/Users/ADMINI~1/AppData/Local/Temp/picturecompress_20210628104153/output_1.pngoutput_1">
            <a:extLst>
              <a:ext uri="{FF2B5EF4-FFF2-40B4-BE49-F238E27FC236}">
                <a16:creationId xmlns:a16="http://schemas.microsoft.com/office/drawing/2014/main" id="{69AF7527-9D25-4417-A327-1C91838549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5354" t="12945" r="41566"/>
          <a:stretch>
            <a:fillRect/>
          </a:stretch>
        </p:blipFill>
        <p:spPr>
          <a:xfrm>
            <a:off x="-152400" y="3733800"/>
            <a:ext cx="3581400" cy="29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7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251CA-77AA-4735-85FD-3149F00E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93BA4-E82C-40ED-AFE1-CD02DA724E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6C4F2-9EE6-4CF8-8EF5-1412143B3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D058A-181A-4936-A5D9-E4DB11D0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604F19-FF09-4FC1-A8E4-A6E42175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EF7AD-0DED-46E0-9B26-A0FC3EBC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93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9B8C-C087-48FE-BE7C-C99216D4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43962-1512-4603-A23A-CE7955D5E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2B82E-8F60-4ABA-8D7B-662726B0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B2971-3DBC-45F1-9510-2FE9D7AD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6B63B-BE6F-4EF5-97EE-743F9810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86D00-6B20-4FF3-8D3D-81EA8B6BE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E435D-89F1-4AFF-AADE-1BFC75A55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A60DA-103C-4BF8-836E-A5B7ACE2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44FB8-5EB2-458C-B273-F54682795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18CE-7ACC-4725-99B5-783A025F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5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74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53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DBF5DE-E607-430F-A3AB-00227296D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" descr="60ceefae07541--">
            <a:extLst>
              <a:ext uri="{FF2B5EF4-FFF2-40B4-BE49-F238E27FC236}">
                <a16:creationId xmlns:a16="http://schemas.microsoft.com/office/drawing/2014/main" id="{FEAEF26B-C4D7-4840-81A1-73A9565699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-228600"/>
            <a:ext cx="12192000" cy="7010400"/>
          </a:xfrm>
          <a:prstGeom prst="rect">
            <a:avLst/>
          </a:prstGeom>
        </p:spPr>
      </p:pic>
      <p:pic>
        <p:nvPicPr>
          <p:cNvPr id="8" name="3" descr="C:/Users/ADMINI~1/AppData/Local/Temp/picturecompress_20210628104153/output_1.pngoutput_1">
            <a:extLst>
              <a:ext uri="{FF2B5EF4-FFF2-40B4-BE49-F238E27FC236}">
                <a16:creationId xmlns:a16="http://schemas.microsoft.com/office/drawing/2014/main" id="{69AF7527-9D25-4417-A327-1C91838549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4" t="12945" r="41566"/>
          <a:stretch>
            <a:fillRect/>
          </a:stretch>
        </p:blipFill>
        <p:spPr>
          <a:xfrm>
            <a:off x="-152400" y="3733800"/>
            <a:ext cx="3581400" cy="293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59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6">
            <a:extLst>
              <a:ext uri="{FF2B5EF4-FFF2-40B4-BE49-F238E27FC236}">
                <a16:creationId xmlns:a16="http://schemas.microsoft.com/office/drawing/2014/main" id="{4E21226E-6624-4860-89EF-12B035469894}"/>
              </a:ext>
            </a:extLst>
          </p:cNvPr>
          <p:cNvSpPr/>
          <p:nvPr userDrawn="1"/>
        </p:nvSpPr>
        <p:spPr bwMode="auto">
          <a:xfrm>
            <a:off x="2057400" y="1123950"/>
            <a:ext cx="9108653" cy="4223309"/>
          </a:xfrm>
          <a:prstGeom prst="flowChartMultidocumen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14" name="2">
            <a:extLst>
              <a:ext uri="{FF2B5EF4-FFF2-40B4-BE49-F238E27FC236}">
                <a16:creationId xmlns:a16="http://schemas.microsoft.com/office/drawing/2014/main" id="{6454EE91-7D1E-41C9-9861-1D244BC3A0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3429000"/>
            <a:ext cx="3906315" cy="390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6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9C22B-DF71-4A14-9C5E-C680E4917C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4483"/>
            <a:ext cx="12192000" cy="2953517"/>
          </a:xfrm>
          <a:prstGeom prst="rect">
            <a:avLst/>
          </a:prstGeom>
        </p:spPr>
      </p:pic>
      <p:pic>
        <p:nvPicPr>
          <p:cNvPr id="10" name="5">
            <a:extLst>
              <a:ext uri="{FF2B5EF4-FFF2-40B4-BE49-F238E27FC236}">
                <a16:creationId xmlns:a16="http://schemas.microsoft.com/office/drawing/2014/main" id="{A1736C87-F862-498C-B503-A1C82D7F83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3988" b="52697"/>
          <a:stretch>
            <a:fillRect/>
          </a:stretch>
        </p:blipFill>
        <p:spPr>
          <a:xfrm>
            <a:off x="-12700" y="6629400"/>
            <a:ext cx="12204700" cy="228771"/>
          </a:xfrm>
          <a:prstGeom prst="rect">
            <a:avLst/>
          </a:prstGeom>
          <a:ln>
            <a:noFill/>
          </a:ln>
        </p:spPr>
      </p:pic>
      <p:sp>
        <p:nvSpPr>
          <p:cNvPr id="16" name="9">
            <a:extLst>
              <a:ext uri="{FF2B5EF4-FFF2-40B4-BE49-F238E27FC236}">
                <a16:creationId xmlns:a16="http://schemas.microsoft.com/office/drawing/2014/main" id="{A1846D72-DABB-41B3-8B1F-2BF6C5B1FAEA}"/>
              </a:ext>
            </a:extLst>
          </p:cNvPr>
          <p:cNvSpPr/>
          <p:nvPr userDrawn="1"/>
        </p:nvSpPr>
        <p:spPr>
          <a:xfrm flipH="1">
            <a:off x="134144" y="128588"/>
            <a:ext cx="11923713" cy="6600825"/>
          </a:xfrm>
          <a:prstGeom prst="rect">
            <a:avLst/>
          </a:prstGeom>
          <a:noFill/>
          <a:ln>
            <a:solidFill>
              <a:srgbClr val="E3622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130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1998-E65C-4D53-81E9-BB9A9AC0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0691C-D1D5-4CF3-8405-F5F2E26CF2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D7D94-DA4E-44A3-ADF6-3C75032D3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95B2E-6BA2-4902-8B13-2EFC2E00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50D04-60C4-4647-9471-BF5BCA709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CF7FD-CD6D-46EB-9EC9-3C7B2DC5E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2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EC99-CB0F-4EA7-87CD-D4BDCE86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4DDF-88E8-4497-AC0D-D0FA26B8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F82F37-1136-4DCD-9BD9-581980D75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7259E9-98AD-4A8D-9296-83FB46068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244780-F500-43F6-BA31-79778DB1E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0AFCB-850B-4706-ADB6-36C4F0BD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3927C-DBCF-4D0E-BF32-FF9106D6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5A2851-FEAD-4264-A03D-B8AECC8C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9453-4D85-4CFF-99A2-3AC4B6A5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D5C43-345D-4CC9-A5DB-61624617C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2BDD1-E987-45E3-B3EC-3BAF0FA5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E8CB2-DF79-465A-98C8-FAEA9598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8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5619F-9C95-4330-B51A-BE3213AB2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0D6AB-9D5F-42D5-8A12-F4D8F5E8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31DDD-AEB8-4748-BADF-BC595319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35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DF3F7-2A55-4F72-9711-C688F3E3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69B2-EAA7-4861-B773-5135B32CD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791F7-2A95-45F3-BA84-E8252E28F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F1E9E-752C-4B43-A398-6C66E7CE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0733A-1826-4780-811C-8F688AAE2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AAB2E-20C7-4AF0-9310-804322E8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0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50A5BB9-2616-4D04-878A-F545C158E7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04EB43-4EF4-484D-9C19-0A06FFCC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75EDD-09D1-4CEC-8B89-9AC99ED14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8BB0C-797F-44A4-8A73-718E6F253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51458-B52E-4B08-AE1B-C1FDBABDC3FB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C1D72-6AE7-41E2-B469-EF707D8BC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05BD6-6A18-49D9-86C8-52094CF8EC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91CDF-013F-4358-9A6B-4ECD455A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4CA4B6-3B0A-49B9-953E-48AF068CA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37DF4-33BE-4ED5-B6E0-8B35C4909069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D5753-5666-49AA-A247-C215B4F2E29E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1053116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8">
            <a:extLst>
              <a:ext uri="{FF2B5EF4-FFF2-40B4-BE49-F238E27FC236}">
                <a16:creationId xmlns:a16="http://schemas.microsoft.com/office/drawing/2014/main" id="{0C01FF05-94BF-4019-9684-B1BC3A756169}"/>
              </a:ext>
            </a:extLst>
          </p:cNvPr>
          <p:cNvSpPr txBox="1"/>
          <p:nvPr/>
        </p:nvSpPr>
        <p:spPr>
          <a:xfrm>
            <a:off x="2819400" y="1828800"/>
            <a:ext cx="62013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DE7859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5080AB"/>
                  </a:outerShdw>
                </a:effectLst>
                <a:latin typeface="HP-167" panose="020B080305030202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 BÀI HỌC</a:t>
            </a:r>
            <a:endParaRPr lang="zh-CN" altLang="en-US" sz="8000" b="1" dirty="0">
              <a:ln w="28575">
                <a:solidFill>
                  <a:srgbClr val="DE7859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38100" dist="38100" dir="2700000" algn="tl">
                  <a:srgbClr val="5080AB"/>
                </a:outerShdw>
              </a:effectLst>
              <a:latin typeface="HP-167" panose="020B080305030202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3934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">
            <a:extLst>
              <a:ext uri="{FF2B5EF4-FFF2-40B4-BE49-F238E27FC236}">
                <a16:creationId xmlns:a16="http://schemas.microsoft.com/office/drawing/2014/main" id="{2060FE9E-731A-42AD-B151-D583AEB708CA}"/>
              </a:ext>
            </a:extLst>
          </p:cNvPr>
          <p:cNvSpPr>
            <a:spLocks noGrp="1"/>
          </p:cNvSpPr>
          <p:nvPr/>
        </p:nvSpPr>
        <p:spPr>
          <a:xfrm>
            <a:off x="1569085" y="1613535"/>
            <a:ext cx="9054465" cy="1881505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buNone/>
            </a:pPr>
            <a:endParaRPr lang="zh-CN" altLang="en-US" sz="7200" b="1" i="0" u="none" strike="noStrike" baseline="0" dirty="0">
              <a:ln w="12700">
                <a:solidFill>
                  <a:schemeClr val="bg1"/>
                </a:solidFill>
              </a:ln>
              <a:solidFill>
                <a:srgbClr val="EF8D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64号-方悦黑" panose="00000500000000000000" charset="-122"/>
              <a:ea typeface="字魂164号-方悦黑" panose="00000500000000000000" charset="-122"/>
              <a:cs typeface="字魂164号-方悦黑" panose="00000500000000000000" charset="-122"/>
            </a:endParaRPr>
          </a:p>
        </p:txBody>
      </p:sp>
      <p:sp>
        <p:nvSpPr>
          <p:cNvPr id="4" name="1">
            <a:extLst>
              <a:ext uri="{FF2B5EF4-FFF2-40B4-BE49-F238E27FC236}">
                <a16:creationId xmlns:a16="http://schemas.microsoft.com/office/drawing/2014/main" id="{B834F69A-D997-4799-8277-97B528924A51}"/>
              </a:ext>
            </a:extLst>
          </p:cNvPr>
          <p:cNvSpPr>
            <a:spLocks noGrp="1"/>
          </p:cNvSpPr>
          <p:nvPr/>
        </p:nvSpPr>
        <p:spPr>
          <a:xfrm>
            <a:off x="5334000" y="4114800"/>
            <a:ext cx="1524000" cy="105283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50000"/>
                    <a:lumOff val="50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</a:t>
            </a:r>
            <a:r>
              <a:rPr lang="en-US" altLang="zh-CN" sz="2800" b="1" i="0" u="none" strike="noStrike" kern="2200">
                <a:solidFill>
                  <a:schemeClr val="tx1">
                    <a:lumMod val="50000"/>
                    <a:lumOff val="50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 3</a:t>
            </a:r>
            <a:endParaRPr lang="zh-CN" altLang="en-US" sz="2800" b="1" i="0" u="none" strike="noStrike" kern="2200" baseline="0" dirty="0">
              <a:solidFill>
                <a:schemeClr val="tx1">
                  <a:lumMod val="50000"/>
                  <a:lumOff val="50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sp>
        <p:nvSpPr>
          <p:cNvPr id="5" name="6">
            <a:extLst>
              <a:ext uri="{FF2B5EF4-FFF2-40B4-BE49-F238E27FC236}">
                <a16:creationId xmlns:a16="http://schemas.microsoft.com/office/drawing/2014/main" id="{7F5FF2B2-6672-4D73-BBB3-48DC69931D83}"/>
              </a:ext>
            </a:extLst>
          </p:cNvPr>
          <p:cNvSpPr/>
          <p:nvPr/>
        </p:nvSpPr>
        <p:spPr>
          <a:xfrm>
            <a:off x="4858702" y="1066800"/>
            <a:ext cx="2474595" cy="683260"/>
          </a:xfrm>
          <a:prstGeom prst="round2DiagRect">
            <a:avLst/>
          </a:prstGeom>
          <a:solidFill>
            <a:srgbClr val="F8C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</a:rPr>
              <a:t>TUẦN 10</a:t>
            </a:r>
            <a:endParaRPr lang="zh-CN" altLang="en-US" sz="400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DB64A-8929-490C-9190-1A129AAF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69063"/>
            <a:ext cx="7590178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3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9712C-5BB3-4145-8891-B1F28093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" y="76200"/>
            <a:ext cx="2133600" cy="1201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A1D18D-CF94-41CB-BA64-AB4FED192F9A}"/>
              </a:ext>
            </a:extLst>
          </p:cNvPr>
          <p:cNvSpPr txBox="1"/>
          <p:nvPr/>
        </p:nvSpPr>
        <p:spPr>
          <a:xfrm>
            <a:off x="2667000" y="1828800"/>
            <a:ext cx="6364586" cy="2885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ǡ</a:t>
            </a:r>
            <a:r>
              <a:rPr lang="el-GR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μ</a:t>
            </a:r>
            <a:r>
              <a:rPr lang="en-US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ếnḑ V</a:t>
            </a:r>
            <a:r>
              <a:rPr lang="el-GR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6600" b="1" i="0">
                <a:solidFill>
                  <a:srgbClr val="EA6124"/>
                </a:solidFill>
                <a:effectLst/>
                <a:latin typeface="HP001" panose="020B0603050302020204" pitchFamily="34" charset="0"/>
              </a:rPr>
              <a:t>ʸt</a:t>
            </a:r>
            <a:br>
              <a:rPr lang="en-US" sz="6000"/>
            </a:br>
            <a:r>
              <a:rPr lang="en-US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V</a:t>
            </a:r>
            <a:r>
              <a:rPr lang="el-GR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Θ</a:t>
            </a:r>
            <a:r>
              <a:rPr lang="en-US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ʴt: CȄữ ẘo</a:t>
            </a:r>
            <a:r>
              <a:rPr lang="el-GR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Ο</a:t>
            </a:r>
            <a:r>
              <a:rPr lang="en-US" sz="6000" b="1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HP001" panose="020B0603050302020204" pitchFamily="34" charset="0"/>
              </a:rPr>
              <a:t>a ƿ</a:t>
            </a:r>
            <a:endParaRPr lang="en-US" sz="6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35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E0ADB-B6BB-4822-921B-AC1FAC9BE7E9}"/>
              </a:ext>
            </a:extLst>
          </p:cNvPr>
          <p:cNvSpPr txBox="1"/>
          <p:nvPr/>
        </p:nvSpPr>
        <p:spPr>
          <a:xfrm>
            <a:off x="716330" y="5638800"/>
            <a:ext cx="10772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95312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H</a:t>
            </a:r>
            <a:endParaRPr lang="en-US" sz="4800" dirty="0">
              <a:solidFill>
                <a:srgbClr val="95312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0FA93-FD11-487C-BFBE-10BD31DCFE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4033" y="906313"/>
            <a:ext cx="4517094" cy="4527698"/>
          </a:xfrm>
          <a:prstGeom prst="rect">
            <a:avLst/>
          </a:prstGeom>
        </p:spPr>
      </p:pic>
      <p:grpSp>
        <p:nvGrpSpPr>
          <p:cNvPr id="5" name="9">
            <a:extLst>
              <a:ext uri="{FF2B5EF4-FFF2-40B4-BE49-F238E27FC236}">
                <a16:creationId xmlns:a16="http://schemas.microsoft.com/office/drawing/2014/main" id="{B2F579F3-E3EF-4DDD-8A4B-541EAC37547A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6" name="5">
              <a:extLst>
                <a:ext uri="{FF2B5EF4-FFF2-40B4-BE49-F238E27FC236}">
                  <a16:creationId xmlns:a16="http://schemas.microsoft.com/office/drawing/2014/main" id="{6979D6FE-8450-44EE-8B53-FD259A9A443B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4CA3DB9C-4A99-47D9-A572-18BA7BBF1A66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5B97A47-8043-42AD-B381-A85EB377094F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0" name="51">
              <a:extLst>
                <a:ext uri="{FF2B5EF4-FFF2-40B4-BE49-F238E27FC236}">
                  <a16:creationId xmlns:a16="http://schemas.microsoft.com/office/drawing/2014/main" id="{CA60EBB1-D4A6-41AE-923D-BA285DB6E9D9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07150C-837B-4EA4-8E77-F2B02B6651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0E26DF-6D11-49BE-9D1A-8CE366F36698}"/>
              </a:ext>
            </a:extLst>
          </p:cNvPr>
          <p:cNvGrpSpPr/>
          <p:nvPr/>
        </p:nvGrpSpPr>
        <p:grpSpPr>
          <a:xfrm>
            <a:off x="461842" y="1754422"/>
            <a:ext cx="2430641" cy="1788878"/>
            <a:chOff x="528868" y="2394018"/>
            <a:chExt cx="2430641" cy="1788878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C80D06A4-2479-4CFF-8128-E89E71352CEC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EF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FCF04B-47D8-435B-B8CB-FFE957D6FA6F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H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9C94EF-C83B-49A1-A705-F7CEA6C7A00D}"/>
              </a:ext>
            </a:extLst>
          </p:cNvPr>
          <p:cNvGrpSpPr/>
          <p:nvPr/>
        </p:nvGrpSpPr>
        <p:grpSpPr>
          <a:xfrm>
            <a:off x="460819" y="1974713"/>
            <a:ext cx="2430641" cy="1788878"/>
            <a:chOff x="528868" y="2394018"/>
            <a:chExt cx="2430641" cy="178887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A72F3234-7234-4CCA-9772-47C5CCC6D642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EF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BE944A3-1C7A-428B-B677-CB84E16032D7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H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A45D98-9560-4309-8485-08529E203B7A}"/>
              </a:ext>
            </a:extLst>
          </p:cNvPr>
          <p:cNvGrpSpPr/>
          <p:nvPr/>
        </p:nvGrpSpPr>
        <p:grpSpPr>
          <a:xfrm>
            <a:off x="464734" y="2296453"/>
            <a:ext cx="2430641" cy="1788878"/>
            <a:chOff x="528868" y="2394018"/>
            <a:chExt cx="2430641" cy="178887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65635287-3EEA-4443-B5CD-184932C2AFA8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EF8D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ECEDDA-DAD9-4500-B0E2-A2C70DA95E5C}"/>
                </a:ext>
              </a:extLst>
            </p:cNvPr>
            <p:cNvSpPr txBox="1"/>
            <p:nvPr/>
          </p:nvSpPr>
          <p:spPr>
            <a:xfrm>
              <a:off x="740185" y="2394018"/>
              <a:ext cx="221932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HP001" panose="020B0603050302020204" pitchFamily="34" charset="0"/>
                  <a:ea typeface="HP001" panose="020B0603050302020204" pitchFamily="34" charset="0"/>
                  <a:cs typeface="Arial-Rounded" panose="020B0500000000000000" pitchFamily="34" charset="0"/>
                </a:rPr>
                <a:t>H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352ACEF-D89D-43F4-8C43-BA5DEC1A3B54}"/>
              </a:ext>
            </a:extLst>
          </p:cNvPr>
          <p:cNvCxnSpPr>
            <a:cxnSpLocks/>
          </p:cNvCxnSpPr>
          <p:nvPr/>
        </p:nvCxnSpPr>
        <p:spPr>
          <a:xfrm>
            <a:off x="7848600" y="1754422"/>
            <a:ext cx="0" cy="357957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82C5A2-368C-43F7-A93F-143EB090D9C0}"/>
              </a:ext>
            </a:extLst>
          </p:cNvPr>
          <p:cNvCxnSpPr>
            <a:cxnSpLocks/>
          </p:cNvCxnSpPr>
          <p:nvPr/>
        </p:nvCxnSpPr>
        <p:spPr>
          <a:xfrm>
            <a:off x="3962400" y="1295400"/>
            <a:ext cx="358140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079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40E1FEFF-7EDA-4A42-8C58-C857D50E92BC}"/>
              </a:ext>
            </a:extLst>
          </p:cNvPr>
          <p:cNvSpPr/>
          <p:nvPr/>
        </p:nvSpPr>
        <p:spPr>
          <a:xfrm rot="3274">
            <a:off x="2733903" y="354098"/>
            <a:ext cx="6059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CHỮ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 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H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E3D57-8499-4C4E-84CB-361196452DC9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9" name="51">
              <a:extLst>
                <a:ext uri="{FF2B5EF4-FFF2-40B4-BE49-F238E27FC236}">
                  <a16:creationId xmlns:a16="http://schemas.microsoft.com/office/drawing/2014/main" id="{BBCFD5F0-18B9-4048-B2B5-47BCC3ED5037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7BA46B-CADB-40C5-B92A-86E0AD36A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5FF97DEE-426E-4004-BB30-9549C3F80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4055" t="24112" r="14289" b="24379"/>
          <a:stretch/>
        </p:blipFill>
        <p:spPr bwMode="auto">
          <a:xfrm>
            <a:off x="1524000" y="2209800"/>
            <a:ext cx="3094386" cy="314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6E3F6A9-D807-4295-B7E0-EA33BF1810CE}"/>
              </a:ext>
            </a:extLst>
          </p:cNvPr>
          <p:cNvGrpSpPr/>
          <p:nvPr/>
        </p:nvGrpSpPr>
        <p:grpSpPr>
          <a:xfrm>
            <a:off x="6057900" y="1285121"/>
            <a:ext cx="4811041" cy="4868589"/>
            <a:chOff x="6172200" y="1183067"/>
            <a:chExt cx="4811041" cy="48685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E5D444A-3920-4C85-AABF-2F8E0194D4B5}"/>
                </a:ext>
              </a:extLst>
            </p:cNvPr>
            <p:cNvGrpSpPr/>
            <p:nvPr/>
          </p:nvGrpSpPr>
          <p:grpSpPr>
            <a:xfrm>
              <a:off x="6172200" y="1219200"/>
              <a:ext cx="4811041" cy="4832456"/>
              <a:chOff x="1208759" y="115456"/>
              <a:chExt cx="5954041" cy="5980544"/>
            </a:xfrm>
          </p:grpSpPr>
          <p:pic>
            <p:nvPicPr>
              <p:cNvPr id="5" name="chu H">
                <a:hlinkClick r:id="" action="ppaction://media"/>
                <a:extLst>
                  <a:ext uri="{FF2B5EF4-FFF2-40B4-BE49-F238E27FC236}">
                    <a16:creationId xmlns:a16="http://schemas.microsoft.com/office/drawing/2014/main" id="{9BB5AEB3-6D78-4016-B5B3-1DAD240A441D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6"/>
              <a:srcRect l="6705" r="6477" b="12795"/>
              <a:stretch/>
            </p:blipFill>
            <p:spPr>
              <a:xfrm>
                <a:off x="1208759" y="115456"/>
                <a:ext cx="5954041" cy="5980544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C98BA05-50F8-462B-B1A4-ABBEC4549B28}"/>
                  </a:ext>
                </a:extLst>
              </p:cNvPr>
              <p:cNvSpPr/>
              <p:nvPr/>
            </p:nvSpPr>
            <p:spPr>
              <a:xfrm>
                <a:off x="5763498" y="716087"/>
                <a:ext cx="819446" cy="80480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383A13-540A-403E-B4E8-922C4ABEAB9A}"/>
                </a:ext>
              </a:extLst>
            </p:cNvPr>
            <p:cNvSpPr/>
            <p:nvPr/>
          </p:nvSpPr>
          <p:spPr>
            <a:xfrm>
              <a:off x="7162800" y="1183067"/>
              <a:ext cx="2362200" cy="36950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4385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042948" y="3632537"/>
            <a:ext cx="6863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EA6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VIẾT ỨNG </a:t>
            </a:r>
            <a:r>
              <a:rPr lang="en-US" sz="6000" dirty="0">
                <a:solidFill>
                  <a:srgbClr val="EA6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DỤNG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7D4C7-37ED-4338-A8A9-208C3461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92" y="2038988"/>
            <a:ext cx="1517615" cy="15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7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3BC30B0-DEF6-4AC4-956A-F7229D6153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189" y="3828121"/>
            <a:ext cx="3349621" cy="33496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9B4B72-0974-4F92-9DFF-F5A11E23BCA1}"/>
              </a:ext>
            </a:extLst>
          </p:cNvPr>
          <p:cNvSpPr/>
          <p:nvPr/>
        </p:nvSpPr>
        <p:spPr>
          <a:xfrm>
            <a:off x="233932" y="1066800"/>
            <a:ext cx="11732964" cy="2998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5E02A-70B4-4ACC-97AF-947CFC03B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52" y="1435405"/>
            <a:ext cx="11204896" cy="22614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670040" y="2701151"/>
            <a:ext cx="604684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9982200" y="2443534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9">
            <a:extLst>
              <a:ext uri="{FF2B5EF4-FFF2-40B4-BE49-F238E27FC236}">
                <a16:creationId xmlns:a16="http://schemas.microsoft.com/office/drawing/2014/main" id="{84327568-26F5-42B9-A410-1B9B312C892D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3A9FD59B-B87E-449C-87B1-FD2D91A29310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6">
              <a:extLst>
                <a:ext uri="{FF2B5EF4-FFF2-40B4-BE49-F238E27FC236}">
                  <a16:creationId xmlns:a16="http://schemas.microsoft.com/office/drawing/2014/main" id="{66F3E3C6-E2BB-4CE6-84D6-51FB14ACE112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9B83E5-6A49-43DD-BC02-D4B5681950D9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0A0802D3-957C-4AE2-9E7A-8BE9CCD5847D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EEAE08-FA63-4B2D-83C7-44E14D121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E3E1B4-6381-43B8-9DD2-5A547F8F0BBA}"/>
              </a:ext>
            </a:extLst>
          </p:cNvPr>
          <p:cNvSpPr txBox="1"/>
          <p:nvPr/>
        </p:nvSpPr>
        <p:spPr>
          <a:xfrm>
            <a:off x="2435874" y="1828800"/>
            <a:ext cx="732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EA6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solidFill>
                <a:srgbClr val="EA61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6E739-9B46-4137-ADA0-E8F59A19DA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698" y="2286000"/>
            <a:ext cx="2826603" cy="28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3BC30B0-DEF6-4AC4-956A-F7229D6153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128" y="3696887"/>
            <a:ext cx="3509744" cy="35097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9B4B72-0974-4F92-9DFF-F5A11E23BCA1}"/>
              </a:ext>
            </a:extLst>
          </p:cNvPr>
          <p:cNvSpPr/>
          <p:nvPr/>
        </p:nvSpPr>
        <p:spPr>
          <a:xfrm>
            <a:off x="233932" y="1066800"/>
            <a:ext cx="11732964" cy="2998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5E02A-70B4-4ACC-97AF-947CFC03B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52" y="1435405"/>
            <a:ext cx="11204896" cy="2261482"/>
          </a:xfrm>
          <a:prstGeom prst="rect">
            <a:avLst/>
          </a:prstGeom>
        </p:spPr>
      </p:pic>
      <p:grpSp>
        <p:nvGrpSpPr>
          <p:cNvPr id="9" name="9">
            <a:extLst>
              <a:ext uri="{FF2B5EF4-FFF2-40B4-BE49-F238E27FC236}">
                <a16:creationId xmlns:a16="http://schemas.microsoft.com/office/drawing/2014/main" id="{84327568-26F5-42B9-A410-1B9B312C892D}"/>
              </a:ext>
            </a:extLst>
          </p:cNvPr>
          <p:cNvGrpSpPr/>
          <p:nvPr/>
        </p:nvGrpSpPr>
        <p:grpSpPr>
          <a:xfrm>
            <a:off x="2138516" y="140834"/>
            <a:ext cx="7620000" cy="404311"/>
            <a:chOff x="2286000" y="530480"/>
            <a:chExt cx="7620000" cy="404311"/>
          </a:xfrm>
        </p:grpSpPr>
        <p:sp>
          <p:nvSpPr>
            <p:cNvPr id="10" name="5">
              <a:extLst>
                <a:ext uri="{FF2B5EF4-FFF2-40B4-BE49-F238E27FC236}">
                  <a16:creationId xmlns:a16="http://schemas.microsoft.com/office/drawing/2014/main" id="{3A9FD59B-B87E-449C-87B1-FD2D91A29310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6">
              <a:extLst>
                <a:ext uri="{FF2B5EF4-FFF2-40B4-BE49-F238E27FC236}">
                  <a16:creationId xmlns:a16="http://schemas.microsoft.com/office/drawing/2014/main" id="{66F3E3C6-E2BB-4CE6-84D6-51FB14ACE112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9B83E5-6A49-43DD-BC02-D4B5681950D9}"/>
              </a:ext>
            </a:extLst>
          </p:cNvPr>
          <p:cNvGrpSpPr/>
          <p:nvPr/>
        </p:nvGrpSpPr>
        <p:grpSpPr>
          <a:xfrm>
            <a:off x="144415" y="14288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0A0802D3-957C-4AE2-9E7A-8BE9CCD5847D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EEAE08-FA63-4B2D-83C7-44E14D121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06056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203</TotalTime>
  <Words>102</Words>
  <Application>Microsoft Office PowerPoint</Application>
  <PresentationFormat>Widescreen</PresentationFormat>
  <Paragraphs>20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.黑体-韩语</vt:lpstr>
      <vt:lpstr>Arial</vt:lpstr>
      <vt:lpstr>Arial-Rounded</vt:lpstr>
      <vt:lpstr>Calibri</vt:lpstr>
      <vt:lpstr>Calibri Light</vt:lpstr>
      <vt:lpstr>HP001</vt:lpstr>
      <vt:lpstr>HP001 4 hàng</vt:lpstr>
      <vt:lpstr>HP-167</vt:lpstr>
      <vt:lpstr>字魂164号-方悦黑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Ms Quyen</cp:lastModifiedBy>
  <cp:revision>137</cp:revision>
  <dcterms:created xsi:type="dcterms:W3CDTF">2021-09-28T06:45:21Z</dcterms:created>
  <dcterms:modified xsi:type="dcterms:W3CDTF">2021-11-09T15:52:52Z</dcterms:modified>
  <cp:category>9Slide.vn</cp:category>
</cp:coreProperties>
</file>