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9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67" r:id="rId2"/>
    <p:sldId id="256" r:id="rId3"/>
    <p:sldId id="367" r:id="rId4"/>
    <p:sldId id="263" r:id="rId5"/>
    <p:sldId id="563" r:id="rId6"/>
    <p:sldId id="564" r:id="rId7"/>
    <p:sldId id="565" r:id="rId8"/>
    <p:sldId id="389" r:id="rId9"/>
    <p:sldId id="394" r:id="rId10"/>
    <p:sldId id="392" r:id="rId11"/>
    <p:sldId id="393" r:id="rId12"/>
    <p:sldId id="566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277"/>
    <a:srgbClr val="71DDCC"/>
    <a:srgbClr val="8BB171"/>
    <a:srgbClr val="408C73"/>
    <a:srgbClr val="00ADEF"/>
    <a:srgbClr val="47D7D7"/>
    <a:srgbClr val="916CB0"/>
    <a:srgbClr val="C3AFD4"/>
    <a:srgbClr val="5053A2"/>
    <a:srgbClr val="2E9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0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765E-3A23-424C-9D1B-91196D7ABE3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8A2E-6084-495B-B7F9-EA8B207CE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</a:p>
          <a:p>
            <a:r>
              <a:rPr lang="en-US" sz="1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Viết nối liền nét số một của chữ hoa L sang chữ 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Khoảng cách giữa các chữ ghi tiếng trong câu bằng khoảng cách viết 1 con chữ 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Độ cao các chữ L, g, h,b cao 2 li rưỡi, chữ t cao 1 li rưỡi, chữ q cao 2 li,  các chữ còn lại cao 1 li.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</a:p>
          <a:p>
            <a:r>
              <a:rPr lang="en-US" sz="1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Viết nối liền nét số một của chữ hoa L sang chữ 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Khoảng cách giữa các chữ ghi tiếng trong câu bằng khoảng cách viết 1 con chữ 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Độ cao các chữ L, g, h,b cao 2 li rưỡi, chữ t cao 1 li rưỡi, chữ q cao 2 li,  các chữ còn lại cao 1 li.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6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361C78-6AA7-4863-A8C6-C700618BA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6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AA1-0564-4E5D-856D-F400B3A99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49DAB-1A7E-47A1-8BE0-10731FE1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EB7-BE6C-43DF-91CB-23C4B2D4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E451-88DF-44CE-8DBB-4CA3AD8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2309-C0B5-48BE-A6CD-A6B1F4E9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7B72F-5362-4E31-BB79-4A0418010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29E1F-ABE9-4306-97B6-BC71FA91D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16F6-698F-4CE9-B750-782B163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FCED-E539-4660-971D-EFFE9E9B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DC38D-F527-4CCD-B2B6-5EE07360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1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98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8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648BCD-1E4B-4122-B6F8-562E6BBEF3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1DD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0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256E-1D77-41FE-899A-BCD014CB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82604-8751-48B9-9C31-9FC2F3FE5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3D3E2-A640-4A6D-86B7-FC99F1FE4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C721-1EF2-49DD-B31E-6654BE237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2FA68F-23C8-4C29-94E8-4E9FDD2A8A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395A0-08D2-4484-9AC4-4460C97A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04915-E812-492E-ADFC-3E22E712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78B967-9FB0-4FA4-9886-76E25694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7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D93-E32D-4A44-B3C6-72BBB190A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A8C91-491D-4D05-9699-432E1CD2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7508-ADD8-4116-9D95-6AE11BCB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4CD6-D490-4CC2-B6CE-55BD22A7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44E52-B30A-44E7-A54F-1874E35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C9984-9183-476D-9FC3-DFC5067E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AAC8-2F53-47FF-A9EA-68C30E9A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D77-1EE2-424B-AB35-22D8876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B928-CE35-46C3-8318-F2E20A7D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7F9A-D9A1-40DD-885F-F323E1E9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CF4A-E722-48C7-BD1C-26F0B2A2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C8E-6694-48B2-9A40-C2A07DF5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5F9D-DF3D-4B31-8333-FBFB745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0269-FE0B-4066-835B-ECC0AA9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83AA3-2289-4CAF-86F9-01BE72AB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C0B9A-F33C-4622-A756-B2421AB81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6281A-1830-4814-B723-E1F27900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0917-3CA7-4433-BD25-355BF2F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198B6-AE48-49AD-B28F-70E32484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3E4EF69-7334-4DCB-8399-4D74C35A5D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2039F0-93FF-4EDE-9552-1CC2719E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3AD47-6CC1-45F5-A0A5-32565B43D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18F96-2299-4A3F-B08F-BC0FE12C7F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DAFBA-55BF-4DBD-BA74-11ACA66F8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A9520-1B5D-44FE-A829-C4167EAE9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C87631-0EFF-4F12-920C-923C2FA1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" y="209692"/>
            <a:ext cx="1433052" cy="14330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951509-13A9-400D-9D9C-2857AE9DE233}"/>
              </a:ext>
            </a:extLst>
          </p:cNvPr>
          <p:cNvGrpSpPr/>
          <p:nvPr/>
        </p:nvGrpSpPr>
        <p:grpSpPr>
          <a:xfrm>
            <a:off x="1096459" y="181726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7463FD9-C233-47AB-95FD-487A3DBD4ED5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B6C699C-2119-4751-BD86-E85D6A8F9BCC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932BF44-CD52-4A66-B180-138E952E22A5}"/>
              </a:ext>
            </a:extLst>
          </p:cNvPr>
          <p:cNvSpPr txBox="1"/>
          <p:nvPr/>
        </p:nvSpPr>
        <p:spPr>
          <a:xfrm>
            <a:off x="3556827" y="56110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8DF35-315D-4F2F-B282-F960D2D3224C}"/>
              </a:ext>
            </a:extLst>
          </p:cNvPr>
          <p:cNvSpPr txBox="1"/>
          <p:nvPr/>
        </p:nvSpPr>
        <p:spPr>
          <a:xfrm>
            <a:off x="2395780" y="247548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1F17FE54-5B4B-43F7-9090-57AA64CB1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9" y="5303005"/>
            <a:ext cx="12192000" cy="1568824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A7D3A359-16E7-4AEC-A32F-842515573C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690" y="4045145"/>
            <a:ext cx="3200400" cy="3039035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779C4C5D-7584-4E3E-A59E-4EBD9B36C3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3874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15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3">
            <a:extLst>
              <a:ext uri="{FF2B5EF4-FFF2-40B4-BE49-F238E27FC236}">
                <a16:creationId xmlns:a16="http://schemas.microsoft.com/office/drawing/2014/main" id="{D6A6BCA7-E082-47A1-84CD-304628A46125}"/>
              </a:ext>
            </a:extLst>
          </p:cNvPr>
          <p:cNvSpPr/>
          <p:nvPr/>
        </p:nvSpPr>
        <p:spPr>
          <a:xfrm rot="3274">
            <a:off x="1094478" y="321635"/>
            <a:ext cx="5001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392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TƯ THẾ NGỒI VIẾT</a:t>
            </a:r>
            <a:endParaRPr lang="zh-CN" altLang="en-US" sz="4000" b="1" dirty="0">
              <a:solidFill>
                <a:srgbClr val="4392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A3EA2-23EA-4F59-80F5-1080C04846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3" y="2005705"/>
            <a:ext cx="4210019" cy="279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463CE-2D8D-477F-B85B-981956555B24}"/>
              </a:ext>
            </a:extLst>
          </p:cNvPr>
          <p:cNvSpPr txBox="1"/>
          <p:nvPr/>
        </p:nvSpPr>
        <p:spPr>
          <a:xfrm>
            <a:off x="4680643" y="1347295"/>
            <a:ext cx="75113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25cm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30cm.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67D51B-EA72-4F5B-8214-034D75F9C9CC}"/>
              </a:ext>
            </a:extLst>
          </p:cNvPr>
          <p:cNvGrpSpPr/>
          <p:nvPr/>
        </p:nvGrpSpPr>
        <p:grpSpPr>
          <a:xfrm>
            <a:off x="149177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7" name="51">
              <a:extLst>
                <a:ext uri="{FF2B5EF4-FFF2-40B4-BE49-F238E27FC236}">
                  <a16:creationId xmlns:a16="http://schemas.microsoft.com/office/drawing/2014/main" id="{522D4213-A358-4F98-BE24-EE202A2AB225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86FDDA-7276-4DDF-BF95-EF68B39DCE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24010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29503727-3FD7-4F9B-97BE-2E864ACAE631}"/>
              </a:ext>
            </a:extLst>
          </p:cNvPr>
          <p:cNvSpPr/>
          <p:nvPr/>
        </p:nvSpPr>
        <p:spPr>
          <a:xfrm rot="3274">
            <a:off x="1173752" y="308752"/>
            <a:ext cx="3409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392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CÁCH ĐỂ VỞ</a:t>
            </a:r>
            <a:endParaRPr lang="zh-CN" altLang="en-US" sz="4000" b="1" dirty="0">
              <a:solidFill>
                <a:srgbClr val="4392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B2AF0-B686-4C41-B003-D6EC304512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60" y="1354580"/>
            <a:ext cx="4578155" cy="4362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B5E4ED-7678-48FA-AACE-8F5F45C0F403}"/>
              </a:ext>
            </a:extLst>
          </p:cNvPr>
          <p:cNvSpPr txBox="1"/>
          <p:nvPr/>
        </p:nvSpPr>
        <p:spPr>
          <a:xfrm>
            <a:off x="5047395" y="1642873"/>
            <a:ext cx="6621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009AD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F3EA23-E246-4F97-A05D-7FDF62BB70E9}"/>
              </a:ext>
            </a:extLst>
          </p:cNvPr>
          <p:cNvGrpSpPr/>
          <p:nvPr/>
        </p:nvGrpSpPr>
        <p:grpSpPr>
          <a:xfrm>
            <a:off x="149177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6" name="51">
              <a:extLst>
                <a:ext uri="{FF2B5EF4-FFF2-40B4-BE49-F238E27FC236}">
                  <a16:creationId xmlns:a16="http://schemas.microsoft.com/office/drawing/2014/main" id="{47E6DDCE-68E6-45E8-9C59-721C3677C854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1EB3E6-2C3F-465C-A05E-0A325D0056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8846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4503D9-2555-41C4-9D07-694EF1D85A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16" y="3967458"/>
            <a:ext cx="2895600" cy="2895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012E67-AADB-4278-AB9F-29F1DC96E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0" y="1576756"/>
            <a:ext cx="11410959" cy="2303072"/>
          </a:xfrm>
          <a:prstGeom prst="rect">
            <a:avLst/>
          </a:prstGeom>
        </p:spPr>
      </p:pic>
      <p:grpSp>
        <p:nvGrpSpPr>
          <p:cNvPr id="13" name="9">
            <a:extLst>
              <a:ext uri="{FF2B5EF4-FFF2-40B4-BE49-F238E27FC236}">
                <a16:creationId xmlns:a16="http://schemas.microsoft.com/office/drawing/2014/main" id="{4A147546-5F91-42CE-A496-F654275D76D9}"/>
              </a:ext>
            </a:extLst>
          </p:cNvPr>
          <p:cNvGrpSpPr/>
          <p:nvPr/>
        </p:nvGrpSpPr>
        <p:grpSpPr>
          <a:xfrm>
            <a:off x="2138516" y="140834"/>
            <a:ext cx="7620000" cy="404311"/>
            <a:chOff x="2286000" y="530480"/>
            <a:chExt cx="7620000" cy="404311"/>
          </a:xfrm>
        </p:grpSpPr>
        <p:sp>
          <p:nvSpPr>
            <p:cNvPr id="14" name="5">
              <a:extLst>
                <a:ext uri="{FF2B5EF4-FFF2-40B4-BE49-F238E27FC236}">
                  <a16:creationId xmlns:a16="http://schemas.microsoft.com/office/drawing/2014/main" id="{8E49FA5E-A572-4A07-87F2-EC412D625ED7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6">
              <a:extLst>
                <a:ext uri="{FF2B5EF4-FFF2-40B4-BE49-F238E27FC236}">
                  <a16:creationId xmlns:a16="http://schemas.microsoft.com/office/drawing/2014/main" id="{6D82A115-B98D-4FD2-A22C-E23B588711DA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499CCA-A343-4917-B969-CC43C0AE9390}"/>
              </a:ext>
            </a:extLst>
          </p:cNvPr>
          <p:cNvGrpSpPr/>
          <p:nvPr/>
        </p:nvGrpSpPr>
        <p:grpSpPr>
          <a:xfrm>
            <a:off x="144415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7" name="51">
              <a:extLst>
                <a:ext uri="{FF2B5EF4-FFF2-40B4-BE49-F238E27FC236}">
                  <a16:creationId xmlns:a16="http://schemas.microsoft.com/office/drawing/2014/main" id="{BECAC6B3-AA79-4C6C-9ED2-23E148BB3252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ED4A3-A5B3-41F7-A911-7A4B899E10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542478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7">
            <a:extLst>
              <a:ext uri="{FF2B5EF4-FFF2-40B4-BE49-F238E27FC236}">
                <a16:creationId xmlns:a16="http://schemas.microsoft.com/office/drawing/2014/main" id="{5ABD067C-BA12-453E-80D5-2555663431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4800" y="1068572"/>
            <a:ext cx="8077200" cy="4416056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043CAA-D04A-45B1-B3D2-AD3BE8260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71973"/>
            <a:ext cx="3064606" cy="2892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70A587-C3D2-48DE-A654-3DDDA58B8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130" y="1662105"/>
            <a:ext cx="6602540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0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7">
            <a:extLst>
              <a:ext uri="{FF2B5EF4-FFF2-40B4-BE49-F238E27FC236}">
                <a16:creationId xmlns:a16="http://schemas.microsoft.com/office/drawing/2014/main" id="{95CBC42D-1611-47D0-B732-CEA9F89C8AF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4800" y="1068572"/>
            <a:ext cx="8077200" cy="4416056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sp>
        <p:nvSpPr>
          <p:cNvPr id="15" name="34">
            <a:extLst>
              <a:ext uri="{FF2B5EF4-FFF2-40B4-BE49-F238E27FC236}">
                <a16:creationId xmlns:a16="http://schemas.microsoft.com/office/drawing/2014/main" id="{F6A3EDEB-532F-4BD5-890B-494F7F9351AF}"/>
              </a:ext>
            </a:extLst>
          </p:cNvPr>
          <p:cNvSpPr txBox="1">
            <a:spLocks/>
          </p:cNvSpPr>
          <p:nvPr/>
        </p:nvSpPr>
        <p:spPr>
          <a:xfrm>
            <a:off x="4976175" y="99545"/>
            <a:ext cx="2239645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12</a:t>
            </a:r>
          </a:p>
        </p:txBody>
      </p:sp>
      <p:sp>
        <p:nvSpPr>
          <p:cNvPr id="16" name="1">
            <a:extLst>
              <a:ext uri="{FF2B5EF4-FFF2-40B4-BE49-F238E27FC236}">
                <a16:creationId xmlns:a16="http://schemas.microsoft.com/office/drawing/2014/main" id="{96913CD6-6CF7-4C94-BF79-97AA69107A4B}"/>
              </a:ext>
            </a:extLst>
          </p:cNvPr>
          <p:cNvSpPr>
            <a:spLocks noGrp="1"/>
          </p:cNvSpPr>
          <p:nvPr/>
        </p:nvSpPr>
        <p:spPr>
          <a:xfrm>
            <a:off x="5333998" y="6019800"/>
            <a:ext cx="1524000" cy="544472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TIẾT4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85ADC6-4091-48F4-99B9-7D768918C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515" y="3104142"/>
            <a:ext cx="6900967" cy="24953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AD178D-F9A7-4646-8376-379EE6E49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71973"/>
            <a:ext cx="3064606" cy="28922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FE549A-478F-4A40-9BDC-C1D3D0A62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301" y="1393569"/>
            <a:ext cx="4309391" cy="166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31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5" grpId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31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5" grpId="1"/>
          <p:bldP spid="1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2;p31">
            <a:extLst>
              <a:ext uri="{FF2B5EF4-FFF2-40B4-BE49-F238E27FC236}">
                <a16:creationId xmlns:a16="http://schemas.microsoft.com/office/drawing/2014/main" id="{821003C3-AF2A-421C-90A8-6CB8DE5F7277}"/>
              </a:ext>
            </a:extLst>
          </p:cNvPr>
          <p:cNvSpPr/>
          <p:nvPr/>
        </p:nvSpPr>
        <p:spPr>
          <a:xfrm>
            <a:off x="10605531" y="141464"/>
            <a:ext cx="1339988" cy="13399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B8C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4715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7D60E9-266D-4251-9585-45AC405164BE}"/>
              </a:ext>
            </a:extLst>
          </p:cNvPr>
          <p:cNvSpPr txBox="1"/>
          <p:nvPr/>
        </p:nvSpPr>
        <p:spPr>
          <a:xfrm>
            <a:off x="2514600" y="1252478"/>
            <a:ext cx="6781800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ǡ</a:t>
            </a:r>
            <a:r>
              <a:rPr lang="el-GR" sz="80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μ</a:t>
            </a:r>
            <a:r>
              <a:rPr lang="en-US" sz="80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ếnḑ V</a:t>
            </a:r>
            <a:r>
              <a:rPr lang="el-GR" sz="80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Θ</a:t>
            </a:r>
            <a:r>
              <a:rPr lang="en-US" sz="80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ʸt</a:t>
            </a:r>
            <a:br>
              <a:rPr lang="en-US" sz="7200"/>
            </a:br>
            <a:r>
              <a:rPr lang="en-US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V</a:t>
            </a:r>
            <a:r>
              <a:rPr lang="el-GR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Θ</a:t>
            </a:r>
            <a:r>
              <a:rPr lang="en-US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ʴt: CȄữ ẘo</a:t>
            </a:r>
            <a:r>
              <a:rPr lang="el-GR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Ο</a:t>
            </a:r>
            <a:r>
              <a:rPr lang="en-US" sz="72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a </a:t>
            </a:r>
            <a:r>
              <a:rPr lang="en-US" sz="7200" b="1">
                <a:solidFill>
                  <a:schemeClr val="tx1">
                    <a:lumMod val="85000"/>
                    <a:lumOff val="15000"/>
                  </a:schemeClr>
                </a:solidFill>
                <a:latin typeface="HP001" panose="020B0603050302020204" pitchFamily="34" charset="0"/>
              </a:rPr>
              <a:t>L</a:t>
            </a:r>
            <a:endParaRPr lang="en-US" sz="7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2A78A-EF48-46BE-ADA4-678867E7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56"/>
            <a:ext cx="1953864" cy="110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20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252DF5-CDB9-4A86-9A93-2A662A385FC0}"/>
              </a:ext>
            </a:extLst>
          </p:cNvPr>
          <p:cNvGrpSpPr/>
          <p:nvPr/>
        </p:nvGrpSpPr>
        <p:grpSpPr>
          <a:xfrm>
            <a:off x="3881611" y="776310"/>
            <a:ext cx="4652789" cy="4607213"/>
            <a:chOff x="6882730" y="1796289"/>
            <a:chExt cx="3846194" cy="38085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2915D-88DE-4800-9CC6-F265E7514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342" r="18822" b="44466"/>
            <a:stretch/>
          </p:blipFill>
          <p:spPr>
            <a:xfrm>
              <a:off x="6882730" y="1796289"/>
              <a:ext cx="3846194" cy="380851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FB3295-B145-48B4-887D-821027E9CBAB}"/>
                </a:ext>
              </a:extLst>
            </p:cNvPr>
            <p:cNvSpPr txBox="1"/>
            <p:nvPr/>
          </p:nvSpPr>
          <p:spPr>
            <a:xfrm>
              <a:off x="8789753" y="234802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4AAC3EB-F819-41F6-9279-D11D647756D9}"/>
              </a:ext>
            </a:extLst>
          </p:cNvPr>
          <p:cNvSpPr txBox="1"/>
          <p:nvPr/>
        </p:nvSpPr>
        <p:spPr>
          <a:xfrm>
            <a:off x="785993" y="5575589"/>
            <a:ext cx="10772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L</a:t>
            </a:r>
            <a:endParaRPr lang="en-US" sz="4800" dirty="0">
              <a:solidFill>
                <a:srgbClr val="9531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CAF6F4-18BC-4744-8DFA-4DA2D69CBAEA}"/>
              </a:ext>
            </a:extLst>
          </p:cNvPr>
          <p:cNvGrpSpPr/>
          <p:nvPr/>
        </p:nvGrpSpPr>
        <p:grpSpPr>
          <a:xfrm>
            <a:off x="461842" y="1754422"/>
            <a:ext cx="2430641" cy="1788878"/>
            <a:chOff x="528868" y="2394018"/>
            <a:chExt cx="2430641" cy="178887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B7B38451-A7A3-42E9-9FE4-B053370275E7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43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7320BB-4D57-44A3-B6E4-B469FC29E0FC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L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79DFE1-1A60-4A10-AD29-1FE54C3186EF}"/>
              </a:ext>
            </a:extLst>
          </p:cNvPr>
          <p:cNvGrpSpPr/>
          <p:nvPr/>
        </p:nvGrpSpPr>
        <p:grpSpPr>
          <a:xfrm>
            <a:off x="524240" y="2041107"/>
            <a:ext cx="2430641" cy="1788878"/>
            <a:chOff x="528868" y="2394018"/>
            <a:chExt cx="2430641" cy="1788878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E7FCE4B0-AE18-4A79-95FD-2D96C36836E5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43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978772-757D-4435-8390-D4FF3A815CB0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L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5824EC-2575-49CA-955A-A6E176626AD9}"/>
              </a:ext>
            </a:extLst>
          </p:cNvPr>
          <p:cNvGrpSpPr/>
          <p:nvPr/>
        </p:nvGrpSpPr>
        <p:grpSpPr>
          <a:xfrm>
            <a:off x="527570" y="2340670"/>
            <a:ext cx="2430641" cy="1788878"/>
            <a:chOff x="528868" y="2394018"/>
            <a:chExt cx="2430641" cy="1788878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98DBD50D-321A-4D66-9C56-77CC77C7BFB5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43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6EF2E3-EE28-46DD-B335-1E052276C65F}"/>
                </a:ext>
              </a:extLst>
            </p:cNvPr>
            <p:cNvSpPr txBox="1"/>
            <p:nvPr/>
          </p:nvSpPr>
          <p:spPr>
            <a:xfrm>
              <a:off x="740185" y="2394018"/>
              <a:ext cx="221932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L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gồm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2BCCA92-0004-41B0-8814-95555E030A5A}"/>
              </a:ext>
            </a:extLst>
          </p:cNvPr>
          <p:cNvSpPr/>
          <p:nvPr/>
        </p:nvSpPr>
        <p:spPr>
          <a:xfrm>
            <a:off x="7759997" y="4541013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188F3B-5028-4B3A-9856-46E7EA0A4855}"/>
              </a:ext>
            </a:extLst>
          </p:cNvPr>
          <p:cNvSpPr/>
          <p:nvPr/>
        </p:nvSpPr>
        <p:spPr>
          <a:xfrm>
            <a:off x="7759997" y="3806156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08D8A1-B7BD-4D0C-A618-7DFF8E992470}"/>
              </a:ext>
            </a:extLst>
          </p:cNvPr>
          <p:cNvSpPr/>
          <p:nvPr/>
        </p:nvSpPr>
        <p:spPr>
          <a:xfrm>
            <a:off x="7759997" y="3084858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5E66A4-F0B8-4C60-9EEE-2544F03D3BF1}"/>
              </a:ext>
            </a:extLst>
          </p:cNvPr>
          <p:cNvSpPr/>
          <p:nvPr/>
        </p:nvSpPr>
        <p:spPr>
          <a:xfrm>
            <a:off x="7759997" y="2340670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D6451E-C5DA-42FC-923B-3174FFAFB688}"/>
              </a:ext>
            </a:extLst>
          </p:cNvPr>
          <p:cNvSpPr/>
          <p:nvPr/>
        </p:nvSpPr>
        <p:spPr>
          <a:xfrm>
            <a:off x="7759997" y="1619799"/>
            <a:ext cx="649606" cy="632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D6BB57-E407-4A67-854F-C3234B25BDB8}"/>
              </a:ext>
            </a:extLst>
          </p:cNvPr>
          <p:cNvSpPr/>
          <p:nvPr/>
        </p:nvSpPr>
        <p:spPr>
          <a:xfrm>
            <a:off x="4843460" y="875465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E5E62C-5FAC-456A-B6E9-BB5D29ED165C}"/>
              </a:ext>
            </a:extLst>
          </p:cNvPr>
          <p:cNvSpPr/>
          <p:nvPr/>
        </p:nvSpPr>
        <p:spPr>
          <a:xfrm>
            <a:off x="5563855" y="875465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7D077F-0A31-45AA-9606-E9F7556A05B1}"/>
              </a:ext>
            </a:extLst>
          </p:cNvPr>
          <p:cNvGrpSpPr/>
          <p:nvPr/>
        </p:nvGrpSpPr>
        <p:grpSpPr>
          <a:xfrm>
            <a:off x="29348" y="5837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38" name="51">
              <a:extLst>
                <a:ext uri="{FF2B5EF4-FFF2-40B4-BE49-F238E27FC236}">
                  <a16:creationId xmlns:a16="http://schemas.microsoft.com/office/drawing/2014/main" id="{9819F378-C1D3-4B12-AB1E-008DCAD3688F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5333F74-402D-429E-9904-A5951551E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F58D1090-3E93-4077-80C7-0CC4EA734450}"/>
              </a:ext>
            </a:extLst>
          </p:cNvPr>
          <p:cNvSpPr/>
          <p:nvPr/>
        </p:nvSpPr>
        <p:spPr>
          <a:xfrm>
            <a:off x="6284250" y="875465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E5D9B9D-0F81-4CCE-AEC8-FB9D969BCD45}"/>
              </a:ext>
            </a:extLst>
          </p:cNvPr>
          <p:cNvSpPr/>
          <p:nvPr/>
        </p:nvSpPr>
        <p:spPr>
          <a:xfrm>
            <a:off x="7004645" y="875465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44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87D077F-0A31-45AA-9606-E9F7556A05B1}"/>
              </a:ext>
            </a:extLst>
          </p:cNvPr>
          <p:cNvGrpSpPr/>
          <p:nvPr/>
        </p:nvGrpSpPr>
        <p:grpSpPr>
          <a:xfrm>
            <a:off x="29348" y="5837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38" name="51">
              <a:extLst>
                <a:ext uri="{FF2B5EF4-FFF2-40B4-BE49-F238E27FC236}">
                  <a16:creationId xmlns:a16="http://schemas.microsoft.com/office/drawing/2014/main" id="{9819F378-C1D3-4B12-AB1E-008DCAD3688F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5333F74-402D-429E-9904-A5951551E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4B10FBC-7F4F-4BFB-BF62-32AA0A9B0A2C}"/>
              </a:ext>
            </a:extLst>
          </p:cNvPr>
          <p:cNvGrpSpPr/>
          <p:nvPr/>
        </p:nvGrpSpPr>
        <p:grpSpPr>
          <a:xfrm>
            <a:off x="1828800" y="76200"/>
            <a:ext cx="8351253" cy="6502403"/>
            <a:chOff x="2164346" y="-238281"/>
            <a:chExt cx="8351253" cy="650240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8D6084E-E9D6-4826-BE11-70CFA5BD7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346" y="-238281"/>
              <a:ext cx="8351253" cy="6502403"/>
            </a:xfrm>
            <a:prstGeom prst="rect">
              <a:avLst/>
            </a:prstGeom>
          </p:spPr>
        </p:pic>
        <p:pic>
          <p:nvPicPr>
            <p:cNvPr id="2" name="L">
              <a:hlinkClick r:id="" action="ppaction://media"/>
              <a:extLst>
                <a:ext uri="{FF2B5EF4-FFF2-40B4-BE49-F238E27FC236}">
                  <a16:creationId xmlns:a16="http://schemas.microsoft.com/office/drawing/2014/main" id="{8C6D4E29-B98B-4EC9-9EE9-E84446222F5A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3315832" y="909119"/>
              <a:ext cx="6038850" cy="4491707"/>
            </a:xfrm>
            <a:prstGeom prst="roundRect">
              <a:avLst>
                <a:gd name="adj" fmla="val 6387"/>
              </a:avLst>
            </a:prstGeom>
          </p:spPr>
        </p:pic>
      </p:grpSp>
      <p:grpSp>
        <p:nvGrpSpPr>
          <p:cNvPr id="36" name="9">
            <a:extLst>
              <a:ext uri="{FF2B5EF4-FFF2-40B4-BE49-F238E27FC236}">
                <a16:creationId xmlns:a16="http://schemas.microsoft.com/office/drawing/2014/main" id="{BD85766E-0F67-4623-B7B8-D34662379AA7}"/>
              </a:ext>
            </a:extLst>
          </p:cNvPr>
          <p:cNvGrpSpPr/>
          <p:nvPr/>
        </p:nvGrpSpPr>
        <p:grpSpPr>
          <a:xfrm>
            <a:off x="4329953" y="154281"/>
            <a:ext cx="3581400" cy="404311"/>
            <a:chOff x="4262284" y="530480"/>
            <a:chExt cx="3581400" cy="404311"/>
          </a:xfrm>
        </p:grpSpPr>
        <p:sp>
          <p:nvSpPr>
            <p:cNvPr id="40" name="5">
              <a:extLst>
                <a:ext uri="{FF2B5EF4-FFF2-40B4-BE49-F238E27FC236}">
                  <a16:creationId xmlns:a16="http://schemas.microsoft.com/office/drawing/2014/main" id="{1D2CA468-DDD1-4D62-9E28-4B021ACC7D89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6">
              <a:extLst>
                <a:ext uri="{FF2B5EF4-FFF2-40B4-BE49-F238E27FC236}">
                  <a16:creationId xmlns:a16="http://schemas.microsoft.com/office/drawing/2014/main" id="{D2DA4FFD-7E56-4434-902A-E1F892D44D74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CHỮ HOA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617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87D077F-0A31-45AA-9606-E9F7556A05B1}"/>
              </a:ext>
            </a:extLst>
          </p:cNvPr>
          <p:cNvGrpSpPr/>
          <p:nvPr/>
        </p:nvGrpSpPr>
        <p:grpSpPr>
          <a:xfrm>
            <a:off x="29348" y="5837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38" name="51">
              <a:extLst>
                <a:ext uri="{FF2B5EF4-FFF2-40B4-BE49-F238E27FC236}">
                  <a16:creationId xmlns:a16="http://schemas.microsoft.com/office/drawing/2014/main" id="{9819F378-C1D3-4B12-AB1E-008DCAD3688F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5333F74-402D-429E-9904-A5951551E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sp>
        <p:nvSpPr>
          <p:cNvPr id="11" name="53">
            <a:extLst>
              <a:ext uri="{FF2B5EF4-FFF2-40B4-BE49-F238E27FC236}">
                <a16:creationId xmlns:a16="http://schemas.microsoft.com/office/drawing/2014/main" id="{5DB2241A-37F5-4ACA-82F2-EF874BD3B29F}"/>
              </a:ext>
            </a:extLst>
          </p:cNvPr>
          <p:cNvSpPr/>
          <p:nvPr/>
        </p:nvSpPr>
        <p:spPr>
          <a:xfrm rot="3274">
            <a:off x="2705233" y="79429"/>
            <a:ext cx="67815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 HOA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L</a:t>
            </a:r>
            <a:r>
              <a:rPr lang="en-US" altLang="zh-CN" sz="54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 </a:t>
            </a:r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B8120-D2F5-46AE-95C9-F0A6F3765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22222" r="12256" b="23333"/>
          <a:stretch/>
        </p:blipFill>
        <p:spPr>
          <a:xfrm>
            <a:off x="1371600" y="2100866"/>
            <a:ext cx="3276600" cy="3276600"/>
          </a:xfrm>
          <a:prstGeom prst="rect">
            <a:avLst/>
          </a:prstGeom>
        </p:spPr>
      </p:pic>
      <p:pic>
        <p:nvPicPr>
          <p:cNvPr id="7" name="chu L">
            <a:hlinkClick r:id="" action="ppaction://media"/>
            <a:extLst>
              <a:ext uri="{FF2B5EF4-FFF2-40B4-BE49-F238E27FC236}">
                <a16:creationId xmlns:a16="http://schemas.microsoft.com/office/drawing/2014/main" id="{34E2A679-CB26-4CAC-BF00-CAD704DC8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944" b="14085"/>
          <a:stretch/>
        </p:blipFill>
        <p:spPr>
          <a:xfrm>
            <a:off x="5867400" y="1382332"/>
            <a:ext cx="5105400" cy="471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5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455587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E522A-6259-4D5C-A426-049181E49342}"/>
              </a:ext>
            </a:extLst>
          </p:cNvPr>
          <p:cNvSpPr txBox="1"/>
          <p:nvPr/>
        </p:nvSpPr>
        <p:spPr>
          <a:xfrm>
            <a:off x="2804159" y="4191000"/>
            <a:ext cx="6583682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71DDCC"/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VIẾT ỨNG DỤNG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3DF14-3926-4854-9B78-57DCC6D5F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09" y="1590106"/>
            <a:ext cx="2080211" cy="20499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448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012E67-AADB-4278-AB9F-29F1DC96E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0" y="1576756"/>
            <a:ext cx="11410959" cy="23030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D29491-B492-4EA1-976E-601C0E3CFEAC}"/>
              </a:ext>
            </a:extLst>
          </p:cNvPr>
          <p:cNvGrpSpPr/>
          <p:nvPr/>
        </p:nvGrpSpPr>
        <p:grpSpPr>
          <a:xfrm>
            <a:off x="3133577" y="4699905"/>
            <a:ext cx="5825836" cy="646331"/>
            <a:chOff x="708943" y="6136581"/>
            <a:chExt cx="5825836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226460-F1E6-4FCD-A72A-E62B3A89D043}"/>
                </a:ext>
              </a:extLst>
            </p:cNvPr>
            <p:cNvSpPr txBox="1"/>
            <p:nvPr/>
          </p:nvSpPr>
          <p:spPr>
            <a:xfrm>
              <a:off x="708943" y="6150194"/>
              <a:ext cx="5825836" cy="562579"/>
            </a:xfrm>
            <a:prstGeom prst="roundRect">
              <a:avLst>
                <a:gd name="adj" fmla="val 50000"/>
              </a:avLst>
            </a:prstGeom>
            <a:solidFill>
              <a:srgbClr val="8C9ABE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C343C-E3F1-43DF-A5AB-CFA13598E193}"/>
                </a:ext>
              </a:extLst>
            </p:cNvPr>
            <p:cNvSpPr txBox="1"/>
            <p:nvPr/>
          </p:nvSpPr>
          <p:spPr>
            <a:xfrm>
              <a:off x="791373" y="6136581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u="none" strike="noStrike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b="1" i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i="0" u="none" strike="noStrike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 i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D19BFF-5767-4B5E-89BC-996527FA829E}"/>
              </a:ext>
            </a:extLst>
          </p:cNvPr>
          <p:cNvGrpSpPr/>
          <p:nvPr/>
        </p:nvGrpSpPr>
        <p:grpSpPr>
          <a:xfrm>
            <a:off x="3133577" y="5429151"/>
            <a:ext cx="5825836" cy="646331"/>
            <a:chOff x="708943" y="6085781"/>
            <a:chExt cx="5825836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BD1A28-CF2E-4AB1-81EE-F1A5C38A21C3}"/>
                </a:ext>
              </a:extLst>
            </p:cNvPr>
            <p:cNvSpPr txBox="1"/>
            <p:nvPr/>
          </p:nvSpPr>
          <p:spPr>
            <a:xfrm>
              <a:off x="708943" y="6150194"/>
              <a:ext cx="5825836" cy="562579"/>
            </a:xfrm>
            <a:prstGeom prst="roundRect">
              <a:avLst>
                <a:gd name="adj" fmla="val 50000"/>
              </a:avLst>
            </a:prstGeom>
            <a:solidFill>
              <a:srgbClr val="8C9ABE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CAFB88-4C2E-44FB-9156-E7C48045CC86}"/>
                </a:ext>
              </a:extLst>
            </p:cNvPr>
            <p:cNvSpPr txBox="1"/>
            <p:nvPr/>
          </p:nvSpPr>
          <p:spPr>
            <a:xfrm>
              <a:off x="791373" y="6085781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EC8DEC-818D-46FC-B8C0-54DE2D3246CB}"/>
              </a:ext>
            </a:extLst>
          </p:cNvPr>
          <p:cNvCxnSpPr>
            <a:cxnSpLocks/>
          </p:cNvCxnSpPr>
          <p:nvPr/>
        </p:nvCxnSpPr>
        <p:spPr>
          <a:xfrm>
            <a:off x="1511887" y="2846172"/>
            <a:ext cx="630424" cy="0"/>
          </a:xfrm>
          <a:prstGeom prst="line">
            <a:avLst/>
          </a:prstGeom>
          <a:ln w="38100">
            <a:solidFill>
              <a:srgbClr val="FF70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545B6D8-C2D6-4A13-AAD9-5056203D477F}"/>
              </a:ext>
            </a:extLst>
          </p:cNvPr>
          <p:cNvSpPr/>
          <p:nvPr/>
        </p:nvSpPr>
        <p:spPr>
          <a:xfrm>
            <a:off x="10226655" y="2614126"/>
            <a:ext cx="219517" cy="219517"/>
          </a:xfrm>
          <a:prstGeom prst="ellipse">
            <a:avLst/>
          </a:prstGeom>
          <a:noFill/>
          <a:ln w="28575">
            <a:solidFill>
              <a:srgbClr val="FF7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9">
            <a:extLst>
              <a:ext uri="{FF2B5EF4-FFF2-40B4-BE49-F238E27FC236}">
                <a16:creationId xmlns:a16="http://schemas.microsoft.com/office/drawing/2014/main" id="{4A147546-5F91-42CE-A496-F654275D76D9}"/>
              </a:ext>
            </a:extLst>
          </p:cNvPr>
          <p:cNvGrpSpPr/>
          <p:nvPr/>
        </p:nvGrpSpPr>
        <p:grpSpPr>
          <a:xfrm>
            <a:off x="2138516" y="140834"/>
            <a:ext cx="7620000" cy="404311"/>
            <a:chOff x="2286000" y="530480"/>
            <a:chExt cx="7620000" cy="404311"/>
          </a:xfrm>
        </p:grpSpPr>
        <p:sp>
          <p:nvSpPr>
            <p:cNvPr id="14" name="5">
              <a:extLst>
                <a:ext uri="{FF2B5EF4-FFF2-40B4-BE49-F238E27FC236}">
                  <a16:creationId xmlns:a16="http://schemas.microsoft.com/office/drawing/2014/main" id="{8E49FA5E-A572-4A07-87F2-EC412D625ED7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6">
              <a:extLst>
                <a:ext uri="{FF2B5EF4-FFF2-40B4-BE49-F238E27FC236}">
                  <a16:creationId xmlns:a16="http://schemas.microsoft.com/office/drawing/2014/main" id="{6D82A115-B98D-4FD2-A22C-E23B588711DA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499CCA-A343-4917-B969-CC43C0AE9390}"/>
              </a:ext>
            </a:extLst>
          </p:cNvPr>
          <p:cNvGrpSpPr/>
          <p:nvPr/>
        </p:nvGrpSpPr>
        <p:grpSpPr>
          <a:xfrm>
            <a:off x="144415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7" name="51">
              <a:extLst>
                <a:ext uri="{FF2B5EF4-FFF2-40B4-BE49-F238E27FC236}">
                  <a16:creationId xmlns:a16="http://schemas.microsoft.com/office/drawing/2014/main" id="{BECAC6B3-AA79-4C6C-9ED2-23E148BB3252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ED4A3-A5B3-41F7-A911-7A4B899E10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8316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00CBD64-821A-4A4B-888C-0F689F802955}"/>
              </a:ext>
            </a:extLst>
          </p:cNvPr>
          <p:cNvSpPr txBox="1"/>
          <p:nvPr/>
        </p:nvSpPr>
        <p:spPr>
          <a:xfrm>
            <a:off x="2435874" y="1371600"/>
            <a:ext cx="7320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392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THỰC HÀNH VIẾT BÀI</a:t>
            </a:r>
            <a:endParaRPr lang="en-US" sz="4800" dirty="0">
              <a:solidFill>
                <a:srgbClr val="4392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32AC8-5F8E-4BB4-A5EA-A1E348BB8D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57400"/>
            <a:ext cx="4004102" cy="40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6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327</TotalTime>
  <Words>365</Words>
  <Application>Microsoft Office PowerPoint</Application>
  <PresentationFormat>Widescreen</PresentationFormat>
  <Paragraphs>41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Arial-Rounded</vt:lpstr>
      <vt:lpstr>Calibri</vt:lpstr>
      <vt:lpstr>HP001</vt:lpstr>
      <vt:lpstr>HP-167</vt:lpstr>
      <vt:lpstr>HP-168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Ms Quyen</cp:lastModifiedBy>
  <cp:revision>112</cp:revision>
  <dcterms:created xsi:type="dcterms:W3CDTF">2021-10-03T06:52:05Z</dcterms:created>
  <dcterms:modified xsi:type="dcterms:W3CDTF">2021-11-21T12:55:49Z</dcterms:modified>
  <cp:category>9Slide.vn</cp:category>
</cp:coreProperties>
</file>