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F80626-3CD5-4255-9C78-EF40906BD642}">
          <p14:sldIdLst>
            <p14:sldId id="257"/>
            <p14:sldId id="258"/>
            <p14:sldId id="259"/>
            <p14:sldId id="260"/>
            <p14:sldId id="261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1" d="100"/>
          <a:sy n="41" d="100"/>
        </p:scale>
        <p:origin x="177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87C8-384B-4F4C-BD0A-F6DD1C2A6583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A9712-A0EB-4727-B10B-CF6B1657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5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BD31632-7705-4A07-82E4-35AE8800D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F5A2A-348C-4D73-820A-31BC8DE53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E496D5-A731-4019-B952-92904222B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6A534-72FA-4AE1-A16E-A257E5039C59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3F9D6-9F26-47E8-92CE-1FA941AD2A27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B1583-53C4-4325-A169-01AB5CDBD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87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86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+ 9 =</a:t>
            </a:r>
          </a:p>
        </p:txBody>
      </p:sp>
    </p:spTree>
    <p:extLst>
      <p:ext uri="{BB962C8B-B14F-4D97-AF65-F5344CB8AC3E}">
        <p14:creationId xmlns:p14="http://schemas.microsoft.com/office/powerpoint/2010/main" val="35575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40</a:t>
            </a:r>
            <a:endParaRPr lang="en-US" sz="36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95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1286" y="1937432"/>
            <a:ext cx="100762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 CÓ NHỚ SỐ CÓ HAI CHỮ SỐ VỚI SỐ CÓ MỘT CHỮ SỐ</a:t>
            </a:r>
            <a:endParaRPr kumimoji="0" lang="en-US" sz="4000" b="1" i="0" u="none" strike="noStrike" kern="1200" cap="none" spc="100" normalizeH="0" baseline="0" noProof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(tr.73)</a:t>
            </a:r>
            <a:endParaRPr kumimoji="0" lang="en-US" sz="4000" b="1" i="1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8434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6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18762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798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273</Words>
  <Application>Microsoft Office PowerPoint</Application>
  <PresentationFormat>Widescreen</PresentationFormat>
  <Paragraphs>84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Quyen</cp:lastModifiedBy>
  <cp:revision>7</cp:revision>
  <dcterms:created xsi:type="dcterms:W3CDTF">2021-08-22T14:46:26Z</dcterms:created>
  <dcterms:modified xsi:type="dcterms:W3CDTF">2021-11-09T15:33:48Z</dcterms:modified>
</cp:coreProperties>
</file>