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8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7" r:id="rId2"/>
    <p:sldId id="256" r:id="rId3"/>
    <p:sldId id="258" r:id="rId4"/>
    <p:sldId id="420" r:id="rId5"/>
    <p:sldId id="422" r:id="rId6"/>
    <p:sldId id="421" r:id="rId7"/>
    <p:sldId id="403" r:id="rId8"/>
    <p:sldId id="423" r:id="rId9"/>
    <p:sldId id="259" r:id="rId10"/>
    <p:sldId id="424" r:id="rId11"/>
    <p:sldId id="425" r:id="rId12"/>
    <p:sldId id="426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95CFC9"/>
    <a:srgbClr val="C1E3E0"/>
    <a:srgbClr val="5A9C93"/>
    <a:srgbClr val="F5BDCD"/>
    <a:srgbClr val="ED81A1"/>
    <a:srgbClr val="CBE1DE"/>
    <a:srgbClr val="E75B83"/>
    <a:srgbClr val="DAAF4F"/>
    <a:srgbClr val="DE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1" autoAdjust="0"/>
    <p:restoredTop sz="90074" autoAdjust="0"/>
  </p:normalViewPr>
  <p:slideViewPr>
    <p:cSldViewPr>
      <p:cViewPr varScale="1">
        <p:scale>
          <a:sx n="41" d="100"/>
          <a:sy n="41" d="100"/>
        </p:scale>
        <p:origin x="5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1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567890-AB9D-4D35-B151-A06CCA5C5E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02EFB-36EC-445D-9200-A80E6E0BBF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50CF6-4896-4A68-856C-319905ADE46F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D16CA-CEDF-4C24-A355-C69AD55581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EB6B4-4848-4498-BB26-9A1FED40D1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E22D6-CDE8-415E-AF08-6181B3942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87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4765E-3A23-424C-9D1B-91196D7ABE34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78A2E-6084-495B-B7F9-EA8B207C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Tranh vẽ bà và cháu.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Hai bà cháu đang cài cửa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2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Tranh vẽ bà và cháu.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Hai bà cháu đang cài cửa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2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Tranh vẽ bà và cháu.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Hai bà cháu đang cài cửa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">
            <a:extLst>
              <a:ext uri="{FF2B5EF4-FFF2-40B4-BE49-F238E27FC236}">
                <a16:creationId xmlns:a16="http://schemas.microsoft.com/office/drawing/2014/main" id="{53273099-D931-4DF5-BF61-E928A9BD0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4">
            <a:extLst>
              <a:ext uri="{FF2B5EF4-FFF2-40B4-BE49-F238E27FC236}">
                <a16:creationId xmlns:a16="http://schemas.microsoft.com/office/drawing/2014/main" id="{7A8DB52D-1180-4B6D-9BA6-E4D59985FC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4531"/>
            <a:ext cx="12192000" cy="2773469"/>
          </a:xfrm>
          <a:prstGeom prst="rect">
            <a:avLst/>
          </a:prstGeom>
        </p:spPr>
      </p:pic>
      <p:pic>
        <p:nvPicPr>
          <p:cNvPr id="15" name="9">
            <a:extLst>
              <a:ext uri="{FF2B5EF4-FFF2-40B4-BE49-F238E27FC236}">
                <a16:creationId xmlns:a16="http://schemas.microsoft.com/office/drawing/2014/main" id="{8034E149-3BA2-4892-A791-AFC5C0D2E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517243" y="0"/>
            <a:ext cx="3674757" cy="3020348"/>
          </a:xfrm>
          <a:prstGeom prst="rect">
            <a:avLst/>
          </a:prstGeom>
        </p:spPr>
      </p:pic>
      <p:pic>
        <p:nvPicPr>
          <p:cNvPr id="16" name="10">
            <a:extLst>
              <a:ext uri="{FF2B5EF4-FFF2-40B4-BE49-F238E27FC236}">
                <a16:creationId xmlns:a16="http://schemas.microsoft.com/office/drawing/2014/main" id="{B7B290A1-8E2D-466B-9A49-8E6F6AEA6D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" y="500604"/>
            <a:ext cx="786511" cy="584398"/>
          </a:xfrm>
          <a:prstGeom prst="rect">
            <a:avLst/>
          </a:prstGeom>
        </p:spPr>
      </p:pic>
      <p:pic>
        <p:nvPicPr>
          <p:cNvPr id="17" name="11">
            <a:extLst>
              <a:ext uri="{FF2B5EF4-FFF2-40B4-BE49-F238E27FC236}">
                <a16:creationId xmlns:a16="http://schemas.microsoft.com/office/drawing/2014/main" id="{151A3381-E4DA-4429-A470-32EB4F26195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76" y="-64201"/>
            <a:ext cx="1535541" cy="902019"/>
          </a:xfrm>
          <a:prstGeom prst="rect">
            <a:avLst/>
          </a:prstGeom>
        </p:spPr>
      </p:pic>
      <p:pic>
        <p:nvPicPr>
          <p:cNvPr id="18" name="12">
            <a:extLst>
              <a:ext uri="{FF2B5EF4-FFF2-40B4-BE49-F238E27FC236}">
                <a16:creationId xmlns:a16="http://schemas.microsoft.com/office/drawing/2014/main" id="{3C9680E0-3E03-49F3-832E-E3CCD3F2AE1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80" y="212454"/>
            <a:ext cx="1185863" cy="872548"/>
          </a:xfrm>
          <a:prstGeom prst="rect">
            <a:avLst/>
          </a:prstGeom>
        </p:spPr>
      </p:pic>
      <p:sp>
        <p:nvSpPr>
          <p:cNvPr id="19" name="13">
            <a:extLst>
              <a:ext uri="{FF2B5EF4-FFF2-40B4-BE49-F238E27FC236}">
                <a16:creationId xmlns:a16="http://schemas.microsoft.com/office/drawing/2014/main" id="{A7903D69-8A70-402E-AEE8-C52C9DFF53AC}"/>
              </a:ext>
            </a:extLst>
          </p:cNvPr>
          <p:cNvSpPr/>
          <p:nvPr userDrawn="1"/>
        </p:nvSpPr>
        <p:spPr>
          <a:xfrm>
            <a:off x="188393" y="133836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14">
            <a:extLst>
              <a:ext uri="{FF2B5EF4-FFF2-40B4-BE49-F238E27FC236}">
                <a16:creationId xmlns:a16="http://schemas.microsoft.com/office/drawing/2014/main" id="{9DF72CE7-A9FB-4F00-84A5-D952B889DCDD}"/>
              </a:ext>
            </a:extLst>
          </p:cNvPr>
          <p:cNvSpPr/>
          <p:nvPr userDrawn="1"/>
        </p:nvSpPr>
        <p:spPr>
          <a:xfrm>
            <a:off x="27691" y="135267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756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0269-FE0B-4066-835B-ECC0AA93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83AA3-2289-4CAF-86F9-01BE72AB4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0B9A-F33C-4622-A756-B2421AB8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6281A-1830-4814-B723-E1F27900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00917-3CA7-4433-BD25-355BF2FE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198B6-AE48-49AD-B28F-70E32484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1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5AA1-0564-4E5D-856D-F400B3A9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49DAB-1A7E-47A1-8BE0-10731FE1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FEB7-BE6C-43DF-91CB-23C4B2D4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E451-88DF-44CE-8DBB-4CA3AD8A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2309-C0B5-48BE-A6CD-A6B1F4E9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1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7B72F-5362-4E31-BB79-4A0418010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29E1F-ABE9-4306-97B6-BC71FA91D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16F6-698F-4CE9-B750-782B1637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8FCED-E539-4660-971D-EFFE9E9B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C38D-F527-4CCD-B2B6-5EE07360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51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83328-5D9C-4CDA-A4B0-8F0932BA2C1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8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">
            <a:extLst>
              <a:ext uri="{FF2B5EF4-FFF2-40B4-BE49-F238E27FC236}">
                <a16:creationId xmlns:a16="http://schemas.microsoft.com/office/drawing/2014/main" id="{6525C21E-D246-48FD-80D0-062FE4897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19">
            <a:extLst>
              <a:ext uri="{FF2B5EF4-FFF2-40B4-BE49-F238E27FC236}">
                <a16:creationId xmlns:a16="http://schemas.microsoft.com/office/drawing/2014/main" id="{51750B26-B318-4182-ACCE-B22F87C556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3079" y="224265"/>
            <a:ext cx="1330058" cy="529084"/>
          </a:xfrm>
          <a:prstGeom prst="rect">
            <a:avLst/>
          </a:prstGeom>
        </p:spPr>
      </p:pic>
      <p:pic>
        <p:nvPicPr>
          <p:cNvPr id="7" name="6">
            <a:extLst>
              <a:ext uri="{FF2B5EF4-FFF2-40B4-BE49-F238E27FC236}">
                <a16:creationId xmlns:a16="http://schemas.microsoft.com/office/drawing/2014/main" id="{095FF9B0-E1AA-42BF-8723-FE2D8C418D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4531"/>
            <a:ext cx="12192000" cy="2773469"/>
          </a:xfrm>
          <a:prstGeom prst="rect">
            <a:avLst/>
          </a:prstGeom>
        </p:spPr>
      </p:pic>
      <p:pic>
        <p:nvPicPr>
          <p:cNvPr id="13" name="11">
            <a:extLst>
              <a:ext uri="{FF2B5EF4-FFF2-40B4-BE49-F238E27FC236}">
                <a16:creationId xmlns:a16="http://schemas.microsoft.com/office/drawing/2014/main" id="{86594575-59B4-428E-894E-5C016D537A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31458"/>
            <a:ext cx="1156833" cy="1160256"/>
          </a:xfrm>
          <a:prstGeom prst="rect">
            <a:avLst/>
          </a:prstGeom>
        </p:spPr>
      </p:pic>
      <p:pic>
        <p:nvPicPr>
          <p:cNvPr id="14" name="12">
            <a:extLst>
              <a:ext uri="{FF2B5EF4-FFF2-40B4-BE49-F238E27FC236}">
                <a16:creationId xmlns:a16="http://schemas.microsoft.com/office/drawing/2014/main" id="{20F78CEF-9271-491F-AEE5-AB442557CC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0" y="3576257"/>
            <a:ext cx="1156833" cy="1160256"/>
          </a:xfrm>
          <a:prstGeom prst="rect">
            <a:avLst/>
          </a:prstGeom>
        </p:spPr>
      </p:pic>
      <p:pic>
        <p:nvPicPr>
          <p:cNvPr id="15" name="23">
            <a:extLst>
              <a:ext uri="{FF2B5EF4-FFF2-40B4-BE49-F238E27FC236}">
                <a16:creationId xmlns:a16="http://schemas.microsoft.com/office/drawing/2014/main" id="{9C059E11-E424-4DFA-95B6-24BB3F156A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753349"/>
            <a:ext cx="1331922" cy="1020785"/>
          </a:xfrm>
          <a:prstGeom prst="rect">
            <a:avLst/>
          </a:prstGeom>
        </p:spPr>
      </p:pic>
      <p:pic>
        <p:nvPicPr>
          <p:cNvPr id="16" name="25">
            <a:extLst>
              <a:ext uri="{FF2B5EF4-FFF2-40B4-BE49-F238E27FC236}">
                <a16:creationId xmlns:a16="http://schemas.microsoft.com/office/drawing/2014/main" id="{DAAF3A3D-FB74-456C-9623-E2C138F250D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4" y="1038842"/>
            <a:ext cx="1185863" cy="1003423"/>
          </a:xfrm>
          <a:prstGeom prst="rect">
            <a:avLst/>
          </a:prstGeom>
        </p:spPr>
      </p:pic>
      <p:pic>
        <p:nvPicPr>
          <p:cNvPr id="17" name="26">
            <a:extLst>
              <a:ext uri="{FF2B5EF4-FFF2-40B4-BE49-F238E27FC236}">
                <a16:creationId xmlns:a16="http://schemas.microsoft.com/office/drawing/2014/main" id="{2690F4F5-39B8-45EC-96A5-512A74F8AB2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54" y="1943574"/>
            <a:ext cx="823892" cy="1338169"/>
          </a:xfrm>
          <a:prstGeom prst="rect">
            <a:avLst/>
          </a:prstGeom>
        </p:spPr>
      </p:pic>
      <p:pic>
        <p:nvPicPr>
          <p:cNvPr id="18" name="27">
            <a:extLst>
              <a:ext uri="{FF2B5EF4-FFF2-40B4-BE49-F238E27FC236}">
                <a16:creationId xmlns:a16="http://schemas.microsoft.com/office/drawing/2014/main" id="{141D6850-FC06-4D5B-A8FC-222DDC140AF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02" y="2390551"/>
            <a:ext cx="731361" cy="118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8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">
            <a:extLst>
              <a:ext uri="{FF2B5EF4-FFF2-40B4-BE49-F238E27FC236}">
                <a16:creationId xmlns:a16="http://schemas.microsoft.com/office/drawing/2014/main" id="{E85BFB20-FF96-4CDF-A0A1-74B8B7AD9D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6">
            <a:extLst>
              <a:ext uri="{FF2B5EF4-FFF2-40B4-BE49-F238E27FC236}">
                <a16:creationId xmlns:a16="http://schemas.microsoft.com/office/drawing/2014/main" id="{1A21F937-D670-4C1C-86D4-17217DC9F1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9181" y="0"/>
            <a:ext cx="2012818" cy="2273300"/>
          </a:xfrm>
          <a:prstGeom prst="rect">
            <a:avLst/>
          </a:prstGeom>
        </p:spPr>
      </p:pic>
      <p:pic>
        <p:nvPicPr>
          <p:cNvPr id="8" name="9">
            <a:extLst>
              <a:ext uri="{FF2B5EF4-FFF2-40B4-BE49-F238E27FC236}">
                <a16:creationId xmlns:a16="http://schemas.microsoft.com/office/drawing/2014/main" id="{B4656026-33FE-4287-9315-A49D0F658C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71532"/>
            <a:ext cx="1148179" cy="674472"/>
          </a:xfrm>
          <a:prstGeom prst="rect">
            <a:avLst/>
          </a:prstGeom>
        </p:spPr>
      </p:pic>
      <p:pic>
        <p:nvPicPr>
          <p:cNvPr id="9" name="15">
            <a:extLst>
              <a:ext uri="{FF2B5EF4-FFF2-40B4-BE49-F238E27FC236}">
                <a16:creationId xmlns:a16="http://schemas.microsoft.com/office/drawing/2014/main" id="{34C43DE0-DF1A-4992-9420-0E5A5FEA67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32"/>
            <a:ext cx="1247775" cy="894869"/>
          </a:xfrm>
          <a:prstGeom prst="rect">
            <a:avLst/>
          </a:prstGeom>
        </p:spPr>
      </p:pic>
      <p:pic>
        <p:nvPicPr>
          <p:cNvPr id="11" name="19">
            <a:extLst>
              <a:ext uri="{FF2B5EF4-FFF2-40B4-BE49-F238E27FC236}">
                <a16:creationId xmlns:a16="http://schemas.microsoft.com/office/drawing/2014/main" id="{A39B0529-7860-4221-BDA7-0CF817F4D2D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800" y="182424"/>
            <a:ext cx="1330058" cy="529084"/>
          </a:xfrm>
          <a:prstGeom prst="rect">
            <a:avLst/>
          </a:prstGeom>
        </p:spPr>
      </p:pic>
      <p:pic>
        <p:nvPicPr>
          <p:cNvPr id="12" name="6">
            <a:extLst>
              <a:ext uri="{FF2B5EF4-FFF2-40B4-BE49-F238E27FC236}">
                <a16:creationId xmlns:a16="http://schemas.microsoft.com/office/drawing/2014/main" id="{8D386344-2B28-432E-B545-0B39A5FE8D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4531"/>
            <a:ext cx="12192000" cy="27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3">
            <a:extLst>
              <a:ext uri="{FF2B5EF4-FFF2-40B4-BE49-F238E27FC236}">
                <a16:creationId xmlns:a16="http://schemas.microsoft.com/office/drawing/2014/main" id="{2C1745AF-A78E-48EB-B3D9-3C23E05A58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77AEE2-606E-44A7-9E7E-FE4E29B31F60}"/>
              </a:ext>
            </a:extLst>
          </p:cNvPr>
          <p:cNvSpPr/>
          <p:nvPr userDrawn="1"/>
        </p:nvSpPr>
        <p:spPr>
          <a:xfrm>
            <a:off x="138402" y="125599"/>
            <a:ext cx="11915196" cy="6606802"/>
          </a:xfrm>
          <a:prstGeom prst="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DEA9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10">
            <a:extLst>
              <a:ext uri="{FF2B5EF4-FFF2-40B4-BE49-F238E27FC236}">
                <a16:creationId xmlns:a16="http://schemas.microsoft.com/office/drawing/2014/main" id="{A1BE1AD1-4E8C-423E-AED3-ECF988FF5A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399" y="215673"/>
            <a:ext cx="786511" cy="584398"/>
          </a:xfrm>
          <a:prstGeom prst="rect">
            <a:avLst/>
          </a:prstGeom>
        </p:spPr>
      </p:pic>
      <p:sp>
        <p:nvSpPr>
          <p:cNvPr id="10" name="13">
            <a:extLst>
              <a:ext uri="{FF2B5EF4-FFF2-40B4-BE49-F238E27FC236}">
                <a16:creationId xmlns:a16="http://schemas.microsoft.com/office/drawing/2014/main" id="{50DF92FD-3E09-4A96-96C1-3AE7065CD0BA}"/>
              </a:ext>
            </a:extLst>
          </p:cNvPr>
          <p:cNvSpPr/>
          <p:nvPr userDrawn="1"/>
        </p:nvSpPr>
        <p:spPr>
          <a:xfrm>
            <a:off x="11699730" y="100388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14">
            <a:extLst>
              <a:ext uri="{FF2B5EF4-FFF2-40B4-BE49-F238E27FC236}">
                <a16:creationId xmlns:a16="http://schemas.microsoft.com/office/drawing/2014/main" id="{DFD796FF-9760-45F7-AB54-358BDA2584E0}"/>
              </a:ext>
            </a:extLst>
          </p:cNvPr>
          <p:cNvSpPr/>
          <p:nvPr userDrawn="1"/>
        </p:nvSpPr>
        <p:spPr>
          <a:xfrm>
            <a:off x="11712220" y="1524000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9">
            <a:extLst>
              <a:ext uri="{FF2B5EF4-FFF2-40B4-BE49-F238E27FC236}">
                <a16:creationId xmlns:a16="http://schemas.microsoft.com/office/drawing/2014/main" id="{95DA08BF-84D5-445E-B7D4-F92EBA880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71" y="125599"/>
            <a:ext cx="1148179" cy="674472"/>
          </a:xfrm>
          <a:prstGeom prst="rect">
            <a:avLst/>
          </a:prstGeom>
        </p:spPr>
      </p:pic>
      <p:pic>
        <p:nvPicPr>
          <p:cNvPr id="13" name="6">
            <a:extLst>
              <a:ext uri="{FF2B5EF4-FFF2-40B4-BE49-F238E27FC236}">
                <a16:creationId xmlns:a16="http://schemas.microsoft.com/office/drawing/2014/main" id="{7BFBCEAF-B51B-4244-8A86-72D6F4C8D7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4531"/>
            <a:ext cx="12192000" cy="27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">
            <a:extLst>
              <a:ext uri="{FF2B5EF4-FFF2-40B4-BE49-F238E27FC236}">
                <a16:creationId xmlns:a16="http://schemas.microsoft.com/office/drawing/2014/main" id="{6C19E804-B336-4B6C-B68E-38CE7244E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EEE208-0AA2-4E27-805E-B6B829E78BDA}"/>
              </a:ext>
            </a:extLst>
          </p:cNvPr>
          <p:cNvSpPr/>
          <p:nvPr userDrawn="1"/>
        </p:nvSpPr>
        <p:spPr>
          <a:xfrm>
            <a:off x="138402" y="125599"/>
            <a:ext cx="11915196" cy="6606802"/>
          </a:xfrm>
          <a:prstGeom prst="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DEA9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10">
            <a:extLst>
              <a:ext uri="{FF2B5EF4-FFF2-40B4-BE49-F238E27FC236}">
                <a16:creationId xmlns:a16="http://schemas.microsoft.com/office/drawing/2014/main" id="{FB02F19D-0148-4F8F-88FB-F5482CED43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399" y="215673"/>
            <a:ext cx="786511" cy="584398"/>
          </a:xfrm>
          <a:prstGeom prst="rect">
            <a:avLst/>
          </a:prstGeom>
        </p:spPr>
      </p:pic>
      <p:sp>
        <p:nvSpPr>
          <p:cNvPr id="6" name="13">
            <a:extLst>
              <a:ext uri="{FF2B5EF4-FFF2-40B4-BE49-F238E27FC236}">
                <a16:creationId xmlns:a16="http://schemas.microsoft.com/office/drawing/2014/main" id="{467EA4DF-BCE8-4C37-A4F5-5359F1A93F9B}"/>
              </a:ext>
            </a:extLst>
          </p:cNvPr>
          <p:cNvSpPr/>
          <p:nvPr userDrawn="1"/>
        </p:nvSpPr>
        <p:spPr>
          <a:xfrm>
            <a:off x="11699730" y="100388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id="{A01DC9A1-9E57-47BA-8816-F8F1F986D525}"/>
              </a:ext>
            </a:extLst>
          </p:cNvPr>
          <p:cNvSpPr/>
          <p:nvPr userDrawn="1"/>
        </p:nvSpPr>
        <p:spPr>
          <a:xfrm>
            <a:off x="11712220" y="1524000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9">
            <a:extLst>
              <a:ext uri="{FF2B5EF4-FFF2-40B4-BE49-F238E27FC236}">
                <a16:creationId xmlns:a16="http://schemas.microsoft.com/office/drawing/2014/main" id="{48F398B5-BFE0-417C-8F89-30881E9FE6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71" y="125599"/>
            <a:ext cx="1148179" cy="6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70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5728AC4-029A-478E-86C4-F411D470A1EC}"/>
              </a:ext>
            </a:extLst>
          </p:cNvPr>
          <p:cNvSpPr txBox="1"/>
          <p:nvPr userDrawn="1"/>
        </p:nvSpPr>
        <p:spPr>
          <a:xfrm>
            <a:off x="3886200" y="2743200"/>
            <a:ext cx="3200400" cy="1015663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71DDCC"/>
            </a:outerShdw>
            <a:softEdge rad="12700"/>
          </a:effectLst>
          <a:scene3d>
            <a:camera prst="orthographicFront"/>
            <a:lightRig rig="threePt" dir="t"/>
          </a:scene3d>
          <a:sp3d extrusionH="76200">
            <a:extrusionClr>
              <a:srgbClr val="28A48F"/>
            </a:extrusionClr>
          </a:sp3d>
        </p:spPr>
        <p:txBody>
          <a:bodyPr wrap="square" rtlCol="0">
            <a:spAutoFit/>
          </a:bodyPr>
          <a:lstStyle/>
          <a:p>
            <a:pPr algn="dist"/>
            <a:r>
              <a:rPr lang="en-US" sz="60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FU Rhythm" panose="00000400000000000000" pitchFamily="2" charset="0"/>
              </a:rPr>
              <a:t>BÀI</a:t>
            </a:r>
            <a:r>
              <a:rPr lang="en-US" sz="6000" baseline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FU Rhythm" panose="00000400000000000000" pitchFamily="2" charset="0"/>
              </a:rPr>
              <a:t> TẬP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FU Rhyth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77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CD93-E32D-4A44-B3C6-72BBB190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A8C91-491D-4D05-9699-432E1CD2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B7508-ADD8-4116-9D95-6AE11BCB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84CD6-D490-4CC2-B6CE-55BD22A7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7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44E52-B30A-44E7-A54F-1874E35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C9984-9183-476D-9FC3-DFC5067E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5AAC8-2F53-47FF-A9EA-68C30E9A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8D77-1EE2-424B-AB35-22D88765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B928-CE35-46C3-8318-F2E20A7D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27F9A-D9A1-40DD-885F-F323E1E9F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CF4A-E722-48C7-BD1C-26F0B2A2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5FC8E-6694-48B2-9A40-C2A07DF5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5F9D-DF3D-4B31-8333-FBFB7453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7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9867A1D-B774-42D1-ADB8-626BEB36689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8" name="18">
            <a:extLst>
              <a:ext uri="{FF2B5EF4-FFF2-40B4-BE49-F238E27FC236}">
                <a16:creationId xmlns:a16="http://schemas.microsoft.com/office/drawing/2014/main" id="{2196D08D-FB3E-4FC6-8840-59F5058BAE1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89B120-7C4D-47CB-BB7F-E56BB0407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" y="174522"/>
            <a:ext cx="1433052" cy="1433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CB0F5-0894-4084-9CE0-59022B0AB999}"/>
              </a:ext>
            </a:extLst>
          </p:cNvPr>
          <p:cNvSpPr txBox="1"/>
          <p:nvPr/>
        </p:nvSpPr>
        <p:spPr>
          <a:xfrm>
            <a:off x="3645506" y="525937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4EEFE-D348-430D-B09B-C261067D281B}"/>
              </a:ext>
            </a:extLst>
          </p:cNvPr>
          <p:cNvSpPr txBox="1"/>
          <p:nvPr/>
        </p:nvSpPr>
        <p:spPr>
          <a:xfrm>
            <a:off x="1981200" y="2057400"/>
            <a:ext cx="797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6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3691931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2DABEC-7B85-4FCC-A723-17A409941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399" y="1219200"/>
            <a:ext cx="1981200" cy="19812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3B926D-5AD4-46C2-8EF6-827319D74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299" y="3322476"/>
            <a:ext cx="455340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38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71DD2EC-F4F8-46CB-A115-373657F02196}"/>
              </a:ext>
            </a:extLst>
          </p:cNvPr>
          <p:cNvGrpSpPr/>
          <p:nvPr/>
        </p:nvGrpSpPr>
        <p:grpSpPr>
          <a:xfrm>
            <a:off x="152400" y="152400"/>
            <a:ext cx="880500" cy="1142233"/>
            <a:chOff x="253799" y="259752"/>
            <a:chExt cx="880500" cy="1142233"/>
          </a:xfrm>
          <a:solidFill>
            <a:srgbClr val="5FBC98"/>
          </a:solidFill>
        </p:grpSpPr>
        <p:sp>
          <p:nvSpPr>
            <p:cNvPr id="6" name="51">
              <a:extLst>
                <a:ext uri="{FF2B5EF4-FFF2-40B4-BE49-F238E27FC236}">
                  <a16:creationId xmlns:a16="http://schemas.microsoft.com/office/drawing/2014/main" id="{D48F36D0-2428-4B77-8A6A-8E14FD280A32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95C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66090E-034D-4DF9-9A8D-09CB166E49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  <a:noFill/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AA174B0-8B3E-4A86-A041-CD2775558491}"/>
              </a:ext>
            </a:extLst>
          </p:cNvPr>
          <p:cNvSpPr txBox="1"/>
          <p:nvPr/>
        </p:nvSpPr>
        <p:spPr>
          <a:xfrm>
            <a:off x="1216744" y="224564"/>
            <a:ext cx="43458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2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Chọn a hoặc b.</a:t>
            </a:r>
            <a:endParaRPr lang="vi-VN" sz="4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2481B43-5613-4B67-B0DD-61AA90411657}"/>
              </a:ext>
            </a:extLst>
          </p:cNvPr>
          <p:cNvGrpSpPr/>
          <p:nvPr/>
        </p:nvGrpSpPr>
        <p:grpSpPr>
          <a:xfrm>
            <a:off x="152400" y="152400"/>
            <a:ext cx="880500" cy="1142233"/>
            <a:chOff x="253799" y="259752"/>
            <a:chExt cx="880500" cy="1142233"/>
          </a:xfrm>
          <a:solidFill>
            <a:srgbClr val="5FBC98"/>
          </a:solidFill>
        </p:grpSpPr>
        <p:sp>
          <p:nvSpPr>
            <p:cNvPr id="45" name="51">
              <a:extLst>
                <a:ext uri="{FF2B5EF4-FFF2-40B4-BE49-F238E27FC236}">
                  <a16:creationId xmlns:a16="http://schemas.microsoft.com/office/drawing/2014/main" id="{DD06E823-728B-4501-A1BE-E18AA1E937CB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95C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3D73DED-7095-42BD-9378-67465F1F73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  <a:noFill/>
          </p:spPr>
        </p:pic>
      </p:grpSp>
      <p:sp>
        <p:nvSpPr>
          <p:cNvPr id="49" name="8">
            <a:extLst>
              <a:ext uri="{FF2B5EF4-FFF2-40B4-BE49-F238E27FC236}">
                <a16:creationId xmlns:a16="http://schemas.microsoft.com/office/drawing/2014/main" id="{4A46227D-15BD-4257-892B-74374EE5F05E}"/>
              </a:ext>
            </a:extLst>
          </p:cNvPr>
          <p:cNvSpPr/>
          <p:nvPr/>
        </p:nvSpPr>
        <p:spPr>
          <a:xfrm>
            <a:off x="1600200" y="1828800"/>
            <a:ext cx="9753600" cy="3705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4000"/>
              <a:t>Lần đầu tiên học </a:t>
            </a:r>
            <a:r>
              <a:rPr lang="en-US" sz="4000"/>
              <a:t> </a:t>
            </a:r>
            <a:r>
              <a:rPr lang="vi-VN" sz="4000" b="1">
                <a:solidFill>
                  <a:schemeClr val="accent6"/>
                </a:solidFill>
              </a:rPr>
              <a:t>ch</a:t>
            </a:r>
            <a:r>
              <a:rPr lang="vi-VN" sz="4000"/>
              <a:t>ữ</a:t>
            </a:r>
          </a:p>
          <a:p>
            <a:pPr>
              <a:lnSpc>
                <a:spcPct val="120000"/>
              </a:lnSpc>
            </a:pPr>
            <a:r>
              <a:rPr lang="vi-VN" sz="4000"/>
              <a:t>Bé tung tăng khắp nhà:</a:t>
            </a:r>
          </a:p>
          <a:p>
            <a:pPr>
              <a:lnSpc>
                <a:spcPct val="120000"/>
              </a:lnSpc>
            </a:pPr>
            <a:r>
              <a:rPr lang="vi-VN" sz="4000"/>
              <a:t>- </a:t>
            </a:r>
            <a:r>
              <a:rPr lang="vi-VN" sz="4000" b="1">
                <a:solidFill>
                  <a:schemeClr val="accent6"/>
                </a:solidFill>
              </a:rPr>
              <a:t>Ch</a:t>
            </a:r>
            <a:r>
              <a:rPr lang="vi-VN" sz="4000"/>
              <a:t>ữ gì như quả </a:t>
            </a:r>
            <a:r>
              <a:rPr lang="en-US" sz="4000"/>
              <a:t>  </a:t>
            </a:r>
            <a:r>
              <a:rPr lang="vi-VN" sz="4000" b="1">
                <a:solidFill>
                  <a:schemeClr val="accent6"/>
                </a:solidFill>
              </a:rPr>
              <a:t>tr</a:t>
            </a:r>
            <a:r>
              <a:rPr lang="vi-VN" sz="4000"/>
              <a:t>ứng gà?</a:t>
            </a:r>
          </a:p>
          <a:p>
            <a:pPr>
              <a:lnSpc>
                <a:spcPct val="120000"/>
              </a:lnSpc>
            </a:pPr>
            <a:r>
              <a:rPr lang="vi-VN" sz="4000" b="1">
                <a:solidFill>
                  <a:schemeClr val="accent6"/>
                </a:solidFill>
              </a:rPr>
              <a:t>Tr</a:t>
            </a:r>
            <a:r>
              <a:rPr lang="vi-VN" sz="4000"/>
              <a:t>ống </a:t>
            </a:r>
            <a:r>
              <a:rPr lang="en-US" sz="4000"/>
              <a:t> </a:t>
            </a:r>
            <a:r>
              <a:rPr lang="vi-VN" sz="4000" b="1">
                <a:solidFill>
                  <a:schemeClr val="accent6"/>
                </a:solidFill>
              </a:rPr>
              <a:t>ch</a:t>
            </a:r>
            <a:r>
              <a:rPr lang="vi-VN" sz="4000"/>
              <a:t>oai nhanh nhảu đáp là :"O...o!"</a:t>
            </a:r>
          </a:p>
          <a:p>
            <a:pPr>
              <a:lnSpc>
                <a:spcPct val="120000"/>
              </a:lnSpc>
            </a:pPr>
            <a:r>
              <a:rPr lang="en-US" sz="4000"/>
              <a:t>						</a:t>
            </a:r>
            <a:r>
              <a:rPr lang="vi-VN" sz="3200" i="1"/>
              <a:t>(Theo Trương Xương)</a:t>
            </a:r>
            <a:endParaRPr lang="vi-VN" sz="4000" i="1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3064F09-C820-437E-A892-23BDB718E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981200"/>
            <a:ext cx="568036" cy="50939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A1B86DA-CEB5-4EBC-9C2D-25A77F5AA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055" y="3446658"/>
            <a:ext cx="568036" cy="50939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26E9263-BD55-4243-BE24-3F6A9A2F4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854" y="3422990"/>
            <a:ext cx="568036" cy="50939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06F0328-B3D4-4D86-8BAE-F7AAD10BC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948" y="4155304"/>
            <a:ext cx="568036" cy="50939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0B15D3D-49A6-4064-802E-22012EEAE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245" y="4155304"/>
            <a:ext cx="568036" cy="50939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B9966F7-878F-4925-8435-D4851BE3B276}"/>
              </a:ext>
            </a:extLst>
          </p:cNvPr>
          <p:cNvSpPr txBox="1"/>
          <p:nvPr/>
        </p:nvSpPr>
        <p:spPr>
          <a:xfrm>
            <a:off x="1216744" y="1005900"/>
            <a:ext cx="103375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b="1" dirty="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4200" b="1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họn </a:t>
            </a:r>
            <a:r>
              <a:rPr lang="en-US" sz="4200">
                <a:solidFill>
                  <a:schemeClr val="accent6"/>
                </a:solidFill>
              </a:rPr>
              <a:t>ch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 hay </a:t>
            </a:r>
            <a:r>
              <a:rPr lang="en-US" sz="4200">
                <a:solidFill>
                  <a:schemeClr val="accent6"/>
                </a:solidFill>
              </a:rPr>
              <a:t>tr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 thay cho ô vuông.</a:t>
            </a:r>
            <a:endParaRPr lang="vi-VN" sz="4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10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9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71DD2EC-F4F8-46CB-A115-373657F02196}"/>
              </a:ext>
            </a:extLst>
          </p:cNvPr>
          <p:cNvGrpSpPr/>
          <p:nvPr/>
        </p:nvGrpSpPr>
        <p:grpSpPr>
          <a:xfrm>
            <a:off x="152400" y="152400"/>
            <a:ext cx="880500" cy="1142233"/>
            <a:chOff x="253799" y="259752"/>
            <a:chExt cx="880500" cy="1142233"/>
          </a:xfrm>
          <a:solidFill>
            <a:srgbClr val="5FBC98"/>
          </a:solidFill>
        </p:grpSpPr>
        <p:sp>
          <p:nvSpPr>
            <p:cNvPr id="6" name="51">
              <a:extLst>
                <a:ext uri="{FF2B5EF4-FFF2-40B4-BE49-F238E27FC236}">
                  <a16:creationId xmlns:a16="http://schemas.microsoft.com/office/drawing/2014/main" id="{D48F36D0-2428-4B77-8A6A-8E14FD280A32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95C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66090E-034D-4DF9-9A8D-09CB166E49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  <a:noFill/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2481B43-5613-4B67-B0DD-61AA90411657}"/>
              </a:ext>
            </a:extLst>
          </p:cNvPr>
          <p:cNvGrpSpPr/>
          <p:nvPr/>
        </p:nvGrpSpPr>
        <p:grpSpPr>
          <a:xfrm>
            <a:off x="152400" y="152400"/>
            <a:ext cx="880500" cy="1142233"/>
            <a:chOff x="253799" y="259752"/>
            <a:chExt cx="880500" cy="1142233"/>
          </a:xfrm>
          <a:solidFill>
            <a:srgbClr val="5FBC98"/>
          </a:solidFill>
        </p:grpSpPr>
        <p:sp>
          <p:nvSpPr>
            <p:cNvPr id="45" name="51">
              <a:extLst>
                <a:ext uri="{FF2B5EF4-FFF2-40B4-BE49-F238E27FC236}">
                  <a16:creationId xmlns:a16="http://schemas.microsoft.com/office/drawing/2014/main" id="{DD06E823-728B-4501-A1BE-E18AA1E937CB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95C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3D73DED-7095-42BD-9378-67465F1F73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  <a:noFill/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B9966F7-878F-4925-8435-D4851BE3B276}"/>
              </a:ext>
            </a:extLst>
          </p:cNvPr>
          <p:cNvSpPr txBox="1"/>
          <p:nvPr/>
        </p:nvSpPr>
        <p:spPr>
          <a:xfrm>
            <a:off x="1216744" y="228600"/>
            <a:ext cx="103375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b="1" dirty="0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4200" b="1">
                <a:solidFill>
                  <a:srgbClr val="FF7D1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họn </a:t>
            </a:r>
            <a:r>
              <a:rPr lang="en-US" sz="4200">
                <a:solidFill>
                  <a:schemeClr val="accent6"/>
                </a:solidFill>
              </a:rPr>
              <a:t>ac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 hay</a:t>
            </a:r>
            <a:r>
              <a:rPr lang="en-US" sz="4200">
                <a:solidFill>
                  <a:schemeClr val="accent6"/>
                </a:solidFill>
              </a:rPr>
              <a:t> at</a:t>
            </a: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 thay cho ô vuông.</a:t>
            </a:r>
            <a:endParaRPr lang="vi-VN" sz="4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51769A-45C1-4B8A-8D43-37D3E1C64626}"/>
              </a:ext>
            </a:extLst>
          </p:cNvPr>
          <p:cNvGrpSpPr/>
          <p:nvPr/>
        </p:nvGrpSpPr>
        <p:grpSpPr>
          <a:xfrm>
            <a:off x="237555" y="1436177"/>
            <a:ext cx="4080647" cy="4401450"/>
            <a:chOff x="336244" y="1389750"/>
            <a:chExt cx="4757724" cy="51317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67C583-A986-4A6A-9948-0DFBF9D30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44" y="1389750"/>
              <a:ext cx="4757724" cy="513175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351D7D-EDA0-4010-ADDF-7BFD668E6691}"/>
                </a:ext>
              </a:extLst>
            </p:cNvPr>
            <p:cNvSpPr txBox="1"/>
            <p:nvPr/>
          </p:nvSpPr>
          <p:spPr>
            <a:xfrm>
              <a:off x="1024869" y="3972678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ac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6ED0B8-EA7C-4C64-98A2-0403B9DE793F}"/>
                </a:ext>
              </a:extLst>
            </p:cNvPr>
            <p:cNvSpPr txBox="1"/>
            <p:nvPr/>
          </p:nvSpPr>
          <p:spPr>
            <a:xfrm>
              <a:off x="3746013" y="3688946"/>
              <a:ext cx="5934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at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EEBAB1-143D-4F38-ADF8-27E45FD09641}"/>
              </a:ext>
            </a:extLst>
          </p:cNvPr>
          <p:cNvGrpSpPr/>
          <p:nvPr/>
        </p:nvGrpSpPr>
        <p:grpSpPr>
          <a:xfrm>
            <a:off x="4339445" y="1955886"/>
            <a:ext cx="2289955" cy="711114"/>
            <a:chOff x="4450007" y="1564272"/>
            <a:chExt cx="2289955" cy="711114"/>
          </a:xfrm>
        </p:grpSpPr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60D3762D-5174-44A9-AC11-4044143952E3}"/>
                </a:ext>
              </a:extLst>
            </p:cNvPr>
            <p:cNvSpPr/>
            <p:nvPr/>
          </p:nvSpPr>
          <p:spPr>
            <a:xfrm>
              <a:off x="4450007" y="1564272"/>
              <a:ext cx="2289955" cy="707887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26000">
                  <a:schemeClr val="accent1">
                    <a:lumMod val="5000"/>
                    <a:lumOff val="95000"/>
                  </a:schemeClr>
                </a:gs>
                <a:gs pos="99000">
                  <a:schemeClr val="accent3">
                    <a:lumMod val="40000"/>
                    <a:lumOff val="60000"/>
                  </a:schemeClr>
                </a:gs>
                <a:gs pos="84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40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múa hát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A62EC3-C941-4613-8FB0-6DD2B9689AEE}"/>
                </a:ext>
              </a:extLst>
            </p:cNvPr>
            <p:cNvSpPr txBox="1"/>
            <p:nvPr/>
          </p:nvSpPr>
          <p:spPr>
            <a:xfrm>
              <a:off x="5986462" y="1567500"/>
              <a:ext cx="5934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chemeClr val="accent6"/>
                  </a:solidFill>
                </a:rPr>
                <a:t>at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54D2FA3-3612-4A37-9980-9F3FB223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569" y="2113503"/>
            <a:ext cx="506521" cy="454228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41D8C34C-A605-4B6B-8897-E9B55E35E5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03" t="10081" r="17883" b="63809"/>
          <a:stretch/>
        </p:blipFill>
        <p:spPr>
          <a:xfrm flipH="1">
            <a:off x="6021445" y="1952659"/>
            <a:ext cx="188202" cy="25541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D9B6A3B-0FD4-42DF-8AB7-4206A6348D69}"/>
              </a:ext>
            </a:extLst>
          </p:cNvPr>
          <p:cNvGrpSpPr/>
          <p:nvPr/>
        </p:nvGrpSpPr>
        <p:grpSpPr>
          <a:xfrm>
            <a:off x="6854045" y="1955886"/>
            <a:ext cx="2289955" cy="711114"/>
            <a:chOff x="4450007" y="1564272"/>
            <a:chExt cx="2289955" cy="711114"/>
          </a:xfrm>
        </p:grpSpPr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B545D820-0B68-4131-86EB-3FD78AD61DE1}"/>
                </a:ext>
              </a:extLst>
            </p:cNvPr>
            <p:cNvSpPr/>
            <p:nvPr/>
          </p:nvSpPr>
          <p:spPr>
            <a:xfrm>
              <a:off x="4450007" y="1564272"/>
              <a:ext cx="2289955" cy="707887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26000">
                  <a:schemeClr val="accent1">
                    <a:lumMod val="5000"/>
                    <a:lumOff val="95000"/>
                  </a:schemeClr>
                </a:gs>
                <a:gs pos="99000">
                  <a:schemeClr val="accent3">
                    <a:lumMod val="40000"/>
                    <a:lumOff val="60000"/>
                  </a:schemeClr>
                </a:gs>
                <a:gs pos="84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40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quét rác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B7F2353-DB24-49EE-9859-B480D4E166BD}"/>
                </a:ext>
              </a:extLst>
            </p:cNvPr>
            <p:cNvSpPr txBox="1"/>
            <p:nvPr/>
          </p:nvSpPr>
          <p:spPr>
            <a:xfrm>
              <a:off x="5862638" y="156750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chemeClr val="accent6"/>
                  </a:solidFill>
                </a:rPr>
                <a:t>ac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97F9375-5F53-4483-B3B0-A11D80C59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038" y="2113503"/>
            <a:ext cx="506521" cy="454228"/>
          </a:xfrm>
          <a:prstGeom prst="rect">
            <a:avLst/>
          </a:prstGeom>
        </p:spPr>
      </p:pic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8F07D171-EFEA-4AB0-B8A9-429983B36C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03" t="10081" r="17883" b="63809"/>
          <a:stretch/>
        </p:blipFill>
        <p:spPr>
          <a:xfrm flipH="1">
            <a:off x="8412725" y="1952659"/>
            <a:ext cx="188202" cy="25541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BCDF1EC-2FE2-4D84-AA69-36EC8C7F6F59}"/>
              </a:ext>
            </a:extLst>
          </p:cNvPr>
          <p:cNvGrpSpPr/>
          <p:nvPr/>
        </p:nvGrpSpPr>
        <p:grpSpPr>
          <a:xfrm>
            <a:off x="9368645" y="1955886"/>
            <a:ext cx="2289955" cy="711114"/>
            <a:chOff x="4450007" y="1564272"/>
            <a:chExt cx="2289955" cy="711114"/>
          </a:xfrm>
        </p:grpSpPr>
        <p:sp>
          <p:nvSpPr>
            <p:cNvPr id="35" name="Rounded Rectangle 5">
              <a:extLst>
                <a:ext uri="{FF2B5EF4-FFF2-40B4-BE49-F238E27FC236}">
                  <a16:creationId xmlns:a16="http://schemas.microsoft.com/office/drawing/2014/main" id="{AE68674C-77A5-4B15-AD20-EF24B1406913}"/>
                </a:ext>
              </a:extLst>
            </p:cNvPr>
            <p:cNvSpPr/>
            <p:nvPr/>
          </p:nvSpPr>
          <p:spPr>
            <a:xfrm>
              <a:off x="4450007" y="1564272"/>
              <a:ext cx="2289955" cy="707887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26000">
                  <a:schemeClr val="accent1">
                    <a:lumMod val="5000"/>
                    <a:lumOff val="95000"/>
                  </a:schemeClr>
                </a:gs>
                <a:gs pos="99000">
                  <a:schemeClr val="accent3">
                    <a:lumMod val="40000"/>
                    <a:lumOff val="60000"/>
                  </a:schemeClr>
                </a:gs>
                <a:gs pos="84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40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rửa bát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F85FCFC-3554-4CD3-AFCE-96A444FA58CE}"/>
                </a:ext>
              </a:extLst>
            </p:cNvPr>
            <p:cNvSpPr txBox="1"/>
            <p:nvPr/>
          </p:nvSpPr>
          <p:spPr>
            <a:xfrm>
              <a:off x="5862637" y="1567500"/>
              <a:ext cx="5934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chemeClr val="accent6"/>
                  </a:solidFill>
                </a:rPr>
                <a:t>at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4D6C7B4D-CC3B-4214-8C97-3EEA700F4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186" y="2113503"/>
            <a:ext cx="506521" cy="454228"/>
          </a:xfrm>
          <a:prstGeom prst="rect">
            <a:avLst/>
          </a:prstGeom>
        </p:spPr>
      </p:pic>
      <p:pic>
        <p:nvPicPr>
          <p:cNvPr id="38" name="Picture 37" descr="Shape&#10;&#10;Description automatically generated with low confidence">
            <a:extLst>
              <a:ext uri="{FF2B5EF4-FFF2-40B4-BE49-F238E27FC236}">
                <a16:creationId xmlns:a16="http://schemas.microsoft.com/office/drawing/2014/main" id="{12B0473F-E809-420A-A4EB-98D778606B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03" t="10081" r="17883" b="63809"/>
          <a:stretch/>
        </p:blipFill>
        <p:spPr>
          <a:xfrm flipH="1">
            <a:off x="10922563" y="1952659"/>
            <a:ext cx="188202" cy="25541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D0ED1D1-B43F-4388-92BE-F4AC4043A9BA}"/>
              </a:ext>
            </a:extLst>
          </p:cNvPr>
          <p:cNvGrpSpPr/>
          <p:nvPr/>
        </p:nvGrpSpPr>
        <p:grpSpPr>
          <a:xfrm>
            <a:off x="4339445" y="3404990"/>
            <a:ext cx="2289955" cy="708733"/>
            <a:chOff x="4450007" y="1564272"/>
            <a:chExt cx="2289955" cy="708733"/>
          </a:xfrm>
        </p:grpSpPr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id="{B0B3F1D6-F496-4F11-87B3-76CA63C9D59C}"/>
                </a:ext>
              </a:extLst>
            </p:cNvPr>
            <p:cNvSpPr/>
            <p:nvPr/>
          </p:nvSpPr>
          <p:spPr>
            <a:xfrm>
              <a:off x="4450007" y="1564272"/>
              <a:ext cx="2289955" cy="707887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26000">
                  <a:schemeClr val="accent1">
                    <a:lumMod val="5000"/>
                    <a:lumOff val="95000"/>
                  </a:schemeClr>
                </a:gs>
                <a:gs pos="99000">
                  <a:schemeClr val="accent3">
                    <a:lumMod val="40000"/>
                    <a:lumOff val="60000"/>
                  </a:schemeClr>
                </a:gs>
                <a:gs pos="84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40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cô bác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34A90A-61F8-494D-BDFD-2E254E25F309}"/>
                </a:ext>
              </a:extLst>
            </p:cNvPr>
            <p:cNvSpPr txBox="1"/>
            <p:nvPr/>
          </p:nvSpPr>
          <p:spPr>
            <a:xfrm>
              <a:off x="5700608" y="1565119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chemeClr val="accent6"/>
                  </a:solidFill>
                </a:rPr>
                <a:t>ac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D6F54F6F-4CCD-4C65-8A4A-C95084917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300" y="3576489"/>
            <a:ext cx="506521" cy="454228"/>
          </a:xfrm>
          <a:prstGeom prst="rect">
            <a:avLst/>
          </a:prstGeom>
        </p:spPr>
      </p:pic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7D8C291E-AA03-44E0-B22E-281E300C0F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03" t="10081" r="17883" b="63809"/>
          <a:stretch/>
        </p:blipFill>
        <p:spPr>
          <a:xfrm flipH="1">
            <a:off x="5740458" y="3406526"/>
            <a:ext cx="188202" cy="25541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6055F49-9241-42C8-A57B-38C09ECEF301}"/>
              </a:ext>
            </a:extLst>
          </p:cNvPr>
          <p:cNvGrpSpPr/>
          <p:nvPr/>
        </p:nvGrpSpPr>
        <p:grpSpPr>
          <a:xfrm>
            <a:off x="6854045" y="3403456"/>
            <a:ext cx="2289955" cy="709421"/>
            <a:chOff x="4450007" y="1562738"/>
            <a:chExt cx="2289955" cy="709421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C11918CF-2FD4-4FB5-BFBB-2A9E723DA67A}"/>
                </a:ext>
              </a:extLst>
            </p:cNvPr>
            <p:cNvSpPr/>
            <p:nvPr/>
          </p:nvSpPr>
          <p:spPr>
            <a:xfrm>
              <a:off x="4450007" y="1564272"/>
              <a:ext cx="2289955" cy="707887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26000">
                  <a:schemeClr val="accent1">
                    <a:lumMod val="5000"/>
                    <a:lumOff val="95000"/>
                  </a:schemeClr>
                </a:gs>
                <a:gs pos="99000">
                  <a:schemeClr val="accent3">
                    <a:lumMod val="40000"/>
                    <a:lumOff val="60000"/>
                  </a:schemeClr>
                </a:gs>
                <a:gs pos="84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40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ca nhạc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D152E7C-4862-42B9-9593-3F5AC9A1A700}"/>
                </a:ext>
              </a:extLst>
            </p:cNvPr>
            <p:cNvSpPr txBox="1"/>
            <p:nvPr/>
          </p:nvSpPr>
          <p:spPr>
            <a:xfrm>
              <a:off x="5834063" y="1562738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chemeClr val="accent6"/>
                  </a:solidFill>
                </a:rPr>
                <a:t>ac</a:t>
              </a: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9103C998-1DB7-40BB-A998-55385D79B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507" y="3513428"/>
            <a:ext cx="506521" cy="454228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20BB8C6-4EDB-419C-B863-CB524203F987}"/>
              </a:ext>
            </a:extLst>
          </p:cNvPr>
          <p:cNvGrpSpPr/>
          <p:nvPr/>
        </p:nvGrpSpPr>
        <p:grpSpPr>
          <a:xfrm>
            <a:off x="9368645" y="3404990"/>
            <a:ext cx="2289955" cy="711114"/>
            <a:chOff x="4450007" y="1564272"/>
            <a:chExt cx="2289955" cy="711114"/>
          </a:xfrm>
        </p:grpSpPr>
        <p:sp>
          <p:nvSpPr>
            <p:cNvPr id="60" name="Rounded Rectangle 5">
              <a:extLst>
                <a:ext uri="{FF2B5EF4-FFF2-40B4-BE49-F238E27FC236}">
                  <a16:creationId xmlns:a16="http://schemas.microsoft.com/office/drawing/2014/main" id="{606473C0-EEB8-4A7A-8CF4-ACEFFBD51AF1}"/>
                </a:ext>
              </a:extLst>
            </p:cNvPr>
            <p:cNvSpPr/>
            <p:nvPr/>
          </p:nvSpPr>
          <p:spPr>
            <a:xfrm>
              <a:off x="4450007" y="1564272"/>
              <a:ext cx="2289955" cy="707887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26000">
                  <a:schemeClr val="accent1">
                    <a:lumMod val="5000"/>
                    <a:lumOff val="95000"/>
                  </a:schemeClr>
                </a:gs>
                <a:gs pos="99000">
                  <a:schemeClr val="accent3">
                    <a:lumMod val="40000"/>
                    <a:lumOff val="60000"/>
                  </a:schemeClr>
                </a:gs>
                <a:gs pos="84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r>
                <a:rPr lang="en-US" sz="40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phát quà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24642DE-089C-400E-836A-8859E7E99385}"/>
                </a:ext>
              </a:extLst>
            </p:cNvPr>
            <p:cNvSpPr txBox="1"/>
            <p:nvPr/>
          </p:nvSpPr>
          <p:spPr>
            <a:xfrm>
              <a:off x="5095875" y="1567500"/>
              <a:ext cx="5934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chemeClr val="accent6"/>
                  </a:solidFill>
                </a:rPr>
                <a:t>at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B0316725-4292-4412-A56E-CB17BD533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420" y="3576489"/>
            <a:ext cx="506521" cy="454228"/>
          </a:xfrm>
          <a:prstGeom prst="rect">
            <a:avLst/>
          </a:prstGeom>
        </p:spPr>
      </p:pic>
      <p:pic>
        <p:nvPicPr>
          <p:cNvPr id="63" name="Picture 62" descr="Shape&#10;&#10;Description automatically generated with low confidence">
            <a:extLst>
              <a:ext uri="{FF2B5EF4-FFF2-40B4-BE49-F238E27FC236}">
                <a16:creationId xmlns:a16="http://schemas.microsoft.com/office/drawing/2014/main" id="{D8BEBD93-125D-46F1-B81D-0410209D69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03" t="10081" r="17883" b="63809"/>
          <a:stretch/>
        </p:blipFill>
        <p:spPr>
          <a:xfrm flipH="1">
            <a:off x="10148888" y="3401763"/>
            <a:ext cx="188202" cy="25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91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D0A1C2-34F3-40A6-9448-286A8B7FD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95400"/>
            <a:ext cx="6553200" cy="400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40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4">
            <a:extLst>
              <a:ext uri="{FF2B5EF4-FFF2-40B4-BE49-F238E27FC236}">
                <a16:creationId xmlns:a16="http://schemas.microsoft.com/office/drawing/2014/main" id="{378325A2-2719-4A56-B347-D951B21351E5}"/>
              </a:ext>
            </a:extLst>
          </p:cNvPr>
          <p:cNvSpPr txBox="1">
            <a:spLocks/>
          </p:cNvSpPr>
          <p:nvPr/>
        </p:nvSpPr>
        <p:spPr>
          <a:xfrm>
            <a:off x="152400" y="12357"/>
            <a:ext cx="2057400" cy="7588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GB" sz="360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P-168" panose="020B0803050302020204" pitchFamily="34" charset="0"/>
                <a:ea typeface="华文彩云" panose="02010800040101010101" charset="-122"/>
                <a:cs typeface="Algerian" panose="04020705040A02060702" charset="0"/>
              </a:rPr>
              <a:t>TUẦN 16</a:t>
            </a:r>
          </a:p>
        </p:txBody>
      </p:sp>
      <p:sp>
        <p:nvSpPr>
          <p:cNvPr id="19" name="1">
            <a:extLst>
              <a:ext uri="{FF2B5EF4-FFF2-40B4-BE49-F238E27FC236}">
                <a16:creationId xmlns:a16="http://schemas.microsoft.com/office/drawing/2014/main" id="{B7BDAEE3-B659-4942-92A1-947D1D0DE591}"/>
              </a:ext>
            </a:extLst>
          </p:cNvPr>
          <p:cNvSpPr>
            <a:spLocks noGrp="1"/>
          </p:cNvSpPr>
          <p:nvPr/>
        </p:nvSpPr>
        <p:spPr>
          <a:xfrm>
            <a:off x="5334000" y="4648200"/>
            <a:ext cx="1524000" cy="609600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indent="0" algn="dist" rtl="0">
              <a:lnSpc>
                <a:spcPct val="180000"/>
              </a:lnSpc>
              <a:spcBef>
                <a:spcPts val="0"/>
              </a:spcBef>
            </a:pPr>
            <a:r>
              <a:rPr lang="en-US" altLang="zh-CN" sz="2800" b="1" i="0" u="none" strike="noStrike" kern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HP-167" panose="020B0803050302020204" pitchFamily="34" charset="0"/>
                <a:ea typeface="字魂58号-创中黑" panose="00000500000000000000" pitchFamily="2" charset="-122"/>
                <a:cs typeface="字魂58号-创中黑" panose="00000500000000000000" pitchFamily="2" charset="-122"/>
              </a:rPr>
              <a:t>TIẾT 3</a:t>
            </a:r>
            <a:endParaRPr lang="zh-CN" altLang="en-US" sz="2800" b="1" i="0" u="none" strike="noStrike" kern="2200" baseline="0" dirty="0">
              <a:solidFill>
                <a:schemeClr val="tx1">
                  <a:lumMod val="65000"/>
                  <a:lumOff val="35000"/>
                </a:schemeClr>
              </a:solidFill>
              <a:latin typeface="HP-167" panose="020B0803050302020204" pitchFamily="34" charset="0"/>
              <a:ea typeface="字魂58号-创中黑" panose="00000500000000000000" pitchFamily="2" charset="-122"/>
              <a:cs typeface="字魂58号-创中黑" panose="00000500000000000000" pitchFamily="2" charset="-122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299BD0-0842-4268-8B98-E327A6609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87" y="630799"/>
            <a:ext cx="5749026" cy="1579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82BACE-2022-4FC6-A917-4E51B0F97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09800"/>
            <a:ext cx="10416309" cy="22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0D161A-311B-4696-9E56-7A54595C7F61}"/>
              </a:ext>
            </a:extLst>
          </p:cNvPr>
          <p:cNvSpPr txBox="1"/>
          <p:nvPr/>
        </p:nvSpPr>
        <p:spPr>
          <a:xfrm>
            <a:off x="1825496" y="1110015"/>
            <a:ext cx="83629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i="0">
                <a:solidFill>
                  <a:srgbClr val="C2182F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</a:rPr>
              <a:t>ǡ</a:t>
            </a:r>
            <a:r>
              <a:rPr lang="el-GR" sz="6600" b="1" i="0">
                <a:solidFill>
                  <a:srgbClr val="C2182F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</a:rPr>
              <a:t>μ</a:t>
            </a:r>
            <a:r>
              <a:rPr lang="en-US" sz="6600" b="1" i="0">
                <a:solidFill>
                  <a:srgbClr val="C2182F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</a:rPr>
              <a:t>ếnḑ V</a:t>
            </a:r>
            <a:r>
              <a:rPr lang="el-GR" sz="6600" b="1" i="0">
                <a:solidFill>
                  <a:srgbClr val="C2182F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</a:rPr>
              <a:t>Θ</a:t>
            </a:r>
            <a:r>
              <a:rPr lang="en-US" sz="6600" b="1" i="0">
                <a:solidFill>
                  <a:srgbClr val="C2182F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</a:rPr>
              <a:t>ʸt</a:t>
            </a:r>
            <a:br>
              <a:rPr lang="en-US" sz="8000">
                <a:solidFill>
                  <a:srgbClr val="C2182F"/>
                </a:solidFill>
                <a:latin typeface="HP001" panose="020B0603050302020204" pitchFamily="34" charset="0"/>
                <a:ea typeface="HP001" panose="020B0603050302020204" pitchFamily="34" charset="0"/>
              </a:rPr>
            </a:br>
            <a:r>
              <a:rPr lang="vi-VN" sz="5400" b="1">
                <a:latin typeface="HP001" panose="020B0603050302020204" pitchFamily="34" charset="0"/>
                <a:ea typeface="HP001" panose="020B0603050302020204" pitchFamily="34" charset="0"/>
              </a:rPr>
              <a:t>NΉ; ȫμʴt: TȆươ</a:t>
            </a:r>
            <a:r>
              <a:rPr lang="el-GR" sz="5400" b="1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5400" b="1">
                <a:latin typeface="HP001" panose="020B0603050302020204" pitchFamily="34" charset="0"/>
                <a:ea typeface="HP001" panose="020B0603050302020204" pitchFamily="34" charset="0"/>
              </a:rPr>
              <a:t>ḑ ô</a:t>
            </a:r>
            <a:r>
              <a:rPr lang="el-GR" sz="5400" b="1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5400" b="1">
                <a:latin typeface="HP001" panose="020B0603050302020204" pitchFamily="34" charset="0"/>
                <a:ea typeface="HP001" panose="020B0603050302020204" pitchFamily="34" charset="0"/>
              </a:rPr>
              <a:t>ḑ</a:t>
            </a:r>
            <a:endParaRPr lang="en-US" sz="5400">
              <a:solidFill>
                <a:schemeClr val="tx1">
                  <a:lumMod val="85000"/>
                  <a:lumOff val="15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BA7F1-6C73-4E80-B128-64F53440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700256" cy="9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2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9964B802-3FCE-4C73-AC30-43EA2EA818E8}"/>
              </a:ext>
            </a:extLst>
          </p:cNvPr>
          <p:cNvSpPr/>
          <p:nvPr/>
        </p:nvSpPr>
        <p:spPr>
          <a:xfrm>
            <a:off x="5334000" y="1186197"/>
            <a:ext cx="2319003" cy="2319003"/>
          </a:xfrm>
          <a:prstGeom prst="ellipse">
            <a:avLst/>
          </a:prstGeom>
          <a:noFill/>
          <a:ln w="76200">
            <a:solidFill>
              <a:srgbClr val="28A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6AFD3"/>
              </a:solidFill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B22DD-9574-4532-A064-F0076293C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198" y="1329396"/>
            <a:ext cx="2032604" cy="2032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15CB55-F1FB-4170-848F-346C736D3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623614"/>
            <a:ext cx="6781800" cy="19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90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E87D2A-6204-4545-90B2-01564C2C4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1"/>
          <a:stretch/>
        </p:blipFill>
        <p:spPr>
          <a:xfrm>
            <a:off x="6477000" y="248967"/>
            <a:ext cx="4892540" cy="63600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FD0C8F-B7E5-4406-811D-AFB3F18A4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42" y="138669"/>
            <a:ext cx="1147568" cy="6463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753689-73A4-4E28-BE23-B001B9F3E762}"/>
              </a:ext>
            </a:extLst>
          </p:cNvPr>
          <p:cNvSpPr txBox="1"/>
          <p:nvPr/>
        </p:nvSpPr>
        <p:spPr>
          <a:xfrm>
            <a:off x="1752600" y="152400"/>
            <a:ext cx="415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 ÔNG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2851E-E9A5-4CFA-B5C6-B045C151C040}"/>
              </a:ext>
            </a:extLst>
          </p:cNvPr>
          <p:cNvSpPr txBox="1"/>
          <p:nvPr/>
        </p:nvSpPr>
        <p:spPr>
          <a:xfrm>
            <a:off x="2044771" y="838200"/>
            <a:ext cx="3768971" cy="573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/>
              <a:t>Ông bị đau chân</a:t>
            </a:r>
          </a:p>
          <a:p>
            <a:pPr algn="just">
              <a:lnSpc>
                <a:spcPct val="110000"/>
              </a:lnSpc>
            </a:pPr>
            <a:r>
              <a:rPr lang="en-US" sz="2800"/>
              <a:t>Nó sưng nó tấy,</a:t>
            </a:r>
          </a:p>
          <a:p>
            <a:pPr algn="just">
              <a:lnSpc>
                <a:spcPct val="110000"/>
              </a:lnSpc>
            </a:pPr>
            <a:r>
              <a:rPr lang="en-US" sz="2800"/>
              <a:t>Đi phải chống gậy</a:t>
            </a:r>
          </a:p>
          <a:p>
            <a:pPr algn="just">
              <a:lnSpc>
                <a:spcPct val="110000"/>
              </a:lnSpc>
            </a:pPr>
            <a:r>
              <a:rPr lang="en-US" sz="2800"/>
              <a:t>Khập khiễng, khập khà,</a:t>
            </a:r>
          </a:p>
          <a:p>
            <a:pPr algn="just">
              <a:lnSpc>
                <a:spcPct val="110000"/>
              </a:lnSpc>
            </a:pPr>
            <a:r>
              <a:rPr lang="en-US" sz="2800"/>
              <a:t>Bước lên thềm nhà</a:t>
            </a:r>
          </a:p>
          <a:p>
            <a:pPr algn="just">
              <a:lnSpc>
                <a:spcPct val="110000"/>
              </a:lnSpc>
            </a:pPr>
            <a:r>
              <a:rPr lang="en-US" sz="2800"/>
              <a:t>Nhấc chân quá khó.</a:t>
            </a:r>
          </a:p>
          <a:p>
            <a:pPr algn="just">
              <a:lnSpc>
                <a:spcPct val="110000"/>
              </a:lnSpc>
            </a:pPr>
            <a:r>
              <a:rPr lang="en-US" sz="2800"/>
              <a:t>Thấy ông nhăn nhó,</a:t>
            </a:r>
          </a:p>
          <a:p>
            <a:pPr algn="just">
              <a:lnSpc>
                <a:spcPct val="110000"/>
              </a:lnSpc>
            </a:pPr>
            <a:r>
              <a:rPr lang="en-US" sz="2800"/>
              <a:t>Việt chơi ngoài sân</a:t>
            </a:r>
          </a:p>
          <a:p>
            <a:pPr algn="just">
              <a:lnSpc>
                <a:spcPct val="110000"/>
              </a:lnSpc>
            </a:pPr>
            <a:r>
              <a:rPr lang="en-US" sz="2800"/>
              <a:t>Lon ton lại gần,</a:t>
            </a:r>
          </a:p>
          <a:p>
            <a:pPr algn="just">
              <a:lnSpc>
                <a:spcPct val="110000"/>
              </a:lnSpc>
            </a:pPr>
            <a:r>
              <a:rPr lang="en-US" sz="2800"/>
              <a:t>Âu yếm, nhanh nhảu:</a:t>
            </a:r>
          </a:p>
          <a:p>
            <a:pPr marL="228594" indent="-228594" algn="just">
              <a:lnSpc>
                <a:spcPct val="110000"/>
              </a:lnSpc>
              <a:buFontTx/>
              <a:buChar char="-"/>
            </a:pPr>
            <a:r>
              <a:rPr lang="en-US" sz="2800"/>
              <a:t>Ông vịn vai cháu,</a:t>
            </a:r>
          </a:p>
          <a:p>
            <a:pPr algn="just">
              <a:lnSpc>
                <a:spcPct val="110000"/>
              </a:lnSpc>
            </a:pPr>
            <a:r>
              <a:rPr lang="en-US" sz="2800"/>
              <a:t>Cháu đỡ ông lên.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335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95BB04-A1F7-40D0-AAD5-03B6F307C4F6}"/>
              </a:ext>
            </a:extLst>
          </p:cNvPr>
          <p:cNvGrpSpPr/>
          <p:nvPr/>
        </p:nvGrpSpPr>
        <p:grpSpPr>
          <a:xfrm>
            <a:off x="199177" y="184880"/>
            <a:ext cx="853942" cy="1068901"/>
            <a:chOff x="253799" y="259752"/>
            <a:chExt cx="853942" cy="1068901"/>
          </a:xfrm>
        </p:grpSpPr>
        <p:sp>
          <p:nvSpPr>
            <p:cNvPr id="3" name="51">
              <a:extLst>
                <a:ext uri="{FF2B5EF4-FFF2-40B4-BE49-F238E27FC236}">
                  <a16:creationId xmlns:a16="http://schemas.microsoft.com/office/drawing/2014/main" id="{004B92B3-230C-4958-8DE5-1F836BD26E63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95C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0BAA0-6B76-4112-8621-04D5296411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5879" y="646791"/>
              <a:ext cx="681862" cy="68186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52DE446-EE86-43F2-94EA-7FE296785C07}"/>
              </a:ext>
            </a:extLst>
          </p:cNvPr>
          <p:cNvGrpSpPr/>
          <p:nvPr/>
        </p:nvGrpSpPr>
        <p:grpSpPr>
          <a:xfrm>
            <a:off x="685800" y="1600058"/>
            <a:ext cx="3089951" cy="1291656"/>
            <a:chOff x="1676928" y="2546103"/>
            <a:chExt cx="2254820" cy="129165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41C6650-B9DD-484D-BC1C-8F2B1C34E242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>
                <a:solidFill>
                  <a:schemeClr val="accent6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E0553A-9E51-483C-A28A-396CD8C11803}"/>
                </a:ext>
              </a:extLst>
            </p:cNvPr>
            <p:cNvSpPr txBox="1"/>
            <p:nvPr/>
          </p:nvSpPr>
          <p:spPr>
            <a:xfrm>
              <a:off x="1838774" y="2909537"/>
              <a:ext cx="2006757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>
                  <a:solidFill>
                    <a:schemeClr val="accent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khập khiễng</a:t>
              </a:r>
              <a:endParaRPr lang="en-US" sz="3600" b="1" i="1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972CB97-23F9-4F20-8D89-40DC3AE04C50}"/>
              </a:ext>
            </a:extLst>
          </p:cNvPr>
          <p:cNvGrpSpPr/>
          <p:nvPr/>
        </p:nvGrpSpPr>
        <p:grpSpPr>
          <a:xfrm>
            <a:off x="8471628" y="1638726"/>
            <a:ext cx="3246003" cy="1521814"/>
            <a:chOff x="1642378" y="3994981"/>
            <a:chExt cx="2186086" cy="152181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C06071D-7659-4FDE-BD99-A5B35D0FA21E}"/>
                </a:ext>
              </a:extLst>
            </p:cNvPr>
            <p:cNvSpPr/>
            <p:nvPr/>
          </p:nvSpPr>
          <p:spPr>
            <a:xfrm>
              <a:off x="1642378" y="3994981"/>
              <a:ext cx="2186086" cy="1350870"/>
            </a:xfrm>
            <a:custGeom>
              <a:avLst/>
              <a:gdLst>
                <a:gd name="connsiteX0" fmla="*/ 1354818 w 2186086"/>
                <a:gd name="connsiteY0" fmla="*/ 0 h 1350870"/>
                <a:gd name="connsiteX1" fmla="*/ 1580141 w 2186086"/>
                <a:gd name="connsiteY1" fmla="*/ 74395 h 1350870"/>
                <a:gd name="connsiteX2" fmla="*/ 1644625 w 2186086"/>
                <a:gd name="connsiteY2" fmla="*/ 150632 h 1350870"/>
                <a:gd name="connsiteX3" fmla="*/ 1673471 w 2186086"/>
                <a:gd name="connsiteY3" fmla="*/ 148314 h 1350870"/>
                <a:gd name="connsiteX4" fmla="*/ 1992126 w 2186086"/>
                <a:gd name="connsiteY4" fmla="*/ 402314 h 1350870"/>
                <a:gd name="connsiteX5" fmla="*/ 1982733 w 2186086"/>
                <a:gd name="connsiteY5" fmla="*/ 439402 h 1350870"/>
                <a:gd name="connsiteX6" fmla="*/ 1991466 w 2186086"/>
                <a:gd name="connsiteY6" fmla="*/ 441563 h 1350870"/>
                <a:gd name="connsiteX7" fmla="*/ 2186086 w 2186086"/>
                <a:gd name="connsiteY7" fmla="*/ 675602 h 1350870"/>
                <a:gd name="connsiteX8" fmla="*/ 2092754 w 2186086"/>
                <a:gd name="connsiteY8" fmla="*/ 855207 h 1350870"/>
                <a:gd name="connsiteX9" fmla="*/ 2056290 w 2186086"/>
                <a:gd name="connsiteY9" fmla="*/ 879189 h 1350870"/>
                <a:gd name="connsiteX10" fmla="*/ 2056769 w 2186086"/>
                <a:gd name="connsiteY10" fmla="*/ 882978 h 1350870"/>
                <a:gd name="connsiteX11" fmla="*/ 1738114 w 2186086"/>
                <a:gd name="connsiteY11" fmla="*/ 1136978 h 1350870"/>
                <a:gd name="connsiteX12" fmla="*/ 1736053 w 2186086"/>
                <a:gd name="connsiteY12" fmla="*/ 1136813 h 1350870"/>
                <a:gd name="connsiteX13" fmla="*/ 1667872 w 2186086"/>
                <a:gd name="connsiteY13" fmla="*/ 1217419 h 1350870"/>
                <a:gd name="connsiteX14" fmla="*/ 1442549 w 2186086"/>
                <a:gd name="connsiteY14" fmla="*/ 1291814 h 1350870"/>
                <a:gd name="connsiteX15" fmla="*/ 1264386 w 2186086"/>
                <a:gd name="connsiteY15" fmla="*/ 1248435 h 1350870"/>
                <a:gd name="connsiteX16" fmla="*/ 1227319 w 2186086"/>
                <a:gd name="connsiteY16" fmla="*/ 1224057 h 1350870"/>
                <a:gd name="connsiteX17" fmla="*/ 1182981 w 2186086"/>
                <a:gd name="connsiteY17" fmla="*/ 1276475 h 1350870"/>
                <a:gd name="connsiteX18" fmla="*/ 957658 w 2186086"/>
                <a:gd name="connsiteY18" fmla="*/ 1350870 h 1350870"/>
                <a:gd name="connsiteX19" fmla="*/ 732335 w 2186086"/>
                <a:gd name="connsiteY19" fmla="*/ 1276475 h 1350870"/>
                <a:gd name="connsiteX20" fmla="*/ 728624 w 2186086"/>
                <a:gd name="connsiteY20" fmla="*/ 1272088 h 1350870"/>
                <a:gd name="connsiteX21" fmla="*/ 669755 w 2186086"/>
                <a:gd name="connsiteY21" fmla="*/ 1286654 h 1350870"/>
                <a:gd name="connsiteX22" fmla="*/ 605535 w 2186086"/>
                <a:gd name="connsiteY22" fmla="*/ 1291814 h 1350870"/>
                <a:gd name="connsiteX23" fmla="*/ 311921 w 2186086"/>
                <a:gd name="connsiteY23" fmla="*/ 1136682 h 1350870"/>
                <a:gd name="connsiteX24" fmla="*/ 294311 w 2186086"/>
                <a:gd name="connsiteY24" fmla="*/ 1091462 h 1350870"/>
                <a:gd name="connsiteX25" fmla="*/ 254435 w 2186086"/>
                <a:gd name="connsiteY25" fmla="*/ 1088258 h 1350870"/>
                <a:gd name="connsiteX26" fmla="*/ 0 w 2186086"/>
                <a:gd name="connsiteY26" fmla="*/ 839418 h 1350870"/>
                <a:gd name="connsiteX27" fmla="*/ 194620 w 2186086"/>
                <a:gd name="connsiteY27" fmla="*/ 605379 h 1350870"/>
                <a:gd name="connsiteX28" fmla="*/ 244326 w 2186086"/>
                <a:gd name="connsiteY28" fmla="*/ 593080 h 1350870"/>
                <a:gd name="connsiteX29" fmla="*/ 219221 w 2186086"/>
                <a:gd name="connsiteY29" fmla="*/ 551454 h 1350870"/>
                <a:gd name="connsiteX30" fmla="*/ 204895 w 2186086"/>
                <a:gd name="connsiteY30" fmla="*/ 475922 h 1350870"/>
                <a:gd name="connsiteX31" fmla="*/ 523550 w 2186086"/>
                <a:gd name="connsiteY31" fmla="*/ 221922 h 1350870"/>
                <a:gd name="connsiteX32" fmla="*/ 618308 w 2186086"/>
                <a:gd name="connsiteY32" fmla="*/ 233341 h 1350870"/>
                <a:gd name="connsiteX33" fmla="*/ 657838 w 2186086"/>
                <a:gd name="connsiteY33" fmla="*/ 248489 h 1350870"/>
                <a:gd name="connsiteX34" fmla="*/ 664045 w 2186086"/>
                <a:gd name="connsiteY34" fmla="*/ 232550 h 1350870"/>
                <a:gd name="connsiteX35" fmla="*/ 957658 w 2186086"/>
                <a:gd name="connsiteY35" fmla="*/ 77418 h 1350870"/>
                <a:gd name="connsiteX36" fmla="*/ 1081693 w 2186086"/>
                <a:gd name="connsiteY36" fmla="*/ 97379 h 1350870"/>
                <a:gd name="connsiteX37" fmla="*/ 1102456 w 2186086"/>
                <a:gd name="connsiteY37" fmla="*/ 106362 h 1350870"/>
                <a:gd name="connsiteX38" fmla="*/ 1129495 w 2186086"/>
                <a:gd name="connsiteY38" fmla="*/ 74395 h 1350870"/>
                <a:gd name="connsiteX39" fmla="*/ 1354818 w 2186086"/>
                <a:gd name="connsiteY39" fmla="*/ 0 h 135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86086" h="1350870">
                  <a:moveTo>
                    <a:pt x="1354818" y="0"/>
                  </a:moveTo>
                  <a:cubicBezTo>
                    <a:pt x="1442812" y="0"/>
                    <a:pt x="1522476" y="28430"/>
                    <a:pt x="1580141" y="74395"/>
                  </a:cubicBezTo>
                  <a:lnTo>
                    <a:pt x="1644625" y="150632"/>
                  </a:lnTo>
                  <a:lnTo>
                    <a:pt x="1673471" y="148314"/>
                  </a:lnTo>
                  <a:cubicBezTo>
                    <a:pt x="1849459" y="148314"/>
                    <a:pt x="1992126" y="262034"/>
                    <a:pt x="1992126" y="402314"/>
                  </a:cubicBezTo>
                  <a:lnTo>
                    <a:pt x="1982733" y="439402"/>
                  </a:lnTo>
                  <a:lnTo>
                    <a:pt x="1991466" y="441563"/>
                  </a:lnTo>
                  <a:cubicBezTo>
                    <a:pt x="2105836" y="480122"/>
                    <a:pt x="2186086" y="570392"/>
                    <a:pt x="2186086" y="675602"/>
                  </a:cubicBezTo>
                  <a:cubicBezTo>
                    <a:pt x="2186086" y="745742"/>
                    <a:pt x="2150420" y="809242"/>
                    <a:pt x="2092754" y="855207"/>
                  </a:cubicBezTo>
                  <a:lnTo>
                    <a:pt x="2056290" y="879189"/>
                  </a:lnTo>
                  <a:lnTo>
                    <a:pt x="2056769" y="882978"/>
                  </a:lnTo>
                  <a:cubicBezTo>
                    <a:pt x="2056769" y="1023258"/>
                    <a:pt x="1914102" y="1136978"/>
                    <a:pt x="1738114" y="1136978"/>
                  </a:cubicBezTo>
                  <a:lnTo>
                    <a:pt x="1736053" y="1136813"/>
                  </a:lnTo>
                  <a:lnTo>
                    <a:pt x="1667872" y="1217419"/>
                  </a:lnTo>
                  <a:cubicBezTo>
                    <a:pt x="1610207" y="1263384"/>
                    <a:pt x="1530543" y="1291814"/>
                    <a:pt x="1442549" y="1291814"/>
                  </a:cubicBezTo>
                  <a:cubicBezTo>
                    <a:pt x="1376554" y="1291814"/>
                    <a:pt x="1315244" y="1275822"/>
                    <a:pt x="1264386" y="1248435"/>
                  </a:cubicBezTo>
                  <a:lnTo>
                    <a:pt x="1227319" y="1224057"/>
                  </a:lnTo>
                  <a:lnTo>
                    <a:pt x="1182981" y="1276475"/>
                  </a:lnTo>
                  <a:cubicBezTo>
                    <a:pt x="1125316" y="1322440"/>
                    <a:pt x="1045652" y="1350870"/>
                    <a:pt x="957658" y="1350870"/>
                  </a:cubicBezTo>
                  <a:cubicBezTo>
                    <a:pt x="869664" y="1350870"/>
                    <a:pt x="790001" y="1322440"/>
                    <a:pt x="732335" y="1276475"/>
                  </a:cubicBezTo>
                  <a:lnTo>
                    <a:pt x="728624" y="1272088"/>
                  </a:lnTo>
                  <a:lnTo>
                    <a:pt x="669755" y="1286654"/>
                  </a:lnTo>
                  <a:cubicBezTo>
                    <a:pt x="649012" y="1290037"/>
                    <a:pt x="627534" y="1291814"/>
                    <a:pt x="605535" y="1291814"/>
                  </a:cubicBezTo>
                  <a:cubicBezTo>
                    <a:pt x="473544" y="1291814"/>
                    <a:pt x="360296" y="1227847"/>
                    <a:pt x="311921" y="1136682"/>
                  </a:cubicBezTo>
                  <a:lnTo>
                    <a:pt x="294311" y="1091462"/>
                  </a:lnTo>
                  <a:lnTo>
                    <a:pt x="254435" y="1088258"/>
                  </a:lnTo>
                  <a:cubicBezTo>
                    <a:pt x="109229" y="1064573"/>
                    <a:pt x="0" y="962163"/>
                    <a:pt x="0" y="839418"/>
                  </a:cubicBezTo>
                  <a:cubicBezTo>
                    <a:pt x="0" y="734208"/>
                    <a:pt x="80250" y="643938"/>
                    <a:pt x="194620" y="605379"/>
                  </a:cubicBezTo>
                  <a:lnTo>
                    <a:pt x="244326" y="593080"/>
                  </a:lnTo>
                  <a:lnTo>
                    <a:pt x="219221" y="551454"/>
                  </a:lnTo>
                  <a:cubicBezTo>
                    <a:pt x="209911" y="527594"/>
                    <a:pt x="204895" y="502225"/>
                    <a:pt x="204895" y="475922"/>
                  </a:cubicBezTo>
                  <a:cubicBezTo>
                    <a:pt x="204895" y="335642"/>
                    <a:pt x="347562" y="221922"/>
                    <a:pt x="523550" y="221922"/>
                  </a:cubicBezTo>
                  <a:cubicBezTo>
                    <a:pt x="556548" y="221922"/>
                    <a:pt x="588374" y="225920"/>
                    <a:pt x="618308" y="233341"/>
                  </a:cubicBezTo>
                  <a:lnTo>
                    <a:pt x="657838" y="248489"/>
                  </a:lnTo>
                  <a:lnTo>
                    <a:pt x="664045" y="232550"/>
                  </a:lnTo>
                  <a:cubicBezTo>
                    <a:pt x="712419" y="141385"/>
                    <a:pt x="825667" y="77418"/>
                    <a:pt x="957658" y="77418"/>
                  </a:cubicBezTo>
                  <a:cubicBezTo>
                    <a:pt x="1001655" y="77418"/>
                    <a:pt x="1043570" y="84525"/>
                    <a:pt x="1081693" y="97379"/>
                  </a:cubicBezTo>
                  <a:lnTo>
                    <a:pt x="1102456" y="106362"/>
                  </a:lnTo>
                  <a:lnTo>
                    <a:pt x="1129495" y="74395"/>
                  </a:lnTo>
                  <a:cubicBezTo>
                    <a:pt x="1187160" y="28430"/>
                    <a:pt x="1266824" y="0"/>
                    <a:pt x="1354818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>
                <a:solidFill>
                  <a:schemeClr val="accent6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7BD777-DAA9-455A-858A-EA6C42635C48}"/>
                </a:ext>
              </a:extLst>
            </p:cNvPr>
            <p:cNvSpPr txBox="1"/>
            <p:nvPr/>
          </p:nvSpPr>
          <p:spPr>
            <a:xfrm>
              <a:off x="1892677" y="4316479"/>
              <a:ext cx="1685487" cy="1200316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accent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nhấc chân</a:t>
              </a:r>
              <a:endParaRPr lang="en-US" sz="3600" b="1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68F786-D88A-4FBB-8593-A1E1056FB234}"/>
              </a:ext>
            </a:extLst>
          </p:cNvPr>
          <p:cNvGrpSpPr/>
          <p:nvPr/>
        </p:nvGrpSpPr>
        <p:grpSpPr>
          <a:xfrm>
            <a:off x="4800600" y="1509480"/>
            <a:ext cx="2939698" cy="1644161"/>
            <a:chOff x="4603205" y="3842077"/>
            <a:chExt cx="2558472" cy="16441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C9DECC-C5C9-479C-8716-0153CFDDA083}"/>
                </a:ext>
              </a:extLst>
            </p:cNvPr>
            <p:cNvSpPr/>
            <p:nvPr/>
          </p:nvSpPr>
          <p:spPr>
            <a:xfrm>
              <a:off x="4603205" y="3842077"/>
              <a:ext cx="2558472" cy="1472812"/>
            </a:xfrm>
            <a:custGeom>
              <a:avLst/>
              <a:gdLst>
                <a:gd name="connsiteX0" fmla="*/ 823159 w 2063513"/>
                <a:gd name="connsiteY0" fmla="*/ 0 h 1472812"/>
                <a:gd name="connsiteX1" fmla="*/ 1248231 w 2063513"/>
                <a:gd name="connsiteY1" fmla="*/ 215131 h 1472812"/>
                <a:gd name="connsiteX2" fmla="*/ 1277692 w 2063513"/>
                <a:gd name="connsiteY2" fmla="*/ 266797 h 1472812"/>
                <a:gd name="connsiteX3" fmla="*/ 1321514 w 2063513"/>
                <a:gd name="connsiteY3" fmla="*/ 252469 h 1472812"/>
                <a:gd name="connsiteX4" fmla="*/ 1384927 w 2063513"/>
                <a:gd name="connsiteY4" fmla="*/ 245736 h 1472812"/>
                <a:gd name="connsiteX5" fmla="*/ 1699580 w 2063513"/>
                <a:gd name="connsiteY5" fmla="*/ 577155 h 1472812"/>
                <a:gd name="connsiteX6" fmla="*/ 1693521 w 2063513"/>
                <a:gd name="connsiteY6" fmla="*/ 640459 h 1472812"/>
                <a:gd name="connsiteX7" fmla="*/ 1748860 w 2063513"/>
                <a:gd name="connsiteY7" fmla="*/ 634583 h 1472812"/>
                <a:gd name="connsiteX8" fmla="*/ 2063513 w 2063513"/>
                <a:gd name="connsiteY8" fmla="*/ 966002 h 1472812"/>
                <a:gd name="connsiteX9" fmla="*/ 1748860 w 2063513"/>
                <a:gd name="connsiteY9" fmla="*/ 1297421 h 1472812"/>
                <a:gd name="connsiteX10" fmla="*/ 1685447 w 2063513"/>
                <a:gd name="connsiteY10" fmla="*/ 1290688 h 1472812"/>
                <a:gd name="connsiteX11" fmla="*/ 1665561 w 2063513"/>
                <a:gd name="connsiteY11" fmla="*/ 1284186 h 1472812"/>
                <a:gd name="connsiteX12" fmla="*/ 1622509 w 2063513"/>
                <a:gd name="connsiteY12" fmla="*/ 1321170 h 1472812"/>
                <a:gd name="connsiteX13" fmla="*/ 1291871 w 2063513"/>
                <a:gd name="connsiteY13" fmla="*/ 1418240 h 1472812"/>
                <a:gd name="connsiteX14" fmla="*/ 1109863 w 2063513"/>
                <a:gd name="connsiteY14" fmla="*/ 1392196 h 1472812"/>
                <a:gd name="connsiteX15" fmla="*/ 1039202 w 2063513"/>
                <a:gd name="connsiteY15" fmla="*/ 1365012 h 1472812"/>
                <a:gd name="connsiteX16" fmla="*/ 1029719 w 2063513"/>
                <a:gd name="connsiteY16" fmla="*/ 1375742 h 1472812"/>
                <a:gd name="connsiteX17" fmla="*/ 778692 w 2063513"/>
                <a:gd name="connsiteY17" fmla="*/ 1472812 h 1472812"/>
                <a:gd name="connsiteX18" fmla="*/ 484315 w 2063513"/>
                <a:gd name="connsiteY18" fmla="*/ 1326693 h 1472812"/>
                <a:gd name="connsiteX19" fmla="*/ 464649 w 2063513"/>
                <a:gd name="connsiteY19" fmla="*/ 1292868 h 1472812"/>
                <a:gd name="connsiteX20" fmla="*/ 411579 w 2063513"/>
                <a:gd name="connsiteY20" fmla="*/ 1297421 h 1472812"/>
                <a:gd name="connsiteX21" fmla="*/ 0 w 2063513"/>
                <a:gd name="connsiteY21" fmla="*/ 897170 h 1472812"/>
                <a:gd name="connsiteX22" fmla="*/ 251374 w 2063513"/>
                <a:gd name="connsiteY22" fmla="*/ 528373 h 1472812"/>
                <a:gd name="connsiteX23" fmla="*/ 312856 w 2063513"/>
                <a:gd name="connsiteY23" fmla="*/ 509813 h 1472812"/>
                <a:gd name="connsiteX24" fmla="*/ 310540 w 2063513"/>
                <a:gd name="connsiteY24" fmla="*/ 487946 h 1472812"/>
                <a:gd name="connsiteX25" fmla="*/ 823159 w 2063513"/>
                <a:gd name="connsiteY25" fmla="*/ 0 h 1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3513" h="1472812">
                  <a:moveTo>
                    <a:pt x="823159" y="0"/>
                  </a:moveTo>
                  <a:cubicBezTo>
                    <a:pt x="1000104" y="0"/>
                    <a:pt x="1156110" y="85336"/>
                    <a:pt x="1248231" y="215131"/>
                  </a:cubicBezTo>
                  <a:lnTo>
                    <a:pt x="1277692" y="266797"/>
                  </a:lnTo>
                  <a:lnTo>
                    <a:pt x="1321514" y="252469"/>
                  </a:lnTo>
                  <a:cubicBezTo>
                    <a:pt x="1341997" y="248055"/>
                    <a:pt x="1363205" y="245736"/>
                    <a:pt x="1384927" y="245736"/>
                  </a:cubicBezTo>
                  <a:cubicBezTo>
                    <a:pt x="1558705" y="245736"/>
                    <a:pt x="1699580" y="394117"/>
                    <a:pt x="1699580" y="577155"/>
                  </a:cubicBezTo>
                  <a:lnTo>
                    <a:pt x="1693521" y="640459"/>
                  </a:lnTo>
                  <a:lnTo>
                    <a:pt x="1748860" y="634583"/>
                  </a:lnTo>
                  <a:cubicBezTo>
                    <a:pt x="1922638" y="634583"/>
                    <a:pt x="2063513" y="782964"/>
                    <a:pt x="2063513" y="966002"/>
                  </a:cubicBezTo>
                  <a:cubicBezTo>
                    <a:pt x="2063513" y="1149040"/>
                    <a:pt x="1922638" y="1297421"/>
                    <a:pt x="1748860" y="1297421"/>
                  </a:cubicBezTo>
                  <a:cubicBezTo>
                    <a:pt x="1727138" y="1297421"/>
                    <a:pt x="1705930" y="1295103"/>
                    <a:pt x="1685447" y="1290688"/>
                  </a:cubicBezTo>
                  <a:lnTo>
                    <a:pt x="1665561" y="1284186"/>
                  </a:lnTo>
                  <a:lnTo>
                    <a:pt x="1622509" y="1321170"/>
                  </a:lnTo>
                  <a:cubicBezTo>
                    <a:pt x="1537891" y="1381145"/>
                    <a:pt x="1420993" y="1418240"/>
                    <a:pt x="1291871" y="1418240"/>
                  </a:cubicBezTo>
                  <a:cubicBezTo>
                    <a:pt x="1227310" y="1418240"/>
                    <a:pt x="1165805" y="1408966"/>
                    <a:pt x="1109863" y="1392196"/>
                  </a:cubicBezTo>
                  <a:lnTo>
                    <a:pt x="1039202" y="1365012"/>
                  </a:lnTo>
                  <a:lnTo>
                    <a:pt x="1029719" y="1375742"/>
                  </a:lnTo>
                  <a:cubicBezTo>
                    <a:pt x="965475" y="1435717"/>
                    <a:pt x="876724" y="1472812"/>
                    <a:pt x="778692" y="1472812"/>
                  </a:cubicBezTo>
                  <a:cubicBezTo>
                    <a:pt x="656152" y="1472812"/>
                    <a:pt x="548113" y="1414851"/>
                    <a:pt x="484315" y="1326693"/>
                  </a:cubicBezTo>
                  <a:lnTo>
                    <a:pt x="464649" y="1292868"/>
                  </a:lnTo>
                  <a:lnTo>
                    <a:pt x="411579" y="1297421"/>
                  </a:lnTo>
                  <a:cubicBezTo>
                    <a:pt x="184270" y="1297421"/>
                    <a:pt x="0" y="1118223"/>
                    <a:pt x="0" y="897170"/>
                  </a:cubicBezTo>
                  <a:cubicBezTo>
                    <a:pt x="0" y="731380"/>
                    <a:pt x="103652" y="589134"/>
                    <a:pt x="251374" y="528373"/>
                  </a:cubicBezTo>
                  <a:lnTo>
                    <a:pt x="312856" y="509813"/>
                  </a:lnTo>
                  <a:lnTo>
                    <a:pt x="310540" y="487946"/>
                  </a:lnTo>
                  <a:cubicBezTo>
                    <a:pt x="310540" y="218461"/>
                    <a:pt x="540047" y="0"/>
                    <a:pt x="82315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>
                <a:solidFill>
                  <a:schemeClr val="accent6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7B86F9-0CE6-4C7A-89C0-91B20F43FE94}"/>
                </a:ext>
              </a:extLst>
            </p:cNvPr>
            <p:cNvSpPr txBox="1"/>
            <p:nvPr/>
          </p:nvSpPr>
          <p:spPr>
            <a:xfrm>
              <a:off x="5076502" y="4285922"/>
              <a:ext cx="1940689" cy="1200316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>
                  <a:solidFill>
                    <a:schemeClr val="accent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khập khà</a:t>
              </a:r>
              <a:endParaRPr lang="en-US" sz="3600" b="1" i="1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BD7210-96D4-4A2E-9D52-E00932C7C7EC}"/>
              </a:ext>
            </a:extLst>
          </p:cNvPr>
          <p:cNvGrpSpPr/>
          <p:nvPr/>
        </p:nvGrpSpPr>
        <p:grpSpPr>
          <a:xfrm>
            <a:off x="685800" y="3684836"/>
            <a:ext cx="3246003" cy="1350870"/>
            <a:chOff x="1642378" y="3994981"/>
            <a:chExt cx="2186086" cy="135087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7B120A4-AD65-43ED-9948-52B31F4653DC}"/>
                </a:ext>
              </a:extLst>
            </p:cNvPr>
            <p:cNvSpPr/>
            <p:nvPr/>
          </p:nvSpPr>
          <p:spPr>
            <a:xfrm flipH="1">
              <a:off x="1642378" y="3994981"/>
              <a:ext cx="2186086" cy="1350870"/>
            </a:xfrm>
            <a:custGeom>
              <a:avLst/>
              <a:gdLst>
                <a:gd name="connsiteX0" fmla="*/ 1354818 w 2186086"/>
                <a:gd name="connsiteY0" fmla="*/ 0 h 1350870"/>
                <a:gd name="connsiteX1" fmla="*/ 1580141 w 2186086"/>
                <a:gd name="connsiteY1" fmla="*/ 74395 h 1350870"/>
                <a:gd name="connsiteX2" fmla="*/ 1644625 w 2186086"/>
                <a:gd name="connsiteY2" fmla="*/ 150632 h 1350870"/>
                <a:gd name="connsiteX3" fmla="*/ 1673471 w 2186086"/>
                <a:gd name="connsiteY3" fmla="*/ 148314 h 1350870"/>
                <a:gd name="connsiteX4" fmla="*/ 1992126 w 2186086"/>
                <a:gd name="connsiteY4" fmla="*/ 402314 h 1350870"/>
                <a:gd name="connsiteX5" fmla="*/ 1982733 w 2186086"/>
                <a:gd name="connsiteY5" fmla="*/ 439402 h 1350870"/>
                <a:gd name="connsiteX6" fmla="*/ 1991466 w 2186086"/>
                <a:gd name="connsiteY6" fmla="*/ 441563 h 1350870"/>
                <a:gd name="connsiteX7" fmla="*/ 2186086 w 2186086"/>
                <a:gd name="connsiteY7" fmla="*/ 675602 h 1350870"/>
                <a:gd name="connsiteX8" fmla="*/ 2092754 w 2186086"/>
                <a:gd name="connsiteY8" fmla="*/ 855207 h 1350870"/>
                <a:gd name="connsiteX9" fmla="*/ 2056290 w 2186086"/>
                <a:gd name="connsiteY9" fmla="*/ 879189 h 1350870"/>
                <a:gd name="connsiteX10" fmla="*/ 2056769 w 2186086"/>
                <a:gd name="connsiteY10" fmla="*/ 882978 h 1350870"/>
                <a:gd name="connsiteX11" fmla="*/ 1738114 w 2186086"/>
                <a:gd name="connsiteY11" fmla="*/ 1136978 h 1350870"/>
                <a:gd name="connsiteX12" fmla="*/ 1736053 w 2186086"/>
                <a:gd name="connsiteY12" fmla="*/ 1136813 h 1350870"/>
                <a:gd name="connsiteX13" fmla="*/ 1667872 w 2186086"/>
                <a:gd name="connsiteY13" fmla="*/ 1217419 h 1350870"/>
                <a:gd name="connsiteX14" fmla="*/ 1442549 w 2186086"/>
                <a:gd name="connsiteY14" fmla="*/ 1291814 h 1350870"/>
                <a:gd name="connsiteX15" fmla="*/ 1264386 w 2186086"/>
                <a:gd name="connsiteY15" fmla="*/ 1248435 h 1350870"/>
                <a:gd name="connsiteX16" fmla="*/ 1227319 w 2186086"/>
                <a:gd name="connsiteY16" fmla="*/ 1224057 h 1350870"/>
                <a:gd name="connsiteX17" fmla="*/ 1182981 w 2186086"/>
                <a:gd name="connsiteY17" fmla="*/ 1276475 h 1350870"/>
                <a:gd name="connsiteX18" fmla="*/ 957658 w 2186086"/>
                <a:gd name="connsiteY18" fmla="*/ 1350870 h 1350870"/>
                <a:gd name="connsiteX19" fmla="*/ 732335 w 2186086"/>
                <a:gd name="connsiteY19" fmla="*/ 1276475 h 1350870"/>
                <a:gd name="connsiteX20" fmla="*/ 728624 w 2186086"/>
                <a:gd name="connsiteY20" fmla="*/ 1272088 h 1350870"/>
                <a:gd name="connsiteX21" fmla="*/ 669755 w 2186086"/>
                <a:gd name="connsiteY21" fmla="*/ 1286654 h 1350870"/>
                <a:gd name="connsiteX22" fmla="*/ 605535 w 2186086"/>
                <a:gd name="connsiteY22" fmla="*/ 1291814 h 1350870"/>
                <a:gd name="connsiteX23" fmla="*/ 311921 w 2186086"/>
                <a:gd name="connsiteY23" fmla="*/ 1136682 h 1350870"/>
                <a:gd name="connsiteX24" fmla="*/ 294311 w 2186086"/>
                <a:gd name="connsiteY24" fmla="*/ 1091462 h 1350870"/>
                <a:gd name="connsiteX25" fmla="*/ 254435 w 2186086"/>
                <a:gd name="connsiteY25" fmla="*/ 1088258 h 1350870"/>
                <a:gd name="connsiteX26" fmla="*/ 0 w 2186086"/>
                <a:gd name="connsiteY26" fmla="*/ 839418 h 1350870"/>
                <a:gd name="connsiteX27" fmla="*/ 194620 w 2186086"/>
                <a:gd name="connsiteY27" fmla="*/ 605379 h 1350870"/>
                <a:gd name="connsiteX28" fmla="*/ 244326 w 2186086"/>
                <a:gd name="connsiteY28" fmla="*/ 593080 h 1350870"/>
                <a:gd name="connsiteX29" fmla="*/ 219221 w 2186086"/>
                <a:gd name="connsiteY29" fmla="*/ 551454 h 1350870"/>
                <a:gd name="connsiteX30" fmla="*/ 204895 w 2186086"/>
                <a:gd name="connsiteY30" fmla="*/ 475922 h 1350870"/>
                <a:gd name="connsiteX31" fmla="*/ 523550 w 2186086"/>
                <a:gd name="connsiteY31" fmla="*/ 221922 h 1350870"/>
                <a:gd name="connsiteX32" fmla="*/ 618308 w 2186086"/>
                <a:gd name="connsiteY32" fmla="*/ 233341 h 1350870"/>
                <a:gd name="connsiteX33" fmla="*/ 657838 w 2186086"/>
                <a:gd name="connsiteY33" fmla="*/ 248489 h 1350870"/>
                <a:gd name="connsiteX34" fmla="*/ 664045 w 2186086"/>
                <a:gd name="connsiteY34" fmla="*/ 232550 h 1350870"/>
                <a:gd name="connsiteX35" fmla="*/ 957658 w 2186086"/>
                <a:gd name="connsiteY35" fmla="*/ 77418 h 1350870"/>
                <a:gd name="connsiteX36" fmla="*/ 1081693 w 2186086"/>
                <a:gd name="connsiteY36" fmla="*/ 97379 h 1350870"/>
                <a:gd name="connsiteX37" fmla="*/ 1102456 w 2186086"/>
                <a:gd name="connsiteY37" fmla="*/ 106362 h 1350870"/>
                <a:gd name="connsiteX38" fmla="*/ 1129495 w 2186086"/>
                <a:gd name="connsiteY38" fmla="*/ 74395 h 1350870"/>
                <a:gd name="connsiteX39" fmla="*/ 1354818 w 2186086"/>
                <a:gd name="connsiteY39" fmla="*/ 0 h 135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86086" h="1350870">
                  <a:moveTo>
                    <a:pt x="1354818" y="0"/>
                  </a:moveTo>
                  <a:cubicBezTo>
                    <a:pt x="1442812" y="0"/>
                    <a:pt x="1522476" y="28430"/>
                    <a:pt x="1580141" y="74395"/>
                  </a:cubicBezTo>
                  <a:lnTo>
                    <a:pt x="1644625" y="150632"/>
                  </a:lnTo>
                  <a:lnTo>
                    <a:pt x="1673471" y="148314"/>
                  </a:lnTo>
                  <a:cubicBezTo>
                    <a:pt x="1849459" y="148314"/>
                    <a:pt x="1992126" y="262034"/>
                    <a:pt x="1992126" y="402314"/>
                  </a:cubicBezTo>
                  <a:lnTo>
                    <a:pt x="1982733" y="439402"/>
                  </a:lnTo>
                  <a:lnTo>
                    <a:pt x="1991466" y="441563"/>
                  </a:lnTo>
                  <a:cubicBezTo>
                    <a:pt x="2105836" y="480122"/>
                    <a:pt x="2186086" y="570392"/>
                    <a:pt x="2186086" y="675602"/>
                  </a:cubicBezTo>
                  <a:cubicBezTo>
                    <a:pt x="2186086" y="745742"/>
                    <a:pt x="2150420" y="809242"/>
                    <a:pt x="2092754" y="855207"/>
                  </a:cubicBezTo>
                  <a:lnTo>
                    <a:pt x="2056290" y="879189"/>
                  </a:lnTo>
                  <a:lnTo>
                    <a:pt x="2056769" y="882978"/>
                  </a:lnTo>
                  <a:cubicBezTo>
                    <a:pt x="2056769" y="1023258"/>
                    <a:pt x="1914102" y="1136978"/>
                    <a:pt x="1738114" y="1136978"/>
                  </a:cubicBezTo>
                  <a:lnTo>
                    <a:pt x="1736053" y="1136813"/>
                  </a:lnTo>
                  <a:lnTo>
                    <a:pt x="1667872" y="1217419"/>
                  </a:lnTo>
                  <a:cubicBezTo>
                    <a:pt x="1610207" y="1263384"/>
                    <a:pt x="1530543" y="1291814"/>
                    <a:pt x="1442549" y="1291814"/>
                  </a:cubicBezTo>
                  <a:cubicBezTo>
                    <a:pt x="1376554" y="1291814"/>
                    <a:pt x="1315244" y="1275822"/>
                    <a:pt x="1264386" y="1248435"/>
                  </a:cubicBezTo>
                  <a:lnTo>
                    <a:pt x="1227319" y="1224057"/>
                  </a:lnTo>
                  <a:lnTo>
                    <a:pt x="1182981" y="1276475"/>
                  </a:lnTo>
                  <a:cubicBezTo>
                    <a:pt x="1125316" y="1322440"/>
                    <a:pt x="1045652" y="1350870"/>
                    <a:pt x="957658" y="1350870"/>
                  </a:cubicBezTo>
                  <a:cubicBezTo>
                    <a:pt x="869664" y="1350870"/>
                    <a:pt x="790001" y="1322440"/>
                    <a:pt x="732335" y="1276475"/>
                  </a:cubicBezTo>
                  <a:lnTo>
                    <a:pt x="728624" y="1272088"/>
                  </a:lnTo>
                  <a:lnTo>
                    <a:pt x="669755" y="1286654"/>
                  </a:lnTo>
                  <a:cubicBezTo>
                    <a:pt x="649012" y="1290037"/>
                    <a:pt x="627534" y="1291814"/>
                    <a:pt x="605535" y="1291814"/>
                  </a:cubicBezTo>
                  <a:cubicBezTo>
                    <a:pt x="473544" y="1291814"/>
                    <a:pt x="360296" y="1227847"/>
                    <a:pt x="311921" y="1136682"/>
                  </a:cubicBezTo>
                  <a:lnTo>
                    <a:pt x="294311" y="1091462"/>
                  </a:lnTo>
                  <a:lnTo>
                    <a:pt x="254435" y="1088258"/>
                  </a:lnTo>
                  <a:cubicBezTo>
                    <a:pt x="109229" y="1064573"/>
                    <a:pt x="0" y="962163"/>
                    <a:pt x="0" y="839418"/>
                  </a:cubicBezTo>
                  <a:cubicBezTo>
                    <a:pt x="0" y="734208"/>
                    <a:pt x="80250" y="643938"/>
                    <a:pt x="194620" y="605379"/>
                  </a:cubicBezTo>
                  <a:lnTo>
                    <a:pt x="244326" y="593080"/>
                  </a:lnTo>
                  <a:lnTo>
                    <a:pt x="219221" y="551454"/>
                  </a:lnTo>
                  <a:cubicBezTo>
                    <a:pt x="209911" y="527594"/>
                    <a:pt x="204895" y="502225"/>
                    <a:pt x="204895" y="475922"/>
                  </a:cubicBezTo>
                  <a:cubicBezTo>
                    <a:pt x="204895" y="335642"/>
                    <a:pt x="347562" y="221922"/>
                    <a:pt x="523550" y="221922"/>
                  </a:cubicBezTo>
                  <a:cubicBezTo>
                    <a:pt x="556548" y="221922"/>
                    <a:pt x="588374" y="225920"/>
                    <a:pt x="618308" y="233341"/>
                  </a:cubicBezTo>
                  <a:lnTo>
                    <a:pt x="657838" y="248489"/>
                  </a:lnTo>
                  <a:lnTo>
                    <a:pt x="664045" y="232550"/>
                  </a:lnTo>
                  <a:cubicBezTo>
                    <a:pt x="712419" y="141385"/>
                    <a:pt x="825667" y="77418"/>
                    <a:pt x="957658" y="77418"/>
                  </a:cubicBezTo>
                  <a:cubicBezTo>
                    <a:pt x="1001655" y="77418"/>
                    <a:pt x="1043570" y="84525"/>
                    <a:pt x="1081693" y="97379"/>
                  </a:cubicBezTo>
                  <a:lnTo>
                    <a:pt x="1102456" y="106362"/>
                  </a:lnTo>
                  <a:lnTo>
                    <a:pt x="1129495" y="74395"/>
                  </a:lnTo>
                  <a:cubicBezTo>
                    <a:pt x="1187160" y="28430"/>
                    <a:pt x="1266824" y="0"/>
                    <a:pt x="1354818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>
                <a:solidFill>
                  <a:schemeClr val="accent6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86CC98-9E21-419C-B58C-F373B7EE4104}"/>
                </a:ext>
              </a:extLst>
            </p:cNvPr>
            <p:cNvSpPr txBox="1"/>
            <p:nvPr/>
          </p:nvSpPr>
          <p:spPr>
            <a:xfrm>
              <a:off x="1791421" y="4349215"/>
              <a:ext cx="1935787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accent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âu yếm</a:t>
              </a:r>
              <a:endParaRPr lang="en-US" sz="3600" b="1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34DA886-98FF-4CE7-90D4-4BD51DA28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353" y="166038"/>
            <a:ext cx="5419814" cy="12010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BF1BFE0-8296-453D-8C99-E56CE4B97F2D}"/>
              </a:ext>
            </a:extLst>
          </p:cNvPr>
          <p:cNvGrpSpPr/>
          <p:nvPr/>
        </p:nvGrpSpPr>
        <p:grpSpPr>
          <a:xfrm>
            <a:off x="4650347" y="3674622"/>
            <a:ext cx="3089951" cy="1563750"/>
            <a:chOff x="1676928" y="2546103"/>
            <a:chExt cx="2254820" cy="156375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7B77AF-A1AE-4248-98C3-25E186EBDAA0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>
                <a:solidFill>
                  <a:schemeClr val="accent6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62DE0B-39E4-4A98-9CAA-A8FC2C7BC852}"/>
                </a:ext>
              </a:extLst>
            </p:cNvPr>
            <p:cNvSpPr txBox="1"/>
            <p:nvPr/>
          </p:nvSpPr>
          <p:spPr>
            <a:xfrm>
              <a:off x="1794494" y="2909537"/>
              <a:ext cx="2057400" cy="1200316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>
                  <a:solidFill>
                    <a:schemeClr val="accent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nhanh nhảu</a:t>
              </a:r>
              <a:endParaRPr lang="en-US" sz="3600" b="1" i="1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4A3CBA-4CC0-4B61-9888-9232BD109B60}"/>
              </a:ext>
            </a:extLst>
          </p:cNvPr>
          <p:cNvGrpSpPr/>
          <p:nvPr/>
        </p:nvGrpSpPr>
        <p:grpSpPr>
          <a:xfrm>
            <a:off x="8534400" y="3821449"/>
            <a:ext cx="2874347" cy="1050387"/>
            <a:chOff x="1524395" y="3994981"/>
            <a:chExt cx="1935787" cy="105038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D311B11-9C81-4CBB-BB3E-08662238B0CE}"/>
                </a:ext>
              </a:extLst>
            </p:cNvPr>
            <p:cNvSpPr/>
            <p:nvPr/>
          </p:nvSpPr>
          <p:spPr>
            <a:xfrm flipH="1">
              <a:off x="1642378" y="3994981"/>
              <a:ext cx="1699821" cy="1050387"/>
            </a:xfrm>
            <a:custGeom>
              <a:avLst/>
              <a:gdLst>
                <a:gd name="connsiteX0" fmla="*/ 1354818 w 2186086"/>
                <a:gd name="connsiteY0" fmla="*/ 0 h 1350870"/>
                <a:gd name="connsiteX1" fmla="*/ 1580141 w 2186086"/>
                <a:gd name="connsiteY1" fmla="*/ 74395 h 1350870"/>
                <a:gd name="connsiteX2" fmla="*/ 1644625 w 2186086"/>
                <a:gd name="connsiteY2" fmla="*/ 150632 h 1350870"/>
                <a:gd name="connsiteX3" fmla="*/ 1673471 w 2186086"/>
                <a:gd name="connsiteY3" fmla="*/ 148314 h 1350870"/>
                <a:gd name="connsiteX4" fmla="*/ 1992126 w 2186086"/>
                <a:gd name="connsiteY4" fmla="*/ 402314 h 1350870"/>
                <a:gd name="connsiteX5" fmla="*/ 1982733 w 2186086"/>
                <a:gd name="connsiteY5" fmla="*/ 439402 h 1350870"/>
                <a:gd name="connsiteX6" fmla="*/ 1991466 w 2186086"/>
                <a:gd name="connsiteY6" fmla="*/ 441563 h 1350870"/>
                <a:gd name="connsiteX7" fmla="*/ 2186086 w 2186086"/>
                <a:gd name="connsiteY7" fmla="*/ 675602 h 1350870"/>
                <a:gd name="connsiteX8" fmla="*/ 2092754 w 2186086"/>
                <a:gd name="connsiteY8" fmla="*/ 855207 h 1350870"/>
                <a:gd name="connsiteX9" fmla="*/ 2056290 w 2186086"/>
                <a:gd name="connsiteY9" fmla="*/ 879189 h 1350870"/>
                <a:gd name="connsiteX10" fmla="*/ 2056769 w 2186086"/>
                <a:gd name="connsiteY10" fmla="*/ 882978 h 1350870"/>
                <a:gd name="connsiteX11" fmla="*/ 1738114 w 2186086"/>
                <a:gd name="connsiteY11" fmla="*/ 1136978 h 1350870"/>
                <a:gd name="connsiteX12" fmla="*/ 1736053 w 2186086"/>
                <a:gd name="connsiteY12" fmla="*/ 1136813 h 1350870"/>
                <a:gd name="connsiteX13" fmla="*/ 1667872 w 2186086"/>
                <a:gd name="connsiteY13" fmla="*/ 1217419 h 1350870"/>
                <a:gd name="connsiteX14" fmla="*/ 1442549 w 2186086"/>
                <a:gd name="connsiteY14" fmla="*/ 1291814 h 1350870"/>
                <a:gd name="connsiteX15" fmla="*/ 1264386 w 2186086"/>
                <a:gd name="connsiteY15" fmla="*/ 1248435 h 1350870"/>
                <a:gd name="connsiteX16" fmla="*/ 1227319 w 2186086"/>
                <a:gd name="connsiteY16" fmla="*/ 1224057 h 1350870"/>
                <a:gd name="connsiteX17" fmla="*/ 1182981 w 2186086"/>
                <a:gd name="connsiteY17" fmla="*/ 1276475 h 1350870"/>
                <a:gd name="connsiteX18" fmla="*/ 957658 w 2186086"/>
                <a:gd name="connsiteY18" fmla="*/ 1350870 h 1350870"/>
                <a:gd name="connsiteX19" fmla="*/ 732335 w 2186086"/>
                <a:gd name="connsiteY19" fmla="*/ 1276475 h 1350870"/>
                <a:gd name="connsiteX20" fmla="*/ 728624 w 2186086"/>
                <a:gd name="connsiteY20" fmla="*/ 1272088 h 1350870"/>
                <a:gd name="connsiteX21" fmla="*/ 669755 w 2186086"/>
                <a:gd name="connsiteY21" fmla="*/ 1286654 h 1350870"/>
                <a:gd name="connsiteX22" fmla="*/ 605535 w 2186086"/>
                <a:gd name="connsiteY22" fmla="*/ 1291814 h 1350870"/>
                <a:gd name="connsiteX23" fmla="*/ 311921 w 2186086"/>
                <a:gd name="connsiteY23" fmla="*/ 1136682 h 1350870"/>
                <a:gd name="connsiteX24" fmla="*/ 294311 w 2186086"/>
                <a:gd name="connsiteY24" fmla="*/ 1091462 h 1350870"/>
                <a:gd name="connsiteX25" fmla="*/ 254435 w 2186086"/>
                <a:gd name="connsiteY25" fmla="*/ 1088258 h 1350870"/>
                <a:gd name="connsiteX26" fmla="*/ 0 w 2186086"/>
                <a:gd name="connsiteY26" fmla="*/ 839418 h 1350870"/>
                <a:gd name="connsiteX27" fmla="*/ 194620 w 2186086"/>
                <a:gd name="connsiteY27" fmla="*/ 605379 h 1350870"/>
                <a:gd name="connsiteX28" fmla="*/ 244326 w 2186086"/>
                <a:gd name="connsiteY28" fmla="*/ 593080 h 1350870"/>
                <a:gd name="connsiteX29" fmla="*/ 219221 w 2186086"/>
                <a:gd name="connsiteY29" fmla="*/ 551454 h 1350870"/>
                <a:gd name="connsiteX30" fmla="*/ 204895 w 2186086"/>
                <a:gd name="connsiteY30" fmla="*/ 475922 h 1350870"/>
                <a:gd name="connsiteX31" fmla="*/ 523550 w 2186086"/>
                <a:gd name="connsiteY31" fmla="*/ 221922 h 1350870"/>
                <a:gd name="connsiteX32" fmla="*/ 618308 w 2186086"/>
                <a:gd name="connsiteY32" fmla="*/ 233341 h 1350870"/>
                <a:gd name="connsiteX33" fmla="*/ 657838 w 2186086"/>
                <a:gd name="connsiteY33" fmla="*/ 248489 h 1350870"/>
                <a:gd name="connsiteX34" fmla="*/ 664045 w 2186086"/>
                <a:gd name="connsiteY34" fmla="*/ 232550 h 1350870"/>
                <a:gd name="connsiteX35" fmla="*/ 957658 w 2186086"/>
                <a:gd name="connsiteY35" fmla="*/ 77418 h 1350870"/>
                <a:gd name="connsiteX36" fmla="*/ 1081693 w 2186086"/>
                <a:gd name="connsiteY36" fmla="*/ 97379 h 1350870"/>
                <a:gd name="connsiteX37" fmla="*/ 1102456 w 2186086"/>
                <a:gd name="connsiteY37" fmla="*/ 106362 h 1350870"/>
                <a:gd name="connsiteX38" fmla="*/ 1129495 w 2186086"/>
                <a:gd name="connsiteY38" fmla="*/ 74395 h 1350870"/>
                <a:gd name="connsiteX39" fmla="*/ 1354818 w 2186086"/>
                <a:gd name="connsiteY39" fmla="*/ 0 h 135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86086" h="1350870">
                  <a:moveTo>
                    <a:pt x="1354818" y="0"/>
                  </a:moveTo>
                  <a:cubicBezTo>
                    <a:pt x="1442812" y="0"/>
                    <a:pt x="1522476" y="28430"/>
                    <a:pt x="1580141" y="74395"/>
                  </a:cubicBezTo>
                  <a:lnTo>
                    <a:pt x="1644625" y="150632"/>
                  </a:lnTo>
                  <a:lnTo>
                    <a:pt x="1673471" y="148314"/>
                  </a:lnTo>
                  <a:cubicBezTo>
                    <a:pt x="1849459" y="148314"/>
                    <a:pt x="1992126" y="262034"/>
                    <a:pt x="1992126" y="402314"/>
                  </a:cubicBezTo>
                  <a:lnTo>
                    <a:pt x="1982733" y="439402"/>
                  </a:lnTo>
                  <a:lnTo>
                    <a:pt x="1991466" y="441563"/>
                  </a:lnTo>
                  <a:cubicBezTo>
                    <a:pt x="2105836" y="480122"/>
                    <a:pt x="2186086" y="570392"/>
                    <a:pt x="2186086" y="675602"/>
                  </a:cubicBezTo>
                  <a:cubicBezTo>
                    <a:pt x="2186086" y="745742"/>
                    <a:pt x="2150420" y="809242"/>
                    <a:pt x="2092754" y="855207"/>
                  </a:cubicBezTo>
                  <a:lnTo>
                    <a:pt x="2056290" y="879189"/>
                  </a:lnTo>
                  <a:lnTo>
                    <a:pt x="2056769" y="882978"/>
                  </a:lnTo>
                  <a:cubicBezTo>
                    <a:pt x="2056769" y="1023258"/>
                    <a:pt x="1914102" y="1136978"/>
                    <a:pt x="1738114" y="1136978"/>
                  </a:cubicBezTo>
                  <a:lnTo>
                    <a:pt x="1736053" y="1136813"/>
                  </a:lnTo>
                  <a:lnTo>
                    <a:pt x="1667872" y="1217419"/>
                  </a:lnTo>
                  <a:cubicBezTo>
                    <a:pt x="1610207" y="1263384"/>
                    <a:pt x="1530543" y="1291814"/>
                    <a:pt x="1442549" y="1291814"/>
                  </a:cubicBezTo>
                  <a:cubicBezTo>
                    <a:pt x="1376554" y="1291814"/>
                    <a:pt x="1315244" y="1275822"/>
                    <a:pt x="1264386" y="1248435"/>
                  </a:cubicBezTo>
                  <a:lnTo>
                    <a:pt x="1227319" y="1224057"/>
                  </a:lnTo>
                  <a:lnTo>
                    <a:pt x="1182981" y="1276475"/>
                  </a:lnTo>
                  <a:cubicBezTo>
                    <a:pt x="1125316" y="1322440"/>
                    <a:pt x="1045652" y="1350870"/>
                    <a:pt x="957658" y="1350870"/>
                  </a:cubicBezTo>
                  <a:cubicBezTo>
                    <a:pt x="869664" y="1350870"/>
                    <a:pt x="790001" y="1322440"/>
                    <a:pt x="732335" y="1276475"/>
                  </a:cubicBezTo>
                  <a:lnTo>
                    <a:pt x="728624" y="1272088"/>
                  </a:lnTo>
                  <a:lnTo>
                    <a:pt x="669755" y="1286654"/>
                  </a:lnTo>
                  <a:cubicBezTo>
                    <a:pt x="649012" y="1290037"/>
                    <a:pt x="627534" y="1291814"/>
                    <a:pt x="605535" y="1291814"/>
                  </a:cubicBezTo>
                  <a:cubicBezTo>
                    <a:pt x="473544" y="1291814"/>
                    <a:pt x="360296" y="1227847"/>
                    <a:pt x="311921" y="1136682"/>
                  </a:cubicBezTo>
                  <a:lnTo>
                    <a:pt x="294311" y="1091462"/>
                  </a:lnTo>
                  <a:lnTo>
                    <a:pt x="254435" y="1088258"/>
                  </a:lnTo>
                  <a:cubicBezTo>
                    <a:pt x="109229" y="1064573"/>
                    <a:pt x="0" y="962163"/>
                    <a:pt x="0" y="839418"/>
                  </a:cubicBezTo>
                  <a:cubicBezTo>
                    <a:pt x="0" y="734208"/>
                    <a:pt x="80250" y="643938"/>
                    <a:pt x="194620" y="605379"/>
                  </a:cubicBezTo>
                  <a:lnTo>
                    <a:pt x="244326" y="593080"/>
                  </a:lnTo>
                  <a:lnTo>
                    <a:pt x="219221" y="551454"/>
                  </a:lnTo>
                  <a:cubicBezTo>
                    <a:pt x="209911" y="527594"/>
                    <a:pt x="204895" y="502225"/>
                    <a:pt x="204895" y="475922"/>
                  </a:cubicBezTo>
                  <a:cubicBezTo>
                    <a:pt x="204895" y="335642"/>
                    <a:pt x="347562" y="221922"/>
                    <a:pt x="523550" y="221922"/>
                  </a:cubicBezTo>
                  <a:cubicBezTo>
                    <a:pt x="556548" y="221922"/>
                    <a:pt x="588374" y="225920"/>
                    <a:pt x="618308" y="233341"/>
                  </a:cubicBezTo>
                  <a:lnTo>
                    <a:pt x="657838" y="248489"/>
                  </a:lnTo>
                  <a:lnTo>
                    <a:pt x="664045" y="232550"/>
                  </a:lnTo>
                  <a:cubicBezTo>
                    <a:pt x="712419" y="141385"/>
                    <a:pt x="825667" y="77418"/>
                    <a:pt x="957658" y="77418"/>
                  </a:cubicBezTo>
                  <a:cubicBezTo>
                    <a:pt x="1001655" y="77418"/>
                    <a:pt x="1043570" y="84525"/>
                    <a:pt x="1081693" y="97379"/>
                  </a:cubicBezTo>
                  <a:lnTo>
                    <a:pt x="1102456" y="106362"/>
                  </a:lnTo>
                  <a:lnTo>
                    <a:pt x="1129495" y="74395"/>
                  </a:lnTo>
                  <a:cubicBezTo>
                    <a:pt x="1187160" y="28430"/>
                    <a:pt x="1266824" y="0"/>
                    <a:pt x="1354818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600">
                <a:solidFill>
                  <a:schemeClr val="accent6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76777B-265C-49D6-B3C1-E41C2D93361E}"/>
                </a:ext>
              </a:extLst>
            </p:cNvPr>
            <p:cNvSpPr txBox="1"/>
            <p:nvPr/>
          </p:nvSpPr>
          <p:spPr>
            <a:xfrm>
              <a:off x="1524395" y="4197014"/>
              <a:ext cx="1935787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accent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vịn</a:t>
              </a:r>
              <a:endParaRPr lang="en-US" sz="3600" b="1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83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7D46E-B828-4153-BD8B-47D4601C1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515" y="1102877"/>
            <a:ext cx="4767485" cy="5755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87D2A-6204-4545-90B2-01564C2C48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1"/>
          <a:stretch/>
        </p:blipFill>
        <p:spPr>
          <a:xfrm>
            <a:off x="6477000" y="248967"/>
            <a:ext cx="4892540" cy="63600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FD0C8F-B7E5-4406-811D-AFB3F18A4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2" y="138669"/>
            <a:ext cx="1147568" cy="6463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753689-73A4-4E28-BE23-B001B9F3E762}"/>
              </a:ext>
            </a:extLst>
          </p:cNvPr>
          <p:cNvSpPr txBox="1"/>
          <p:nvPr/>
        </p:nvSpPr>
        <p:spPr>
          <a:xfrm>
            <a:off x="1555116" y="381000"/>
            <a:ext cx="415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chemeClr val="accent6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TȆươ</a:t>
            </a:r>
            <a:r>
              <a:rPr lang="el-GR" sz="3600" b="1">
                <a:solidFill>
                  <a:schemeClr val="accent6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600" b="1">
                <a:solidFill>
                  <a:schemeClr val="accent6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 ô</a:t>
            </a:r>
            <a:r>
              <a:rPr lang="el-GR" sz="3600" b="1">
                <a:solidFill>
                  <a:schemeClr val="accent6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600" b="1">
                <a:solidFill>
                  <a:schemeClr val="accent6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</a:t>
            </a:r>
            <a:endParaRPr lang="en-US" sz="7200" b="1" dirty="0">
              <a:solidFill>
                <a:schemeClr val="accent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C40DB0-A5C3-4355-910F-B029395F0855}"/>
              </a:ext>
            </a:extLst>
          </p:cNvPr>
          <p:cNvSpPr/>
          <p:nvPr/>
        </p:nvSpPr>
        <p:spPr>
          <a:xfrm>
            <a:off x="1891137" y="1135734"/>
            <a:ext cx="408718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A13597-46EE-490F-A99E-9583B3211E24}"/>
              </a:ext>
            </a:extLst>
          </p:cNvPr>
          <p:cNvSpPr/>
          <p:nvPr/>
        </p:nvSpPr>
        <p:spPr>
          <a:xfrm>
            <a:off x="1891137" y="1828800"/>
            <a:ext cx="408718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1EECEE-BFD3-4F91-93BA-C8D598E26A14}"/>
              </a:ext>
            </a:extLst>
          </p:cNvPr>
          <p:cNvSpPr/>
          <p:nvPr/>
        </p:nvSpPr>
        <p:spPr>
          <a:xfrm>
            <a:off x="1891137" y="2511769"/>
            <a:ext cx="390245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D58FF2-B22E-4872-8572-448051653074}"/>
              </a:ext>
            </a:extLst>
          </p:cNvPr>
          <p:cNvSpPr/>
          <p:nvPr/>
        </p:nvSpPr>
        <p:spPr>
          <a:xfrm>
            <a:off x="1891137" y="3174762"/>
            <a:ext cx="408718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CDE4AF7-E497-4AE5-92DF-C1761FB84BFC}"/>
              </a:ext>
            </a:extLst>
          </p:cNvPr>
          <p:cNvSpPr/>
          <p:nvPr/>
        </p:nvSpPr>
        <p:spPr>
          <a:xfrm>
            <a:off x="1891137" y="3887804"/>
            <a:ext cx="408718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C38F0B6-EEED-4375-8330-A503AFE5C1ED}"/>
              </a:ext>
            </a:extLst>
          </p:cNvPr>
          <p:cNvSpPr/>
          <p:nvPr/>
        </p:nvSpPr>
        <p:spPr>
          <a:xfrm>
            <a:off x="1891137" y="4582373"/>
            <a:ext cx="538025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B6739E6-D15B-46D1-80ED-231A275AA9C6}"/>
              </a:ext>
            </a:extLst>
          </p:cNvPr>
          <p:cNvSpPr/>
          <p:nvPr/>
        </p:nvSpPr>
        <p:spPr>
          <a:xfrm>
            <a:off x="1891137" y="5276942"/>
            <a:ext cx="371771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4CB58F4-D4FF-4A90-ABFD-0C3D495B96D3}"/>
              </a:ext>
            </a:extLst>
          </p:cNvPr>
          <p:cNvSpPr/>
          <p:nvPr/>
        </p:nvSpPr>
        <p:spPr>
          <a:xfrm>
            <a:off x="1891137" y="5971511"/>
            <a:ext cx="325590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87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5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8DB38F-486A-4123-BC5C-6E2D78F1C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785000"/>
            <a:ext cx="4761389" cy="3023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87D2A-6204-4545-90B2-01564C2C48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1"/>
          <a:stretch/>
        </p:blipFill>
        <p:spPr>
          <a:xfrm>
            <a:off x="6477000" y="248967"/>
            <a:ext cx="4892540" cy="63600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FD0C8F-B7E5-4406-811D-AFB3F18A4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2" y="138669"/>
            <a:ext cx="1147568" cy="64633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C40DB0-A5C3-4355-910F-B029395F0855}"/>
              </a:ext>
            </a:extLst>
          </p:cNvPr>
          <p:cNvSpPr/>
          <p:nvPr/>
        </p:nvSpPr>
        <p:spPr>
          <a:xfrm>
            <a:off x="1743365" y="877637"/>
            <a:ext cx="457200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A13597-46EE-490F-A99E-9583B3211E24}"/>
              </a:ext>
            </a:extLst>
          </p:cNvPr>
          <p:cNvSpPr/>
          <p:nvPr/>
        </p:nvSpPr>
        <p:spPr>
          <a:xfrm>
            <a:off x="1743365" y="1509871"/>
            <a:ext cx="457200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1EECEE-BFD3-4F91-93BA-C8D598E26A14}"/>
              </a:ext>
            </a:extLst>
          </p:cNvPr>
          <p:cNvSpPr/>
          <p:nvPr/>
        </p:nvSpPr>
        <p:spPr>
          <a:xfrm>
            <a:off x="1743365" y="2207491"/>
            <a:ext cx="750455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D58FF2-B22E-4872-8572-448051653074}"/>
              </a:ext>
            </a:extLst>
          </p:cNvPr>
          <p:cNvSpPr/>
          <p:nvPr/>
        </p:nvSpPr>
        <p:spPr>
          <a:xfrm>
            <a:off x="1743365" y="2905111"/>
            <a:ext cx="457200" cy="501311"/>
          </a:xfrm>
          <a:prstGeom prst="roundRect">
            <a:avLst>
              <a:gd name="adj" fmla="val 0"/>
            </a:avLst>
          </a:prstGeom>
          <a:solidFill>
            <a:srgbClr val="FF0000">
              <a:alpha val="1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48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DB7748-336C-4BD5-83FE-F0B1BEC28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2600"/>
            <a:ext cx="3981598" cy="3981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C8657-93B6-44FC-A11E-B4A6C8445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326" y="853362"/>
            <a:ext cx="8169348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17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4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1097</TotalTime>
  <Words>252</Words>
  <Application>Microsoft Office PowerPoint</Application>
  <PresentationFormat>Widescreen</PresentationFormat>
  <Paragraphs>58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#9Slide07 SFU Rhythm</vt:lpstr>
      <vt:lpstr>Arial</vt:lpstr>
      <vt:lpstr>Arial-Rounded</vt:lpstr>
      <vt:lpstr>Calibri</vt:lpstr>
      <vt:lpstr>HP001</vt:lpstr>
      <vt:lpstr>HP-167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573</cp:revision>
  <dcterms:created xsi:type="dcterms:W3CDTF">2021-10-03T06:52:05Z</dcterms:created>
  <dcterms:modified xsi:type="dcterms:W3CDTF">2021-12-22T02:37:37Z</dcterms:modified>
  <cp:category>9Slide.vn</cp:category>
</cp:coreProperties>
</file>