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5"/>
  </p:notesMasterIdLst>
  <p:sldIdLst>
    <p:sldId id="295" r:id="rId5"/>
    <p:sldId id="264" r:id="rId6"/>
    <p:sldId id="269" r:id="rId7"/>
    <p:sldId id="270" r:id="rId8"/>
    <p:sldId id="274" r:id="rId9"/>
    <p:sldId id="272" r:id="rId10"/>
    <p:sldId id="273" r:id="rId11"/>
    <p:sldId id="276" r:id="rId12"/>
    <p:sldId id="280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E01F7-CB98-4514-91C9-6DF2A87F7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0615" y="1396391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4" y="374478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9" y="435077"/>
            <a:ext cx="11754466" cy="598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60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60" y="398145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560054" y="973332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34586" y="172326"/>
            <a:ext cx="6094736" cy="2327275"/>
            <a:chOff x="3829526" y="-390049"/>
            <a:chExt cx="2222779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2712" y="64003"/>
              <a:ext cx="2139593" cy="128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3050586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8250" y="344456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938" y="1121092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38250" y="5824568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Nếu thiếu hàng hóa đó thì cuộc sống của em và gia đình như thế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91853-9DCD-4754-AFD4-DAA4B697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71" y="-215829"/>
            <a:ext cx="1527021" cy="1404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809967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196</Words>
  <Application>Microsoft Office PowerPoint</Application>
  <PresentationFormat>Widescreen</PresentationFormat>
  <Paragraphs>17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Microsoft YaHei</vt:lpstr>
      <vt:lpstr>Arial</vt:lpstr>
      <vt:lpstr>Arial-Rounded</vt:lpstr>
      <vt:lpstr>Calibri</vt:lpstr>
      <vt:lpstr>Calibri Light</vt:lpstr>
      <vt:lpstr>方正卡通简体</vt:lpstr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7</cp:revision>
  <dcterms:created xsi:type="dcterms:W3CDTF">2021-06-05T01:57:50Z</dcterms:created>
  <dcterms:modified xsi:type="dcterms:W3CDTF">2021-12-05T16:44:47Z</dcterms:modified>
</cp:coreProperties>
</file>