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89" r:id="rId4"/>
    <p:sldId id="291" r:id="rId5"/>
    <p:sldId id="29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76" d="100"/>
          <a:sy n="76" d="100"/>
        </p:scale>
        <p:origin x="-168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44577" y="106016"/>
            <a:ext cx="2540085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91545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21653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425003" y="193183"/>
            <a:ext cx="11088709" cy="62462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247772" y="553102"/>
            <a:ext cx="845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20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1 </a:t>
            </a:r>
            <a:r>
              <a:rPr lang="en-US" sz="36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202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endParaRPr lang="vi-VN" sz="36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926" y="1343558"/>
            <a:ext cx="466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oán</a:t>
            </a:r>
            <a:endParaRPr lang="vi-VN" sz="36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638" y="2081100"/>
            <a:ext cx="4749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vi-VN" sz="3600" b="1" dirty="0" smtClean="0">
                <a:solidFill>
                  <a:prstClr val="white"/>
                </a:solidFill>
                <a:latin typeface="HP001 5 hàng" pitchFamily="34" charset="0"/>
              </a:rPr>
              <a:t>Thừa số, tích (tiết </a:t>
            </a:r>
            <a:r>
              <a:rPr lang="vi-VN" sz="3600" b="1" dirty="0">
                <a:solidFill>
                  <a:prstClr val="white"/>
                </a:solidFill>
                <a:latin typeface="HP001 5 hàng" pitchFamily="34" charset="0"/>
              </a:rPr>
              <a:t>2</a:t>
            </a:r>
            <a:r>
              <a:rPr lang="vi-VN" sz="3600" b="1" dirty="0" smtClean="0">
                <a:solidFill>
                  <a:prstClr val="white"/>
                </a:solidFill>
                <a:latin typeface="HP001 5 hàng" pitchFamily="34" charset="0"/>
              </a:rPr>
              <a:t>)</a:t>
            </a:r>
            <a:endParaRPr lang="vi-VN" sz="36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288</Words>
  <Application>Microsoft Office PowerPoint</Application>
  <PresentationFormat>Custom</PresentationFormat>
  <Paragraphs>81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150</cp:revision>
  <dcterms:created xsi:type="dcterms:W3CDTF">2021-06-02T01:34:28Z</dcterms:created>
  <dcterms:modified xsi:type="dcterms:W3CDTF">2022-01-14T09:33:14Z</dcterms:modified>
</cp:coreProperties>
</file>