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007577114" r:id="rId2"/>
    <p:sldId id="2007577115" r:id="rId3"/>
    <p:sldId id="2007577116" r:id="rId4"/>
    <p:sldId id="2007577113" r:id="rId5"/>
    <p:sldId id="2007577108" r:id="rId6"/>
    <p:sldId id="2899" r:id="rId7"/>
    <p:sldId id="2903" r:id="rId8"/>
    <p:sldId id="20075771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9.png"/><Relationship Id="rId7" Type="http://schemas.openxmlformats.org/officeDocument/2006/relationships/image" Target="../media/image3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7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285565" y="525937"/>
            <a:ext cx="5463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1143" y="4009975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84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46897" y="1431697"/>
            <a:ext cx="8600432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 : PHÉP CHIA ( T2 )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9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28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6909" y="2428247"/>
            <a:ext cx="653934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</a:rPr>
              <a:t>41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</a:rPr>
              <a:t> chia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5901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E23A9F-9A31-40BF-BB6C-0288FEBB6C24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4FB6B81-280E-476E-95F3-CE7438F47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B1275-F4B4-41DD-99D7-A0AD0FD44E24}"/>
              </a:ext>
            </a:extLst>
          </p:cNvPr>
          <p:cNvGrpSpPr/>
          <p:nvPr/>
        </p:nvGrpSpPr>
        <p:grpSpPr>
          <a:xfrm>
            <a:off x="3660171" y="952811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BF96BB-5FC1-47E6-A189-C1A5EBE6241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A8008DE-AACC-40CC-964A-38612CAD90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7DA1B-C157-4003-8808-98BA5A05395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48FC3A-76CA-4D0E-AD1B-0A14782CB0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DA45B7-113E-4BCE-B161-1498363643E2}"/>
              </a:ext>
            </a:extLst>
          </p:cNvPr>
          <p:cNvSpPr txBox="1"/>
          <p:nvPr/>
        </p:nvSpPr>
        <p:spPr>
          <a:xfrm>
            <a:off x="1133190" y="1845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1" t="-1523" r="-634454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71689B-5CC9-4876-944F-2F0F5BFA4908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278BA-EED2-4BFA-B3D0-4235817A445C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598D0-9946-4E0B-BB55-474ADE26F78E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D7418-BACF-4574-A5FC-20BC5BC1F760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14B60-769C-4541-90DA-92A0A2E383D1}"/>
              </a:ext>
            </a:extLst>
          </p:cNvPr>
          <p:cNvSpPr txBox="1"/>
          <p:nvPr/>
        </p:nvSpPr>
        <p:spPr>
          <a:xfrm>
            <a:off x="4320048" y="436379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E45971E2-736E-4E95-8384-1C806CAB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70619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BA3C75-1293-4ECA-A10D-F0D3C7496DD8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99BE4-0BBD-46A4-B7BE-A8374A670504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B23CD-FE09-4D4B-A1DE-19CFE62A4EA2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47B21-0170-432F-9B52-BC3B5B96125E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0F59B2BE-CAB5-4672-A79F-0E43D358DCDE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0F1970-BF7A-4F61-A039-300DC91BD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211" y="448557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7373F-E5F9-4CB1-8ECA-11217CE409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8337" y="2072531"/>
            <a:ext cx="3549462" cy="3310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064CF4-AA43-4F55-88B0-FBA719222E3E}"/>
              </a:ext>
            </a:extLst>
          </p:cNvPr>
          <p:cNvSpPr/>
          <p:nvPr/>
        </p:nvSpPr>
        <p:spPr>
          <a:xfrm>
            <a:off x="3405224" y="8503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E690-4512-449E-BE43-90C58236E591}"/>
              </a:ext>
            </a:extLst>
          </p:cNvPr>
          <p:cNvSpPr txBox="1"/>
          <p:nvPr/>
        </p:nvSpPr>
        <p:spPr>
          <a:xfrm>
            <a:off x="3842546" y="85038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/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 cm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10 cm :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blipFill>
                <a:blip r:embed="rId6"/>
                <a:stretch>
                  <a:fillRect l="-519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9760A7-FED1-41D6-8A5B-D067AF4F184C}"/>
              </a:ext>
            </a:extLst>
          </p:cNvPr>
          <p:cNvGrpSpPr/>
          <p:nvPr/>
        </p:nvGrpSpPr>
        <p:grpSpPr>
          <a:xfrm>
            <a:off x="4321960" y="1472781"/>
            <a:ext cx="3865161" cy="1354354"/>
            <a:chOff x="1211011" y="2225190"/>
            <a:chExt cx="3865161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47D13A-C9F6-4B21-9E24-00FAF7980310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/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5 = 10 cm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blipFill>
                  <a:blip r:embed="rId7"/>
                  <a:stretch>
                    <a:fillRect l="-3312" r="-2208" b="-121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/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6 kg :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blipFill>
                <a:blip r:embed="rId8"/>
                <a:stretch>
                  <a:fillRect l="-5181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/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2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8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: 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blipFill>
                <a:blip r:embed="rId9"/>
                <a:stretch>
                  <a:fillRect l="-65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FD29601-BD8F-42D0-9A2F-A3E673A344A2}"/>
              </a:ext>
            </a:extLst>
          </p:cNvPr>
          <p:cNvSpPr txBox="1"/>
          <p:nvPr/>
        </p:nvSpPr>
        <p:spPr>
          <a:xfrm>
            <a:off x="4594061" y="4603711"/>
            <a:ext cx="195438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x 4 = 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: 4 = 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/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6 kg : 3 = 2 kg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blipFill>
                <a:blip r:embed="rId10"/>
                <a:stretch>
                  <a:fillRect l="-4706" r="-376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50274A-E21C-4C6C-9622-251D01BDEB98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5F7A3A-3C2A-44EC-9F15-E3C79E5FE8A2}"/>
              </a:ext>
            </a:extLst>
          </p:cNvPr>
          <p:cNvGrpSpPr/>
          <p:nvPr/>
        </p:nvGrpSpPr>
        <p:grpSpPr>
          <a:xfrm>
            <a:off x="1851624" y="1304789"/>
            <a:ext cx="1116312" cy="461666"/>
            <a:chOff x="1870518" y="1440653"/>
            <a:chExt cx="1116312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F4762B-7408-44BB-B2D9-9652DBB859D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56B9953-F744-48D7-8BA2-DAC93417596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681E3F-B254-4E46-AED4-6B5963A4A70C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 Nâu nhặt được 20 hạt dẻ và chia đều cho các bạn.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693136-5C41-4F91-960D-C6E0774D3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BDCDCC-D83D-4040-9FF1-4FA704388445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Chia đều cho 5 bạn.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768AFB-B58D-4C32-9A41-1C87097ED805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191574F-6214-487F-8E5E-49E21149BFDD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81A8BE-F341-4F11-9D39-75AA8AC3F86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D1DDB5-64C3-442C-B554-D03AC39647C5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F263B92-45BB-4340-B65D-5F09CEA9688A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1A2198-3C3C-4E4C-851D-BC3F34EF524E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94B1E3-A2C6-40CA-9783-74E89CFE2A1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0E74849-04F2-43A3-AA89-9A90E748903B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364229-27D7-4683-96B1-DB1E272194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FF6C74-AC9D-4AA1-B0E6-C2613078C715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Chia đều cho 4 bạn.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4331B7-AC9D-414D-9F04-46290CE03618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990867D-76DD-45A2-9CA1-FE74743B26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CA444B-676C-4ED5-AFA6-41A1F07CCB13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36078AC-5848-420A-978C-7686CA5E2B73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C2B3F80-5B8A-4CE2-85AA-970406657208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B274C5-554F-41BE-AB69-45496B9A314E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B66520-69DD-44B6-B51C-EFDC5427F953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E55E8D4-6DD6-46D1-8406-32875B72DC1F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6473770-BC00-40C9-AEA2-A4CEA1E01B6E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Chia đều cho 2 bạn.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A69581-3F7B-4485-9C82-096E695ED830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C78CDCB-54F1-4928-82D1-DE3AC59BA67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92D2D3-C378-42F7-8097-9D8B635C9DE1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C146A61-F0E8-449F-8D70-C4655D91E9F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3F1CBCD-70FB-4461-BD31-AA8992104763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91F91C-6AD2-444C-8EA5-E3AF049AFEEE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B3CEC-A4F7-42D0-9B0B-6C5B45BB8DF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D66544D-896F-47AC-AAB2-FD09504F1AA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5FDC15-7F0A-422C-8FAF-1369E09DDDCF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AE0047D7-C450-436C-B523-EA3C252E6F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34B69CD-2306-48D7-9016-2DA8863800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5DD185-DE1C-496C-AA88-6738CCF19C0E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A30E95F-E9D3-4C8F-B39A-693B6F5A22F0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6CF9671-7303-4C86-B7E5-D7DAE746E84D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8F9B488-CE30-4BC4-AC7A-669B9F300C8B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37FFEA-0AC2-4AF6-9D71-156165B26BB2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50C2EDA-AFCF-4ABC-A656-9F0241D4D8F4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4AAAD89-0E18-4844-8B15-3DCAC855E38F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0BD55B9-178C-4B05-A57A-FED21BDEA771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5D53AC9-A01B-4B15-9CC9-856833622F9E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015BDD0-13AB-4E8A-AFB6-B6B578069981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8DEAD5-277A-4A66-9669-DA9B58BB24BE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0870286-52A6-4E42-BC69-BF7BC13CC646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7" grpId="0"/>
      <p:bldP spid="3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9C5BED51-0EFC-45A2-866D-6F1946CE0A5E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45FAC97-43F8-4DDB-A109-610AC73D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FEA5F576-94FA-4650-A605-BB6E88E1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62627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6E628-C903-43DB-A55A-4F0D73A7B7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632588"/>
            <a:ext cx="5550852" cy="4003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C371F3-2859-46C6-9614-48EBE51E31D9}"/>
              </a:ext>
            </a:extLst>
          </p:cNvPr>
          <p:cNvSpPr/>
          <p:nvPr/>
        </p:nvSpPr>
        <p:spPr>
          <a:xfrm>
            <a:off x="1084678" y="17729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3A826-820A-4733-8191-C949FD5CE302}"/>
              </a:ext>
            </a:extLst>
          </p:cNvPr>
          <p:cNvSpPr txBox="1"/>
          <p:nvPr/>
        </p:nvSpPr>
        <p:spPr>
          <a:xfrm>
            <a:off x="1522000" y="1772952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F4B0-555F-4636-85A2-C641DCB7514C}"/>
              </a:ext>
            </a:extLst>
          </p:cNvPr>
          <p:cNvSpPr txBox="1"/>
          <p:nvPr/>
        </p:nvSpPr>
        <p:spPr>
          <a:xfrm>
            <a:off x="2813875" y="32954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0DA7A-7475-4DF1-996D-4E78B1A1CBB0}"/>
              </a:ext>
            </a:extLst>
          </p:cNvPr>
          <p:cNvSpPr txBox="1"/>
          <p:nvPr/>
        </p:nvSpPr>
        <p:spPr>
          <a:xfrm>
            <a:off x="-267814" y="3818659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ố túi gạo như vậy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32F8F-F692-4967-BFA9-37D75F8A2728}"/>
              </a:ext>
            </a:extLst>
          </p:cNvPr>
          <p:cNvSpPr txBox="1"/>
          <p:nvPr/>
        </p:nvSpPr>
        <p:spPr>
          <a:xfrm>
            <a:off x="612928" y="43458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20 : 5 = 4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A73DD-BA9E-4C0F-959C-FE6276B1D583}"/>
              </a:ext>
            </a:extLst>
          </p:cNvPr>
          <p:cNvSpPr txBox="1"/>
          <p:nvPr/>
        </p:nvSpPr>
        <p:spPr>
          <a:xfrm>
            <a:off x="1634821" y="4865099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 số: 4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3197C590-FBF9-424C-929F-C5017413457D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2A9D689-F8C6-4F62-9920-78E5B22C5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5563" y="552892"/>
            <a:ext cx="77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5460" y="2102756"/>
            <a:ext cx="913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5461" y="3072122"/>
            <a:ext cx="1035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345</Words>
  <Application>Microsoft Office PowerPoint</Application>
  <PresentationFormat>Widescreen</PresentationFormat>
  <Paragraphs>118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Cambria Math</vt:lpstr>
      <vt:lpstr>HP001 4 hàng</vt:lpstr>
      <vt:lpstr>Ti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28</cp:revision>
  <dcterms:created xsi:type="dcterms:W3CDTF">2021-07-24T01:07:49Z</dcterms:created>
  <dcterms:modified xsi:type="dcterms:W3CDTF">2022-01-28T04:10:52Z</dcterms:modified>
</cp:coreProperties>
</file>