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87" r:id="rId5"/>
    <p:sldMasterId id="2147483700" r:id="rId6"/>
  </p:sldMasterIdLst>
  <p:notesMasterIdLst>
    <p:notesMasterId r:id="rId27"/>
  </p:notesMasterIdLst>
  <p:sldIdLst>
    <p:sldId id="256" r:id="rId7"/>
    <p:sldId id="3399" r:id="rId8"/>
    <p:sldId id="257" r:id="rId9"/>
    <p:sldId id="260" r:id="rId10"/>
    <p:sldId id="3400" r:id="rId11"/>
    <p:sldId id="269" r:id="rId12"/>
    <p:sldId id="259" r:id="rId13"/>
    <p:sldId id="2007577155" r:id="rId14"/>
    <p:sldId id="2007577127" r:id="rId15"/>
    <p:sldId id="2007577156" r:id="rId16"/>
    <p:sldId id="2007577157" r:id="rId17"/>
    <p:sldId id="285" r:id="rId18"/>
    <p:sldId id="261" r:id="rId19"/>
    <p:sldId id="2007577158" r:id="rId20"/>
    <p:sldId id="2007577159" r:id="rId21"/>
    <p:sldId id="2007577115" r:id="rId22"/>
    <p:sldId id="3401" r:id="rId23"/>
    <p:sldId id="271" r:id="rId24"/>
    <p:sldId id="267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7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63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43542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2230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3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9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8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2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8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2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03747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6005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97890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49265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01824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93647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426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7127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915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07862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9462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9188638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83350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8383135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04216160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7825995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3684159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6061941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6763423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702244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85634342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38829849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6700408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7437317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9433436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0904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057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10814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20321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91747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9285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349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5338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8859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75397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859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2022/2/20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6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39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553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391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split orient="vert"/>
  </p:transition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r="12579"/>
          <a:stretch/>
        </p:blipFill>
        <p:spPr>
          <a:xfrm>
            <a:off x="-1" y="893"/>
            <a:ext cx="12192001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03" y="3849776"/>
            <a:ext cx="4736185" cy="30082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23847" y="2921196"/>
            <a:ext cx="934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23: Câu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chuyện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lạc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đường</a:t>
            </a:r>
            <a:endParaRPr lang="en-US" altLang="zh-CN" sz="4800" b="1" dirty="0">
              <a:ln>
                <a:solidFill>
                  <a:schemeClr val="bg1"/>
                </a:solidFill>
              </a:ln>
              <a:solidFill>
                <a:srgbClr val="FF8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50781-5B6C-49AF-AB76-4C5E8B4D6896}"/>
              </a:ext>
            </a:extLst>
          </p:cNvPr>
          <p:cNvSpPr txBox="1"/>
          <p:nvPr/>
        </p:nvSpPr>
        <p:spPr>
          <a:xfrm>
            <a:off x="3049314" y="1990729"/>
            <a:ext cx="6093372" cy="809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trải nghiệm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D992A-9407-4E11-B876-329A7A281D0B}"/>
              </a:ext>
            </a:extLst>
          </p:cNvPr>
          <p:cNvSpPr txBox="1"/>
          <p:nvPr/>
        </p:nvSpPr>
        <p:spPr>
          <a:xfrm>
            <a:off x="3974345" y="340819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7E82B5-8DAB-4B1B-B935-AF6BA3E7BF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4" y="1120054"/>
            <a:ext cx="5086350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6828724" y="2157902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62"/>
          <p:cNvSpPr txBox="1"/>
          <p:nvPr/>
        </p:nvSpPr>
        <p:spPr>
          <a:xfrm rot="21307475">
            <a:off x="1879053" y="2128803"/>
            <a:ext cx="481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Chia sẻ về những cách phòng tránh bị lạc</a:t>
            </a:r>
            <a:endParaRPr lang="en-US" altLang="zh-CN" sz="4000" b="1" dirty="0" err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3" y="-101102"/>
            <a:ext cx="8022228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9"/>
          <p:cNvSpPr txBox="1"/>
          <p:nvPr/>
        </p:nvSpPr>
        <p:spPr>
          <a:xfrm>
            <a:off x="3599173" y="1778918"/>
            <a:ext cx="460069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Thảo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luận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nhóm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714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8" y="2697832"/>
            <a:ext cx="2156071" cy="218883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9467" y="2033603"/>
            <a:ext cx="1202284" cy="3800458"/>
            <a:chOff x="3291738" y="1328057"/>
            <a:chExt cx="1202284" cy="380045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023">
              <a:off x="3291738" y="1328057"/>
              <a:ext cx="793484" cy="80554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694509" y="2825247"/>
              <a:ext cx="793484" cy="80554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92919">
              <a:off x="3532081" y="4329001"/>
              <a:ext cx="793484" cy="805543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>
            <a:off x="4492977" y="1609106"/>
            <a:ext cx="5892801" cy="1369409"/>
          </a:xfrm>
          <a:prstGeom prst="roundRect">
            <a:avLst/>
          </a:prstGeom>
          <a:solidFill>
            <a:srgbClr val="A4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Luôn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sát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người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lớn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endParaRPr lang="zh-CN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492977" y="3236044"/>
            <a:ext cx="5892801" cy="1395039"/>
          </a:xfrm>
          <a:prstGeom prst="roundRect">
            <a:avLst/>
          </a:prstGeom>
          <a:solidFill>
            <a:srgbClr val="F5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Phải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quan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sát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tự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ý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tách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nhóm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đi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riêng</a:t>
            </a:r>
            <a:endParaRPr lang="zh-CN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92977" y="4886669"/>
            <a:ext cx="5892801" cy="13950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Không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vi-VN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mải nhìn ngắm đồ chơi hay mải mê chơi </a:t>
            </a:r>
            <a:endParaRPr lang="zh-CN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3DDB2-5BA7-4113-AE55-682D19C77B99}"/>
              </a:ext>
            </a:extLst>
          </p:cNvPr>
          <p:cNvSpPr txBox="1"/>
          <p:nvPr/>
        </p:nvSpPr>
        <p:spPr>
          <a:xfrm>
            <a:off x="3898980" y="620498"/>
            <a:ext cx="780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phòng</a:t>
            </a:r>
            <a:r>
              <a:rPr lang="en-US" sz="3200" b="1" dirty="0"/>
              <a:t> </a:t>
            </a:r>
            <a:r>
              <a:rPr lang="en-US" sz="3200" b="1" dirty="0" err="1"/>
              <a:t>tránh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lạc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38" y="1173662"/>
            <a:ext cx="2005588" cy="427025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564974" y="1586941"/>
            <a:ext cx="6497080" cy="3653338"/>
            <a:chOff x="577516" y="2189747"/>
            <a:chExt cx="4529412" cy="2791327"/>
          </a:xfrm>
        </p:grpSpPr>
        <p:sp>
          <p:nvSpPr>
            <p:cNvPr id="2" name="圆角矩形 1"/>
            <p:cNvSpPr/>
            <p:nvPr/>
          </p:nvSpPr>
          <p:spPr>
            <a:xfrm>
              <a:off x="577516" y="2189747"/>
              <a:ext cx="4529412" cy="2791327"/>
            </a:xfrm>
            <a:prstGeom prst="roundRect">
              <a:avLst/>
            </a:prstGeom>
            <a:solidFill>
              <a:srgbClr val="F5D1D9"/>
            </a:solidFill>
            <a:ln>
              <a:solidFill>
                <a:srgbClr val="F5D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EC9DA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7DBE-F3AB-4FE1-92A0-4AB204341F72}"/>
              </a:ext>
            </a:extLst>
          </p:cNvPr>
          <p:cNvSpPr txBox="1"/>
          <p:nvPr/>
        </p:nvSpPr>
        <p:spPr>
          <a:xfrm>
            <a:off x="2327944" y="2351781"/>
            <a:ext cx="4795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Kể</a:t>
            </a:r>
            <a:r>
              <a:rPr lang="en-US" sz="4400" b="1" dirty="0"/>
              <a:t> </a:t>
            </a:r>
            <a:r>
              <a:rPr lang="en-US" sz="4400" b="1" dirty="0" err="1"/>
              <a:t>những</a:t>
            </a:r>
            <a:r>
              <a:rPr lang="en-US" sz="4400" b="1" dirty="0"/>
              <a:t> </a:t>
            </a:r>
            <a:r>
              <a:rPr lang="en-US" sz="4400" b="1" dirty="0" err="1"/>
              <a:t>việc</a:t>
            </a:r>
            <a:r>
              <a:rPr lang="en-US" sz="4400" b="1" dirty="0"/>
              <a:t> </a:t>
            </a:r>
            <a:r>
              <a:rPr lang="en-US" sz="4400" b="1" dirty="0" err="1"/>
              <a:t>cần</a:t>
            </a:r>
            <a:r>
              <a:rPr lang="en-US" sz="4400" b="1" dirty="0"/>
              <a:t> </a:t>
            </a:r>
            <a:r>
              <a:rPr lang="en-US" sz="4400" b="1" dirty="0" err="1"/>
              <a:t>làm</a:t>
            </a:r>
            <a:r>
              <a:rPr lang="en-US" sz="4400" b="1" dirty="0"/>
              <a:t> </a:t>
            </a:r>
            <a:r>
              <a:rPr lang="en-US" sz="4400" b="1" dirty="0" err="1"/>
              <a:t>nếu</a:t>
            </a:r>
            <a:r>
              <a:rPr lang="en-US" sz="4400" b="1" dirty="0"/>
              <a:t> </a:t>
            </a:r>
            <a:r>
              <a:rPr lang="en-US" sz="4400" b="1" dirty="0" err="1"/>
              <a:t>chẳng</a:t>
            </a:r>
            <a:r>
              <a:rPr lang="en-US" sz="4400" b="1" dirty="0"/>
              <a:t> may </a:t>
            </a:r>
            <a:r>
              <a:rPr lang="en-US" sz="4400" b="1" dirty="0" err="1"/>
              <a:t>bị</a:t>
            </a:r>
            <a:r>
              <a:rPr lang="en-US" sz="4400" b="1" dirty="0"/>
              <a:t> </a:t>
            </a:r>
            <a:r>
              <a:rPr lang="en-US" sz="4400" b="1" dirty="0" err="1"/>
              <a:t>lạc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3" y="-101102"/>
            <a:ext cx="8022228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9"/>
          <p:cNvSpPr txBox="1"/>
          <p:nvPr/>
        </p:nvSpPr>
        <p:spPr>
          <a:xfrm>
            <a:off x="3599173" y="1778918"/>
            <a:ext cx="460069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Thảo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luận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nhóm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6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50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02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C73D4B-4873-4D95-B955-9353CF9FCBD2}"/>
              </a:ext>
            </a:extLst>
          </p:cNvPr>
          <p:cNvSpPr/>
          <p:nvPr/>
        </p:nvSpPr>
        <p:spPr>
          <a:xfrm>
            <a:off x="3285948" y="3429000"/>
            <a:ext cx="5998685" cy="33904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68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41510" y="1040202"/>
            <a:ext cx="6737685" cy="4603897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73" y="339239"/>
            <a:ext cx="2061034" cy="2061034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3A1A751D-7D16-4BD3-8629-962A6963F1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9" y="2106989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9A7D1-ADDE-4495-8E04-ABFDDB89DA03}"/>
              </a:ext>
            </a:extLst>
          </p:cNvPr>
          <p:cNvSpPr txBox="1"/>
          <p:nvPr/>
        </p:nvSpPr>
        <p:spPr>
          <a:xfrm>
            <a:off x="4592136" y="1572436"/>
            <a:ext cx="59181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/>
              <a:t>Khi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endParaRPr lang="en-US" sz="2800" dirty="0"/>
          </a:p>
          <a:p>
            <a:pPr marL="285750" indent="-285750" algn="just">
              <a:buFontTx/>
              <a:buChar char="-"/>
            </a:pPr>
            <a:r>
              <a:rPr lang="en-US" sz="2800" dirty="0"/>
              <a:t>Khi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họ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endParaRPr lang="en-US" sz="2800" dirty="0"/>
          </a:p>
          <a:p>
            <a:pPr marL="285750" indent="-285750" algn="just">
              <a:buFontTx/>
              <a:buChar char="-"/>
            </a:pPr>
            <a:r>
              <a:rPr lang="en-US" sz="2800" dirty="0"/>
              <a:t>Khi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tin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rủi</a:t>
            </a:r>
            <a:r>
              <a:rPr lang="en-US" sz="2800" dirty="0"/>
              <a:t> </a:t>
            </a:r>
            <a:r>
              <a:rPr lang="en-US" sz="2800" dirty="0" err="1"/>
              <a:t>ro</a:t>
            </a:r>
            <a:r>
              <a:rPr lang="en-US" sz="2800" dirty="0"/>
              <a:t>, tai </a:t>
            </a:r>
            <a:r>
              <a:rPr lang="en-US" sz="2800" dirty="0" err="1"/>
              <a:t>nạn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17764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650106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58360" y="2009469"/>
            <a:ext cx="744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Mở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rộng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8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80" y="105285"/>
            <a:ext cx="6773041" cy="46243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" y="1632814"/>
            <a:ext cx="5299881" cy="41740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89" y="4369735"/>
            <a:ext cx="2190808" cy="21908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3C1F3C-1ADD-422D-A7FE-88D854B1481A}"/>
              </a:ext>
            </a:extLst>
          </p:cNvPr>
          <p:cNvSpPr txBox="1"/>
          <p:nvPr/>
        </p:nvSpPr>
        <p:spPr>
          <a:xfrm>
            <a:off x="1197625" y="2828834"/>
            <a:ext cx="4661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Quan </a:t>
            </a:r>
            <a:r>
              <a:rPr lang="en-US" sz="3600" b="1" dirty="0" err="1"/>
              <a:t>sát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chi </a:t>
            </a:r>
            <a:r>
              <a:rPr lang="en-US" sz="3600" b="1" dirty="0" err="1"/>
              <a:t>tiết</a:t>
            </a:r>
            <a:r>
              <a:rPr lang="en-US" sz="3600" b="1" dirty="0"/>
              <a:t>, </a:t>
            </a:r>
            <a:r>
              <a:rPr lang="en-US" sz="3600" b="1" dirty="0" err="1"/>
              <a:t>đồ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lớp</a:t>
            </a:r>
            <a:endParaRPr lang="en-US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2E2D6-3176-490E-A600-2856E93631D0}"/>
              </a:ext>
            </a:extLst>
          </p:cNvPr>
          <p:cNvSpPr txBox="1"/>
          <p:nvPr/>
        </p:nvSpPr>
        <p:spPr>
          <a:xfrm>
            <a:off x="5285205" y="1198041"/>
            <a:ext cx="46613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Quan </a:t>
            </a:r>
            <a:r>
              <a:rPr lang="en-US" sz="3600" b="1" dirty="0" err="1"/>
              <a:t>sát</a:t>
            </a:r>
            <a:r>
              <a:rPr lang="en-US" sz="3600" b="1" dirty="0"/>
              <a:t> m</a:t>
            </a:r>
            <a:r>
              <a:rPr lang="vi-VN" sz="3600" b="1" dirty="0"/>
              <a:t>ột người có đeo, mặc nhiều phụ kiện, nhiều chi tiết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1" y="3869820"/>
            <a:ext cx="5782878" cy="2952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43" y="-24387"/>
            <a:ext cx="2061034" cy="2061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83F0A-E7E4-41A2-A14C-94D8D81EA960}"/>
              </a:ext>
            </a:extLst>
          </p:cNvPr>
          <p:cNvSpPr txBox="1"/>
          <p:nvPr/>
        </p:nvSpPr>
        <p:spPr>
          <a:xfrm>
            <a:off x="3056078" y="1120675"/>
            <a:ext cx="6107288" cy="23083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dirty="0"/>
              <a:t>Về nhà, các em cùng bố mẹ quan sát kĩ con đường từ nhà đến trường xem có những đặc điểm gì đáng nhớ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650106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04553" y="2009469"/>
            <a:ext cx="744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Khởi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động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68" y="3429000"/>
            <a:ext cx="4444264" cy="28228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86796" y="857130"/>
            <a:ext cx="4016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dò</a:t>
            </a:r>
            <a:endParaRPr lang="zh-CN" altLang="en-US" sz="7200" b="1" dirty="0">
              <a:solidFill>
                <a:srgbClr val="EC9D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1648177"/>
            <a:ext cx="6737685" cy="3285067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069432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89" y="1038915"/>
            <a:ext cx="2061034" cy="2061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6D9EA4-CCE8-42D2-A3B5-72F813367AB6}"/>
              </a:ext>
            </a:extLst>
          </p:cNvPr>
          <p:cNvSpPr txBox="1"/>
          <p:nvPr/>
        </p:nvSpPr>
        <p:spPr>
          <a:xfrm>
            <a:off x="4847584" y="2469155"/>
            <a:ext cx="5407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1.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i="1" dirty="0" err="1"/>
              <a:t>Bầy</a:t>
            </a:r>
            <a:r>
              <a:rPr lang="en-US" sz="3600" i="1" dirty="0"/>
              <a:t> </a:t>
            </a:r>
            <a:r>
              <a:rPr lang="en-US" sz="3600" i="1" dirty="0" err="1"/>
              <a:t>cáo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đêm</a:t>
            </a:r>
            <a:r>
              <a:rPr lang="en-US" sz="3600" dirty="0"/>
              <a:t>. </a:t>
            </a:r>
            <a:r>
              <a:rPr lang="en-US" sz="3600" dirty="0" err="1"/>
              <a:t>Bám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, </a:t>
            </a:r>
            <a:r>
              <a:rPr lang="en-US" sz="3600" dirty="0" err="1"/>
              <a:t>vừa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vừa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02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3" name="Wave 12">
            <a:extLst>
              <a:ext uri="{FF2B5EF4-FFF2-40B4-BE49-F238E27FC236}">
                <a16:creationId xmlns:a16="http://schemas.microsoft.com/office/drawing/2014/main" id="{8B64080F-7FA3-4ACA-95B0-8D055176F35A}"/>
              </a:ext>
            </a:extLst>
          </p:cNvPr>
          <p:cNvSpPr/>
          <p:nvPr/>
        </p:nvSpPr>
        <p:spPr>
          <a:xfrm>
            <a:off x="1216268" y="1713493"/>
            <a:ext cx="10295467" cy="41404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507E40E0-E7B1-448E-AACE-09ADAAC8F0CE}"/>
              </a:ext>
            </a:extLst>
          </p:cNvPr>
          <p:cNvSpPr/>
          <p:nvPr/>
        </p:nvSpPr>
        <p:spPr>
          <a:xfrm>
            <a:off x="961988" y="1193745"/>
            <a:ext cx="10295467" cy="4425592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ECA47-7622-40F9-BE10-E53E6284EB3B}"/>
              </a:ext>
            </a:extLst>
          </p:cNvPr>
          <p:cNvSpPr txBox="1"/>
          <p:nvPr/>
        </p:nvSpPr>
        <p:spPr>
          <a:xfrm>
            <a:off x="1465445" y="1916953"/>
            <a:ext cx="3296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Mẹ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dặn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Này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con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Nhớ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bám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theo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Cái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đốm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trắng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0A18B-4E88-4626-8C4A-83B3D6DB6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1" t="2272" b="-1"/>
          <a:stretch/>
        </p:blipFill>
        <p:spPr>
          <a:xfrm>
            <a:off x="6287236" y="494595"/>
            <a:ext cx="4970219" cy="2427111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BAF5D1-D9F3-4706-A2E8-4F8CAD646B64}"/>
              </a:ext>
            </a:extLst>
          </p:cNvPr>
          <p:cNvSpPr txBox="1"/>
          <p:nvPr/>
        </p:nvSpPr>
        <p:spPr>
          <a:xfrm>
            <a:off x="4329891" y="2599060"/>
            <a:ext cx="3296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Đó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đốm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Trên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đuôi</a:t>
            </a:r>
            <a:r>
              <a:rPr lang="en-US" sz="2800" dirty="0">
                <a:solidFill>
                  <a:srgbClr val="0070C0"/>
                </a:solidFill>
              </a:rPr>
              <a:t> ta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Đường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còn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xa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Đường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tối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CDD90-86BE-40BB-BAB6-2FB8CE1617DD}"/>
              </a:ext>
            </a:extLst>
          </p:cNvPr>
          <p:cNvSpPr txBox="1"/>
          <p:nvPr/>
        </p:nvSpPr>
        <p:spPr>
          <a:xfrm>
            <a:off x="7390751" y="2985814"/>
            <a:ext cx="3889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Đuôi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chỉ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lối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Cho </a:t>
            </a:r>
            <a:r>
              <a:rPr lang="en-US" sz="2800" dirty="0" err="1">
                <a:solidFill>
                  <a:srgbClr val="0070C0"/>
                </a:solidFill>
              </a:rPr>
              <a:t>cáo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Nối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đuôi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nhau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lạc</a:t>
            </a:r>
            <a:r>
              <a:rPr lang="en-US" sz="2800" dirty="0">
                <a:solidFill>
                  <a:srgbClr val="0070C0"/>
                </a:solidFill>
              </a:rPr>
              <a:t>!</a:t>
            </a:r>
          </a:p>
          <a:p>
            <a:pPr lvl="4"/>
            <a:r>
              <a:rPr lang="en-US" sz="2800" i="1" dirty="0">
                <a:solidFill>
                  <a:srgbClr val="0070C0"/>
                </a:solidFill>
              </a:rPr>
              <a:t>(</a:t>
            </a:r>
            <a:r>
              <a:rPr lang="en-US" sz="2800" i="1" dirty="0" err="1">
                <a:solidFill>
                  <a:srgbClr val="0070C0"/>
                </a:solidFill>
              </a:rPr>
              <a:t>Thụy</a:t>
            </a:r>
            <a:r>
              <a:rPr lang="en-US" sz="2800" i="1" dirty="0">
                <a:solidFill>
                  <a:srgbClr val="0070C0"/>
                </a:solidFill>
              </a:rPr>
              <a:t> Anh)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650106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04553" y="2009469"/>
            <a:ext cx="744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Khám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phá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0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553157"/>
            <a:ext cx="6773041" cy="35898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EA8990-B59E-4308-A79C-30644081503F}"/>
              </a:ext>
            </a:extLst>
          </p:cNvPr>
          <p:cNvSpPr txBox="1"/>
          <p:nvPr/>
        </p:nvSpPr>
        <p:spPr>
          <a:xfrm>
            <a:off x="4229389" y="1430819"/>
            <a:ext cx="57145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hiểu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huống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lạc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71468-84C2-46D9-BCF2-C8418B88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31" y="2419632"/>
            <a:ext cx="4171732" cy="319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54DFF2-341B-4C36-B084-39463E47F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041" y="608023"/>
            <a:ext cx="4171732" cy="318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48AA10-EFCA-4184-8570-A6AB15BAB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041" y="3842412"/>
            <a:ext cx="4392259" cy="299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CFB19E-1D04-44E1-98D7-CA8654612E78}"/>
              </a:ext>
            </a:extLst>
          </p:cNvPr>
          <p:cNvSpPr txBox="1"/>
          <p:nvPr/>
        </p:nvSpPr>
        <p:spPr>
          <a:xfrm>
            <a:off x="665018" y="1019666"/>
            <a:ext cx="4910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công</a:t>
            </a:r>
            <a:r>
              <a:rPr lang="en-US" sz="3200" b="1" dirty="0"/>
              <a:t> </a:t>
            </a:r>
            <a:r>
              <a:rPr lang="en-US" sz="3200" b="1" dirty="0" err="1"/>
              <a:t>cộng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lạc</a:t>
            </a:r>
            <a:endParaRPr lang="en-US" sz="3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4E0572-D21E-41B5-B925-A33446B210C4}"/>
              </a:ext>
            </a:extLst>
          </p:cNvPr>
          <p:cNvSpPr/>
          <p:nvPr/>
        </p:nvSpPr>
        <p:spPr>
          <a:xfrm>
            <a:off x="2088746" y="5208469"/>
            <a:ext cx="2397706" cy="62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Siêu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thị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0B77BF-D511-479F-ADB3-671C5387E89A}"/>
              </a:ext>
            </a:extLst>
          </p:cNvPr>
          <p:cNvSpPr/>
          <p:nvPr/>
        </p:nvSpPr>
        <p:spPr>
          <a:xfrm>
            <a:off x="6572317" y="3219528"/>
            <a:ext cx="2397706" cy="62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Chợ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CD18E0-C010-41FD-AC36-F575C4532136}"/>
              </a:ext>
            </a:extLst>
          </p:cNvPr>
          <p:cNvSpPr/>
          <p:nvPr/>
        </p:nvSpPr>
        <p:spPr>
          <a:xfrm>
            <a:off x="6675799" y="6210002"/>
            <a:ext cx="2397706" cy="62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Công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viên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4" y="1120054"/>
            <a:ext cx="5086350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6828724" y="2157902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62"/>
          <p:cNvSpPr txBox="1"/>
          <p:nvPr/>
        </p:nvSpPr>
        <p:spPr>
          <a:xfrm rot="21307475">
            <a:off x="1879053" y="2128803"/>
            <a:ext cx="481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tìm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thêm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địa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điểm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dễ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lạc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khác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145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339AB4-6FCC-423F-B13A-FF1E4024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37" y="3638303"/>
            <a:ext cx="3597427" cy="3035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E1F4E-E09A-46C6-8668-0308F2C6E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35" y="277561"/>
            <a:ext cx="3820633" cy="3360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058E6-B68D-4DC0-9C8F-FF9E9DB2A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732" y="306567"/>
            <a:ext cx="3608232" cy="303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984F5-7907-47F8-8E1E-E5448B5D1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038" y="3562530"/>
            <a:ext cx="3900595" cy="31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319</Words>
  <Application>Microsoft Office PowerPoint</Application>
  <PresentationFormat>Widescreen</PresentationFormat>
  <Paragraphs>47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微软雅黑</vt:lpstr>
      <vt:lpstr>Arial</vt:lpstr>
      <vt:lpstr>Arial-Rounded</vt:lpstr>
      <vt:lpstr>Calibri</vt:lpstr>
      <vt:lpstr>Times New Roman</vt:lpstr>
      <vt:lpstr>Utm AVO</vt:lpstr>
      <vt:lpstr>UTM Cookies</vt:lpstr>
      <vt:lpstr>Office 主题</vt:lpstr>
      <vt:lpstr>https://www.freeppt7.com</vt:lpstr>
      <vt:lpstr>Office 主题​​</vt:lpstr>
      <vt:lpstr>Cute Sticker by Slidesgo</vt:lpstr>
      <vt:lpstr>默认设计模板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Ms Quyen</cp:lastModifiedBy>
  <cp:revision>19</cp:revision>
  <dcterms:created xsi:type="dcterms:W3CDTF">2017-06-26T03:23:00Z</dcterms:created>
  <dcterms:modified xsi:type="dcterms:W3CDTF">2022-02-20T16:04:43Z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