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media/image4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  <p:sldMasterId id="2147483990" r:id="rId9"/>
    <p:sldMasterId id="2147484002" r:id="rId10"/>
    <p:sldMasterId id="2147484014" r:id="rId11"/>
    <p:sldMasterId id="2147484027" r:id="rId12"/>
    <p:sldMasterId id="2147484039" r:id="rId13"/>
  </p:sldMasterIdLst>
  <p:notesMasterIdLst>
    <p:notesMasterId r:id="rId35"/>
  </p:notesMasterIdLst>
  <p:sldIdLst>
    <p:sldId id="2007577111" r:id="rId14"/>
    <p:sldId id="2007577114" r:id="rId15"/>
    <p:sldId id="2007577121" r:id="rId16"/>
    <p:sldId id="2007577145" r:id="rId17"/>
    <p:sldId id="2007577115" r:id="rId18"/>
    <p:sldId id="262" r:id="rId19"/>
    <p:sldId id="2007577117" r:id="rId20"/>
    <p:sldId id="2007577118" r:id="rId21"/>
    <p:sldId id="433" r:id="rId22"/>
    <p:sldId id="2007577158" r:id="rId23"/>
    <p:sldId id="2007577159" r:id="rId24"/>
    <p:sldId id="2007577160" r:id="rId25"/>
    <p:sldId id="2007577120" r:id="rId26"/>
    <p:sldId id="2007577138" r:id="rId27"/>
    <p:sldId id="2007577139" r:id="rId28"/>
    <p:sldId id="2007577137" r:id="rId29"/>
    <p:sldId id="2007577140" r:id="rId30"/>
    <p:sldId id="2007577141" r:id="rId31"/>
    <p:sldId id="2007577142" r:id="rId32"/>
    <p:sldId id="2007577143" r:id="rId33"/>
    <p:sldId id="3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3969" autoAdjust="0"/>
  </p:normalViewPr>
  <p:slideViewPr>
    <p:cSldViewPr snapToGrid="0">
      <p:cViewPr varScale="1">
        <p:scale>
          <a:sx n="61" d="100"/>
          <a:sy n="61" d="100"/>
        </p:scale>
        <p:origin x="90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virus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virus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844CF-3B3A-468E-91D0-3F9EC69AB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2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34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9451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103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14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1268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7907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243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406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967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4699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0365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718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4236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18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67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00352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3287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35913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853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24780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565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5753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4150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4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675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6818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19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383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1436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266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69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692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516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877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3127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3376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4573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296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4041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6683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156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2615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472914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507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65635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79786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654166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9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4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6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47.jpe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</p:sldLayoutIdLst>
  <p:transition spd="slow">
    <p:fade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43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31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2.gif"/><Relationship Id="rId18" Type="http://schemas.openxmlformats.org/officeDocument/2006/relationships/slide" Target="slide21.xml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59.png"/><Relationship Id="rId12" Type="http://schemas.openxmlformats.org/officeDocument/2006/relationships/slide" Target="slide19.xml"/><Relationship Id="rId17" Type="http://schemas.openxmlformats.org/officeDocument/2006/relationships/image" Target="../media/image65.png"/><Relationship Id="rId2" Type="http://schemas.openxmlformats.org/officeDocument/2006/relationships/audio" Target="../media/media2.m4a"/><Relationship Id="rId16" Type="http://schemas.openxmlformats.org/officeDocument/2006/relationships/image" Target="../media/image64.png"/><Relationship Id="rId1" Type="http://schemas.microsoft.com/office/2007/relationships/media" Target="../media/media2.m4a"/><Relationship Id="rId6" Type="http://schemas.openxmlformats.org/officeDocument/2006/relationships/slide" Target="slide18.xml"/><Relationship Id="rId11" Type="http://schemas.openxmlformats.org/officeDocument/2006/relationships/image" Target="../media/image61.gif"/><Relationship Id="rId5" Type="http://schemas.openxmlformats.org/officeDocument/2006/relationships/image" Target="../media/image58.jpg"/><Relationship Id="rId15" Type="http://schemas.openxmlformats.org/officeDocument/2006/relationships/image" Target="../media/image63.gif"/><Relationship Id="rId10" Type="http://schemas.openxmlformats.org/officeDocument/2006/relationships/slide" Target="slide17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gif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15.xml"/><Relationship Id="rId9" Type="http://schemas.openxmlformats.org/officeDocument/2006/relationships/image" Target="../media/image6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slide" Target="slide16.xml"/><Relationship Id="rId5" Type="http://schemas.openxmlformats.org/officeDocument/2006/relationships/image" Target="../media/image65.png"/><Relationship Id="rId4" Type="http://schemas.openxmlformats.org/officeDocument/2006/relationships/slide" Target="slide15.xml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15.xml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15.xml"/><Relationship Id="rId9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15.xml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953316" y="2260758"/>
            <a:ext cx="8285368" cy="26700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>
                <a:solidFill>
                  <a:schemeClr val="bg1"/>
                </a:solidFill>
              </a:rPr>
              <a:t>HOẠT ĐỘNG TRẢI NGHIỆM</a:t>
            </a:r>
          </a:p>
          <a:p>
            <a:pPr algn="ctr">
              <a:lnSpc>
                <a:spcPct val="120000"/>
              </a:lnSpc>
            </a:pPr>
            <a:r>
              <a:rPr lang="vi-VN" sz="4800" b="1">
                <a:solidFill>
                  <a:schemeClr val="bg1"/>
                </a:solidFill>
              </a:rPr>
              <a:t>BÀI</a:t>
            </a:r>
            <a:r>
              <a:rPr lang="en-US" sz="4800" b="1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24: PHÒNG </a:t>
            </a:r>
            <a:r>
              <a:rPr lang="en-US" sz="4800" b="1">
                <a:solidFill>
                  <a:schemeClr val="bg1"/>
                </a:solidFill>
              </a:rPr>
              <a:t>TRÁNH </a:t>
            </a:r>
          </a:p>
          <a:p>
            <a:pPr algn="ctr">
              <a:lnSpc>
                <a:spcPct val="120000"/>
              </a:lnSpc>
            </a:pPr>
            <a:r>
              <a:rPr lang="en-US" sz="4800" b="1">
                <a:solidFill>
                  <a:schemeClr val="bg1"/>
                </a:solidFill>
              </a:rPr>
              <a:t>BỊ </a:t>
            </a:r>
            <a:r>
              <a:rPr lang="en-US" sz="4800" b="1" dirty="0">
                <a:solidFill>
                  <a:schemeClr val="bg1"/>
                </a:solidFill>
              </a:rPr>
              <a:t>BẮT CÓC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F70BF-AC05-478B-9140-CE92BBCE4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250722"/>
            <a:ext cx="1268361" cy="1268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14F4E6-E057-4EC8-8491-B9650898489B}"/>
              </a:ext>
            </a:extLst>
          </p:cNvPr>
          <p:cNvSpPr txBox="1"/>
          <p:nvPr/>
        </p:nvSpPr>
        <p:spPr>
          <a:xfrm>
            <a:off x="3723622" y="88490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Sơn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nên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tìm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sự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trợ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giúp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gần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tránh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xấu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hãm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hại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Nga,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tránh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2005070"/>
            <a:ext cx="6737685" cy="298557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8" y="127668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4869A-445B-4395-ACAB-60CF45D81E63}"/>
              </a:ext>
            </a:extLst>
          </p:cNvPr>
          <p:cNvSpPr txBox="1"/>
          <p:nvPr/>
        </p:nvSpPr>
        <p:spPr>
          <a:xfrm>
            <a:off x="4772962" y="2422737"/>
            <a:ext cx="6340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Người quen dù tốt bụng,</a:t>
            </a:r>
          </a:p>
          <a:p>
            <a:r>
              <a:rPr lang="vi-VN" sz="3200" dirty="0"/>
              <a:t>Vẫn không phải người thân!</a:t>
            </a:r>
          </a:p>
          <a:p>
            <a:r>
              <a:rPr lang="vi-VN" sz="3200" dirty="0"/>
              <a:t>Người lạ nhìn và gọi,</a:t>
            </a:r>
          </a:p>
          <a:p>
            <a:r>
              <a:rPr lang="vi-VN" sz="3200" dirty="0"/>
              <a:t>Rung chuông đừng phân vân!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330200"/>
            <a:ext cx="4368800" cy="1524000"/>
            <a:chOff x="0" y="247650"/>
            <a:chExt cx="32766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247650"/>
              <a:ext cx="3276600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BDA4C89-952A-4FD6-A07D-8129D874C142}"/>
              </a:ext>
            </a:extLst>
          </p:cNvPr>
          <p:cNvSpPr/>
          <p:nvPr/>
        </p:nvSpPr>
        <p:spPr>
          <a:xfrm>
            <a:off x="9823622" y="189145"/>
            <a:ext cx="1816443" cy="49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630757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rủ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phản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4"/>
            <a:ext cx="8737600" cy="1124857"/>
            <a:chOff x="1524000" y="1809750"/>
            <a:chExt cx="6553200" cy="843643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5" y="1845479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kiếm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quanh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215550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9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551320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được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kẹo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3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Cảm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ơn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nhận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kẹo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2781" y="562697"/>
              <a:ext cx="5241524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Ai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nhờ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gặp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nguy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hiểm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5"/>
            <a:ext cx="8737600" cy="1018275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say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4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9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dữ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3" y="241116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gõ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cả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1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Nếu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534057"/>
            <a:ext cx="8737600" cy="1241238"/>
            <a:chOff x="1524000" y="1748139"/>
            <a:chExt cx="6553200" cy="930928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748139"/>
              <a:ext cx="6418218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Tìm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kiếm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sự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trợ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mọi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quanh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Quay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hỏi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chuyện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7" y="-2308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44592-7C83-4ED0-ABDA-A219C0EBE7FC}"/>
              </a:ext>
            </a:extLst>
          </p:cNvPr>
          <p:cNvSpPr txBox="1"/>
          <p:nvPr/>
        </p:nvSpPr>
        <p:spPr>
          <a:xfrm>
            <a:off x="2871244" y="733647"/>
            <a:ext cx="715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811FFE-A6AA-401D-BD9F-D43E95244C11}"/>
              </a:ext>
            </a:extLst>
          </p:cNvPr>
          <p:cNvSpPr txBox="1"/>
          <p:nvPr/>
        </p:nvSpPr>
        <p:spPr>
          <a:xfrm>
            <a:off x="1315336" y="2166480"/>
            <a:ext cx="95613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CF70E-6949-4AA9-86E6-C2EF9999E794}"/>
              </a:ext>
            </a:extLst>
          </p:cNvPr>
          <p:cNvSpPr txBox="1"/>
          <p:nvPr/>
        </p:nvSpPr>
        <p:spPr>
          <a:xfrm>
            <a:off x="3958756" y="1055124"/>
            <a:ext cx="46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639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4370"/>
            <a:ext cx="4662159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 Xử lí tình huống có nguy cơ bị bắt cóc</a:t>
            </a:r>
            <a:endParaRPr kumimoji="0" lang="vi-VN" altLang="zh-CN" sz="4400" b="1" i="0" u="none" strike="noStrike" kern="1200" cap="none" spc="0" normalizeH="0" baseline="0" noProof="0" dirty="0" err="1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1: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ở </a:t>
            </a:r>
            <a:r>
              <a:rPr lang="en-US" sz="2800" dirty="0" err="1"/>
              <a:t>cổng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chờ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960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2: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Nga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rủ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Nga,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323461" y="3429000"/>
            <a:ext cx="6069114" cy="7217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BB31F-E0E0-4607-B00B-BF43688EEEE3}"/>
              </a:ext>
            </a:extLst>
          </p:cNvPr>
          <p:cNvSpPr txBox="1"/>
          <p:nvPr/>
        </p:nvSpPr>
        <p:spPr>
          <a:xfrm>
            <a:off x="3023673" y="4615446"/>
            <a:ext cx="6368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 pitchFamily="18" charset="2"/>
              <a:buChar char=""/>
            </a:pP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endParaRPr lang="en-US" sz="2800" dirty="0"/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/>
              <a:t>Sắm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qua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sắm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19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554</Words>
  <Application>Microsoft Office PowerPoint</Application>
  <PresentationFormat>Widescreen</PresentationFormat>
  <Paragraphs>67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微软雅黑</vt:lpstr>
      <vt:lpstr>Arial</vt:lpstr>
      <vt:lpstr>Arial-Rounded</vt:lpstr>
      <vt:lpstr>AvantGarde</vt:lpstr>
      <vt:lpstr>Calibri</vt:lpstr>
      <vt:lpstr>Quicksand Medium</vt:lpstr>
      <vt:lpstr>Symbol</vt:lpstr>
      <vt:lpstr>Utm AVO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4_Office 主题</vt:lpstr>
      <vt:lpstr>5_Office 主题</vt:lpstr>
      <vt:lpstr>Office 主题​​</vt:lpstr>
      <vt:lpstr>3_Office 主题</vt:lpstr>
      <vt:lpstr>1_https://www.freeppt7.com</vt:lpstr>
      <vt:lpstr>1_Office Theme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67</cp:revision>
  <dcterms:created xsi:type="dcterms:W3CDTF">2021-07-20T01:55:21Z</dcterms:created>
  <dcterms:modified xsi:type="dcterms:W3CDTF">2022-02-27T04:06:17Z</dcterms:modified>
</cp:coreProperties>
</file>