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4.jpg" ContentType="image/jpeg"/>
  <Override PartName="/ppt/notesSlides/notesSlide5.xml" ContentType="application/vnd.openxmlformats-officedocument.presentationml.notesSlide+xml"/>
  <Override PartName="/ppt/media/image52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7" r:id="rId2"/>
    <p:sldId id="2007577091" r:id="rId3"/>
    <p:sldId id="275" r:id="rId4"/>
    <p:sldId id="264" r:id="rId5"/>
    <p:sldId id="2007577082" r:id="rId6"/>
    <p:sldId id="2007577083" r:id="rId7"/>
    <p:sldId id="258" r:id="rId8"/>
    <p:sldId id="261" r:id="rId9"/>
    <p:sldId id="263" r:id="rId10"/>
    <p:sldId id="2007577084" r:id="rId11"/>
    <p:sldId id="2007577085" r:id="rId12"/>
    <p:sldId id="2007577087" r:id="rId13"/>
    <p:sldId id="2007577088" r:id="rId14"/>
    <p:sldId id="259" r:id="rId15"/>
    <p:sldId id="2007577089" r:id="rId16"/>
    <p:sldId id="2007577086" r:id="rId17"/>
    <p:sldId id="265" r:id="rId18"/>
    <p:sldId id="2007577090" r:id="rId19"/>
    <p:sldId id="295" r:id="rId20"/>
    <p:sldId id="297" r:id="rId21"/>
    <p:sldId id="2007577078" r:id="rId22"/>
    <p:sldId id="2007577079" r:id="rId23"/>
    <p:sldId id="20075770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8BECB-459B-417E-B00C-0D9D3FF40383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E3E94-A37C-4839-AEE4-57DB33A17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62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54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44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20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7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599F-E0F5-4D2A-995E-1C2A030FD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806EC7-BDC2-4C74-BF76-23F53CBB2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55D2A-7CB3-42D7-B6FA-214FEAF6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6971-4A54-4A01-B120-A5C8D3278854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D090C-FC3E-453E-BC80-BD2E9136E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8D16A-8733-4CA8-B41B-6DF778B5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EC20-AE60-4567-A9B7-D1A6DBD1C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07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122FE-1917-4F3B-9632-20861038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C6E2-10F2-4DAB-9D35-5BAC07401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CE355-DCDA-46AD-8252-0A8298AA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6971-4A54-4A01-B120-A5C8D3278854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52DFA-8934-46F9-BD32-29EEC6B1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6099-1DC0-4164-8249-EEEDFCCD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EC20-AE60-4567-A9B7-D1A6DBD1C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23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8C97FF-697E-4AAA-9691-BF7506A67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9E0E5-8C84-4A23-9880-77DF66DCC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91021-60AF-45A5-81E9-BF6A5731A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6971-4A54-4A01-B120-A5C8D3278854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CAB6B-DB94-4A20-B3A5-C33A6F8FA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808A1-DA16-4E27-A148-2BED33B5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EC20-AE60-4567-A9B7-D1A6DBD1C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14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0346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68398"/>
      </p:ext>
    </p:extLst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D6F6-CE21-435A-8D50-E037D404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B8E50-17D9-4F9C-A362-68512224D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41816-2779-46E4-AAAB-30431077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6971-4A54-4A01-B120-A5C8D3278854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CB1F1-4589-4FDC-9AFB-F9D2235A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410E3-369E-4A17-8117-DD57DF26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EC20-AE60-4567-A9B7-D1A6DBD1C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8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E8E7D-69E2-444A-979B-2A76FC0B0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C93BA-6031-404F-919D-F6568607C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AF9C0-AB66-414C-B990-54BA3F3DD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6971-4A54-4A01-B120-A5C8D3278854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AEF4E-A10F-4262-AC7F-B7F59F84F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7CEC9-9225-406C-AC64-8FF3A97D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EC20-AE60-4567-A9B7-D1A6DBD1C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2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2AF9E-F9F3-4CA8-B03C-498CCCA41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8356-D5C8-43B0-959D-100CED3CD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3A713-F41C-4661-B775-5143ABAC0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07B60-256E-4B4F-BBC1-B4434801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6971-4A54-4A01-B120-A5C8D3278854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66924-06DF-44E9-9FC7-D5F4800B0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DE2A8-F37F-4D71-A4CB-5CCC1B88B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EC20-AE60-4567-A9B7-D1A6DBD1C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4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3E390-7C3B-4DFD-A9CB-DF5D329F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446C2-A87B-4C9D-BCD4-250C21B25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CBF37-E4FB-4A2E-AE64-5C2DB5F11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872E15-29EA-4E3B-BF9D-71C8387000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7343F8-6D1D-4F0D-A18D-6B3ABB7C6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92D968-4F56-4EF7-B3A6-BC9F0ABA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6971-4A54-4A01-B120-A5C8D3278854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B5BEF-6F18-43B5-973B-C5BAC01D4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9AB03-839C-4047-AA2D-076FB045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EC20-AE60-4567-A9B7-D1A6DBD1C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6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6651-DECE-4538-A7B8-EEB208F3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23317-C970-4989-8907-7B48C8ED3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6971-4A54-4A01-B120-A5C8D3278854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6BC63-0283-422A-93BF-23ACBAF18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A136B-D964-40CE-9300-F57BF65D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EC20-AE60-4567-A9B7-D1A6DBD1C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4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B9868A-6B31-4AD7-AF7F-A2E11EA38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6971-4A54-4A01-B120-A5C8D3278854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F0ED71-75DC-46BE-BA9F-2893B405F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325F3-ED77-43A0-91A3-06594C4B4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EC20-AE60-4567-A9B7-D1A6DBD1C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35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34B70-43ED-4A77-B0A6-E71D519C1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15EEB-DBCF-4855-83F8-7E76CF41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44114-2211-423F-87C2-193DEF5B6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2FF21-89BA-4432-A6E4-37095F91F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6971-4A54-4A01-B120-A5C8D3278854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FD995-B42A-4161-BAEB-1F68748F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B91BE-03AB-408B-8D39-326C557A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EC20-AE60-4567-A9B7-D1A6DBD1C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3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AC618-343F-4327-AC9E-E5E7E832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59A587-78A9-482E-9A13-FA14394FD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C8D54-3178-42FC-924B-E802B0C43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7F55C8-89A2-4695-9490-5DBBA01B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6971-4A54-4A01-B120-A5C8D3278854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3B2-5CB9-4D74-8F41-9A10EDE5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88F22-670F-4B02-B3B3-D91D7849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EC20-AE60-4567-A9B7-D1A6DBD1C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7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C0EF9E-46AC-4BB5-9B8B-835AB3D5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99A71-11D4-4F79-A950-791266441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0186C-1CB4-4D6F-88B5-E3FFC2416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C6971-4A54-4A01-B120-A5C8D3278854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461A4-3E0C-42C6-8C88-3B43A6A10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EA16E-9D0B-410F-A290-030815643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9EC20-AE60-4567-A9B7-D1A6DBD1C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1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9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12" Type="http://schemas.microsoft.com/office/2007/relationships/hdphoto" Target="../media/hdphoto16.wdp"/><Relationship Id="rId17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8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microsoft.com/office/2007/relationships/hdphoto" Target="../media/hdphoto15.wdp"/><Relationship Id="rId19" Type="http://schemas.openxmlformats.org/officeDocument/2006/relationships/image" Target="../media/image16.png"/><Relationship Id="rId4" Type="http://schemas.openxmlformats.org/officeDocument/2006/relationships/image" Target="../media/image44.jpg"/><Relationship Id="rId9" Type="http://schemas.openxmlformats.org/officeDocument/2006/relationships/image" Target="../media/image47.png"/><Relationship Id="rId1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18" Type="http://schemas.openxmlformats.org/officeDocument/2006/relationships/image" Target="../media/image60.png"/><Relationship Id="rId26" Type="http://schemas.microsoft.com/office/2007/relationships/hdphoto" Target="../media/hdphoto25.wdp"/><Relationship Id="rId3" Type="http://schemas.openxmlformats.org/officeDocument/2006/relationships/image" Target="../media/image53.png"/><Relationship Id="rId21" Type="http://schemas.openxmlformats.org/officeDocument/2006/relationships/image" Target="../media/image62.png"/><Relationship Id="rId7" Type="http://schemas.openxmlformats.org/officeDocument/2006/relationships/image" Target="../media/image55.png"/><Relationship Id="rId12" Type="http://schemas.openxmlformats.org/officeDocument/2006/relationships/slide" Target="slide15.xml"/><Relationship Id="rId17" Type="http://schemas.openxmlformats.org/officeDocument/2006/relationships/slide" Target="slide14.xml"/><Relationship Id="rId25" Type="http://schemas.openxmlformats.org/officeDocument/2006/relationships/image" Target="../media/image65.png"/><Relationship Id="rId2" Type="http://schemas.openxmlformats.org/officeDocument/2006/relationships/image" Target="../media/image52.jpg"/><Relationship Id="rId16" Type="http://schemas.openxmlformats.org/officeDocument/2006/relationships/slide" Target="slide17.xml"/><Relationship Id="rId20" Type="http://schemas.microsoft.com/office/2007/relationships/hdphoto" Target="../media/hdphoto2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24" Type="http://schemas.openxmlformats.org/officeDocument/2006/relationships/image" Target="../media/image64.png"/><Relationship Id="rId5" Type="http://schemas.openxmlformats.org/officeDocument/2006/relationships/image" Target="../media/image54.png"/><Relationship Id="rId15" Type="http://schemas.openxmlformats.org/officeDocument/2006/relationships/image" Target="../media/image59.png"/><Relationship Id="rId23" Type="http://schemas.openxmlformats.org/officeDocument/2006/relationships/image" Target="../media/image63.png"/><Relationship Id="rId28" Type="http://schemas.microsoft.com/office/2007/relationships/hdphoto" Target="../media/hdphoto26.wdp"/><Relationship Id="rId10" Type="http://schemas.openxmlformats.org/officeDocument/2006/relationships/image" Target="../media/image57.png"/><Relationship Id="rId19" Type="http://schemas.openxmlformats.org/officeDocument/2006/relationships/image" Target="../media/image61.png"/><Relationship Id="rId4" Type="http://schemas.microsoft.com/office/2007/relationships/hdphoto" Target="../media/hdphoto19.wdp"/><Relationship Id="rId9" Type="http://schemas.microsoft.com/office/2007/relationships/hdphoto" Target="../media/hdphoto21.wdp"/><Relationship Id="rId14" Type="http://schemas.openxmlformats.org/officeDocument/2006/relationships/slide" Target="slide16.xml"/><Relationship Id="rId22" Type="http://schemas.microsoft.com/office/2007/relationships/hdphoto" Target="../media/hdphoto24.wdp"/><Relationship Id="rId27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6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49.png"/><Relationship Id="rId4" Type="http://schemas.openxmlformats.org/officeDocument/2006/relationships/image" Target="../media/image67.png"/><Relationship Id="rId9" Type="http://schemas.microsoft.com/office/2007/relationships/hdphoto" Target="../media/hdphoto2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6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49.png"/><Relationship Id="rId4" Type="http://schemas.openxmlformats.org/officeDocument/2006/relationships/image" Target="../media/image67.png"/><Relationship Id="rId9" Type="http://schemas.microsoft.com/office/2007/relationships/hdphoto" Target="../media/hdphoto2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6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49.png"/><Relationship Id="rId4" Type="http://schemas.openxmlformats.org/officeDocument/2006/relationships/image" Target="../media/image67.png"/><Relationship Id="rId9" Type="http://schemas.microsoft.com/office/2007/relationships/hdphoto" Target="../media/hdphoto2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6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49.png"/><Relationship Id="rId4" Type="http://schemas.openxmlformats.org/officeDocument/2006/relationships/image" Target="../media/image67.png"/><Relationship Id="rId9" Type="http://schemas.microsoft.com/office/2007/relationships/hdphoto" Target="../media/hdphoto2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../media/image28.jpeg"/><Relationship Id="rId4" Type="http://schemas.openxmlformats.org/officeDocument/2006/relationships/image" Target="../media/image25.png"/><Relationship Id="rId9" Type="http://schemas.openxmlformats.org/officeDocument/2006/relationships/image" Target="../media/image18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8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microsoft.com/office/2007/relationships/hdphoto" Target="../media/hdphoto8.wdp"/><Relationship Id="rId17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microsoft.com/office/2007/relationships/hdphoto" Target="../media/hdphoto5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microsoft.com/office/2007/relationships/hdphoto" Target="../media/hdphoto4.wdp"/><Relationship Id="rId10" Type="http://schemas.microsoft.com/office/2007/relationships/hdphoto" Target="../media/hdphoto7.wdp"/><Relationship Id="rId19" Type="http://schemas.openxmlformats.org/officeDocument/2006/relationships/image" Target="../media/image31.png"/><Relationship Id="rId4" Type="http://schemas.openxmlformats.org/officeDocument/2006/relationships/image" Target="../media/image32.jpeg"/><Relationship Id="rId9" Type="http://schemas.openxmlformats.org/officeDocument/2006/relationships/image" Target="../media/image35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28.jpeg"/><Relationship Id="rId17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openxmlformats.org/officeDocument/2006/relationships/image" Target="../media/image30.png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16.png"/><Relationship Id="rId10" Type="http://schemas.microsoft.com/office/2007/relationships/hdphoto" Target="../media/hdphoto11.wdp"/><Relationship Id="rId4" Type="http://schemas.openxmlformats.org/officeDocument/2006/relationships/image" Target="../media/image25.png"/><Relationship Id="rId9" Type="http://schemas.openxmlformats.org/officeDocument/2006/relationships/image" Target="../media/image39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openxmlformats.org/officeDocument/2006/relationships/image" Target="../media/image28.jpeg"/><Relationship Id="rId5" Type="http://schemas.openxmlformats.org/officeDocument/2006/relationships/image" Target="../media/image42.png"/><Relationship Id="rId10" Type="http://schemas.openxmlformats.org/officeDocument/2006/relationships/image" Target="../media/image16.png"/><Relationship Id="rId4" Type="http://schemas.openxmlformats.org/officeDocument/2006/relationships/image" Target="../media/image41.jpeg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2141079" y="1284548"/>
            <a:ext cx="826380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5400" b="1" i="0" u="none" strike="noStrike" kern="1200" normalizeH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nhiên và Xã hội</a:t>
            </a:r>
            <a:endParaRPr kumimoji="0" lang="en-US" sz="5400" b="1" i="0" u="none" strike="noStrike" kern="1200" normalizeH="0" baseline="0" noProof="0"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5400" b="1" i="0" u="none" strike="noStrike" kern="1200" normalizeH="0" baseline="0" noProof="0" dirty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19: </a:t>
            </a:r>
            <a:r>
              <a:rPr kumimoji="0" lang="en-US" sz="5400" b="1" i="0" u="none" strike="noStrike" kern="1200" normalizeH="0" baseline="0" noProof="0" dirty="0" err="1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5400" b="1" i="0" u="none" strike="noStrike" kern="1200" normalizeH="0" baseline="0" noProof="0" dirty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normalizeH="0" baseline="0" noProof="0" dirty="0" err="1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5400" b="1" i="0" u="none" strike="noStrike" kern="1200" normalizeH="0" baseline="0" noProof="0" dirty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normalizeH="0" baseline="0" noProof="0" dirty="0" err="1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normalizeH="0" baseline="0" noProof="0" dirty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normalizeH="0" baseline="0" noProof="0" dirty="0" err="1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5400" b="1" i="0" u="none" strike="noStrike" kern="1200" normalizeH="0" baseline="0" noProof="0" dirty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normalizeH="0" baseline="0" noProof="0" dirty="0" err="1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5400" b="1" i="0" u="none" strike="noStrike" kern="1200" normalizeH="0" baseline="0" noProof="0" dirty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US" sz="5400" b="1" i="0" u="none" strike="noStrike" kern="1200" normalizeH="0" baseline="0" noProof="0" dirty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normalizeH="0" baseline="0" noProof="0" err="1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5400" b="1" i="0" u="none" strike="noStrike" kern="1200" normalizeH="0" baseline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2 + 3)</a:t>
            </a:r>
            <a:endParaRPr kumimoji="0" lang="en-US" sz="5400" b="1" i="0" u="none" strike="noStrike" kern="1200" normalizeH="0" baseline="0" noProof="0" dirty="0"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58DE9E-0461-4FFC-A485-BFF312842B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5FDD02-57A2-4B52-A4EC-F4528F02631D}"/>
              </a:ext>
            </a:extLst>
          </p:cNvPr>
          <p:cNvSpPr txBox="1"/>
          <p:nvPr/>
        </p:nvSpPr>
        <p:spPr>
          <a:xfrm>
            <a:off x="3979355" y="174522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2: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Tìm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hiểu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điều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một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loài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trên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cạn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3842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74297" y="628807"/>
            <a:ext cx="23631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706095" y="1603637"/>
            <a:ext cx="4151060" cy="4151060"/>
            <a:chOff x="125013" y="2023928"/>
            <a:chExt cx="4151060" cy="41510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13" y="2023928"/>
              <a:ext cx="4151060" cy="415106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23559" y="4658529"/>
              <a:ext cx="19088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5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晚餐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68320" y="2174240"/>
            <a:ext cx="9123680" cy="3742576"/>
            <a:chOff x="1001661" y="2898445"/>
            <a:chExt cx="5341547" cy="2162608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2162608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1661" y="3090651"/>
              <a:ext cx="5341547" cy="165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6404416" y="941184"/>
            <a:ext cx="2720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Luật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257787" y="5116173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16426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4580523"/>
            <a:ext cx="4981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4723" y="987686"/>
            <a:ext cx="5871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3003" y="4377938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8712" y="1078027"/>
            <a:ext cx="6158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3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301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00" y="1223456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5022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9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yêu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1860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21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21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DCAEAA-E48D-48CA-9DC7-43F61DF61224}"/>
              </a:ext>
            </a:extLst>
          </p:cNvPr>
          <p:cNvSpPr txBox="1"/>
          <p:nvPr/>
        </p:nvSpPr>
        <p:spPr>
          <a:xfrm>
            <a:off x="1120877" y="219167"/>
            <a:ext cx="10722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 cáo về: số lượng cây, con vật quan sát 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mẫu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96FD7-55F1-47A1-9017-2A2B7DF6C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03" y="1128407"/>
            <a:ext cx="10379713" cy="6231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20D60-F687-4FA4-B916-075A04602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05" y="-275749"/>
            <a:ext cx="1527021" cy="140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0CD061-113E-462A-990E-A49366AD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04A74-0000-4393-A9C0-BC1E77134999}"/>
              </a:ext>
            </a:extLst>
          </p:cNvPr>
          <p:cNvSpPr txBox="1"/>
          <p:nvPr/>
        </p:nvSpPr>
        <p:spPr>
          <a:xfrm>
            <a:off x="2874077" y="735983"/>
            <a:ext cx="71176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990099"/>
                </a:solidFill>
                <a:latin typeface="HP001 4 hàng" panose="020B0603050302020204" pitchFamily="34" charset="0"/>
              </a:rPr>
              <a:t>Thứ năm ngày 10 tháng 2 năm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FAB6C2-5E76-4B1D-9D6E-ACF66EF6A939}"/>
              </a:ext>
            </a:extLst>
          </p:cNvPr>
          <p:cNvSpPr txBox="1"/>
          <p:nvPr/>
        </p:nvSpPr>
        <p:spPr>
          <a:xfrm>
            <a:off x="4683066" y="1324056"/>
            <a:ext cx="35990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990099"/>
                </a:solidFill>
                <a:latin typeface="HP001 4 hàng" panose="020B0603050302020204" pitchFamily="34" charset="0"/>
              </a:rPr>
              <a:t>Tự nhiên và xã hội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90B5B3-F4C8-4003-8651-E3A236C0B4AD}"/>
              </a:ext>
            </a:extLst>
          </p:cNvPr>
          <p:cNvSpPr txBox="1"/>
          <p:nvPr/>
        </p:nvSpPr>
        <p:spPr>
          <a:xfrm>
            <a:off x="2454011" y="1765814"/>
            <a:ext cx="890047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>
                <a:solidFill>
                  <a:srgbClr val="990099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19: Thực vật và động vật xung quanh em (tiết 2,3) </a:t>
            </a:r>
          </a:p>
        </p:txBody>
      </p:sp>
    </p:spTree>
    <p:extLst>
      <p:ext uri="{BB962C8B-B14F-4D97-AF65-F5344CB8AC3E}">
        <p14:creationId xmlns:p14="http://schemas.microsoft.com/office/powerpoint/2010/main" val="364067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D64C5-F7D1-4388-A46C-C08A4922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05" y="-1"/>
            <a:ext cx="10476307" cy="1442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8C0FFB-41D6-429A-9ABA-66CE30CB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87" y="1354800"/>
            <a:ext cx="10046110" cy="55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2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237067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28271B0-48FC-4B6D-9359-A72165F2645C}"/>
              </a:ext>
            </a:extLst>
          </p:cNvPr>
          <p:cNvSpPr txBox="1">
            <a:spLocks/>
          </p:cNvSpPr>
          <p:nvPr/>
        </p:nvSpPr>
        <p:spPr>
          <a:xfrm>
            <a:off x="903111" y="280743"/>
            <a:ext cx="10648470" cy="671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altLang="zh-CN" sz="4000" baseline="0" dirty="0" err="1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ống</a:t>
            </a:r>
            <a:r>
              <a:rPr lang="en-US" altLang="zh-CN" sz="4000" baseline="0" dirty="0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aseline="0" dirty="0" err="1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4000" dirty="0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4000" dirty="0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000" dirty="0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altLang="zh-CN" sz="4000" dirty="0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4778C17-4B1F-448E-83BB-1F4C784C2892}"/>
              </a:ext>
            </a:extLst>
          </p:cNvPr>
          <p:cNvGrpSpPr/>
          <p:nvPr/>
        </p:nvGrpSpPr>
        <p:grpSpPr>
          <a:xfrm>
            <a:off x="101601" y="1132967"/>
            <a:ext cx="11853332" cy="2988501"/>
            <a:chOff x="1084352" y="2377836"/>
            <a:chExt cx="5851292" cy="1743632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7B14CFDA-EBF4-4ABE-8779-7314643A5DB0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C707A57-1F94-4D82-979D-8961A519A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41A8B29-656D-4734-A2CD-DBA0B0F614B4}"/>
              </a:ext>
            </a:extLst>
          </p:cNvPr>
          <p:cNvSpPr txBox="1"/>
          <p:nvPr/>
        </p:nvSpPr>
        <p:spPr>
          <a:xfrm>
            <a:off x="2027406" y="1857549"/>
            <a:ext cx="97253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kiệm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kiệm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thiểu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6" name="组合 1">
            <a:extLst>
              <a:ext uri="{FF2B5EF4-FFF2-40B4-BE49-F238E27FC236}">
                <a16:creationId xmlns:a16="http://schemas.microsoft.com/office/drawing/2014/main" id="{D181E8C5-B17E-49E4-9800-778AE98E4791}"/>
              </a:ext>
            </a:extLst>
          </p:cNvPr>
          <p:cNvGrpSpPr/>
          <p:nvPr/>
        </p:nvGrpSpPr>
        <p:grpSpPr>
          <a:xfrm>
            <a:off x="101601" y="3564336"/>
            <a:ext cx="11449980" cy="2988501"/>
            <a:chOff x="1084352" y="2377836"/>
            <a:chExt cx="5851292" cy="1743632"/>
          </a:xfrm>
        </p:grpSpPr>
        <p:sp>
          <p:nvSpPr>
            <p:cNvPr id="27" name="矩形: 圆角 19">
              <a:extLst>
                <a:ext uri="{FF2B5EF4-FFF2-40B4-BE49-F238E27FC236}">
                  <a16:creationId xmlns:a16="http://schemas.microsoft.com/office/drawing/2014/main" id="{E413A3FF-45FD-4CA9-A2CD-EB5AB3E9085D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pic>
          <p:nvPicPr>
            <p:cNvPr id="28" name="图片 2">
              <a:extLst>
                <a:ext uri="{FF2B5EF4-FFF2-40B4-BE49-F238E27FC236}">
                  <a16:creationId xmlns:a16="http://schemas.microsoft.com/office/drawing/2014/main" id="{165DD226-9237-438C-8A25-9F5E8BDEB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CEE337C-2A72-48E8-A0A2-E2C04F4D0C7D}"/>
              </a:ext>
            </a:extLst>
          </p:cNvPr>
          <p:cNvSpPr txBox="1"/>
          <p:nvPr/>
        </p:nvSpPr>
        <p:spPr>
          <a:xfrm>
            <a:off x="1783644" y="4085372"/>
            <a:ext cx="93592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4807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8E98D-C130-4550-ACDB-2305F8990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212" y="402706"/>
            <a:ext cx="7611255" cy="5413301"/>
          </a:xfrm>
          <a:prstGeom prst="rect">
            <a:avLst/>
          </a:prstGeom>
        </p:spPr>
      </p:pic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82493AD4-F4EA-49D8-889C-DCCD093EA676}"/>
              </a:ext>
            </a:extLst>
          </p:cNvPr>
          <p:cNvSpPr/>
          <p:nvPr/>
        </p:nvSpPr>
        <p:spPr>
          <a:xfrm>
            <a:off x="138223" y="733647"/>
            <a:ext cx="2105247" cy="408290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760DA778-5FC9-40DB-92C5-6525F9B3FBEA}"/>
              </a:ext>
            </a:extLst>
          </p:cNvPr>
          <p:cNvSpPr/>
          <p:nvPr/>
        </p:nvSpPr>
        <p:spPr>
          <a:xfrm>
            <a:off x="10121978" y="606055"/>
            <a:ext cx="2105247" cy="520995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7000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52726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3215287" y="1937788"/>
            <a:ext cx="61654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Củng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cố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học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1.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Tìm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hiểu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một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loài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dưới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nước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706095" y="1603637"/>
            <a:ext cx="4151060" cy="4151060"/>
            <a:chOff x="125013" y="2023928"/>
            <a:chExt cx="4151060" cy="41510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13" y="2023928"/>
              <a:ext cx="4151060" cy="415106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23559" y="4658529"/>
              <a:ext cx="19088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5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晚餐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68320" y="2174240"/>
            <a:ext cx="9123680" cy="3742576"/>
            <a:chOff x="1001661" y="2898445"/>
            <a:chExt cx="5341547" cy="2162608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2162608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1661" y="3090651"/>
              <a:ext cx="5341547" cy="165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6404416" y="941184"/>
            <a:ext cx="2720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Luật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257787" y="5116173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920846" y="960434"/>
            <a:ext cx="6858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8381999" y="3041740"/>
            <a:ext cx="307766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đực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đực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40394" y="2970582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4258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52618" y="3022600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55244" y="3022600"/>
            <a:ext cx="249209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857787" y="3057679"/>
            <a:ext cx="23342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39" y="954825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475</Words>
  <Application>Microsoft Office PowerPoint</Application>
  <PresentationFormat>Widescreen</PresentationFormat>
  <Paragraphs>69</Paragraphs>
  <Slides>23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等线</vt:lpstr>
      <vt:lpstr>Arial</vt:lpstr>
      <vt:lpstr>Arial-Rounded</vt:lpstr>
      <vt:lpstr>Calibri</vt:lpstr>
      <vt:lpstr>Calibri Light</vt:lpstr>
      <vt:lpstr>Comic Sans MS</vt:lpstr>
      <vt:lpstr>HP001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2</cp:revision>
  <dcterms:created xsi:type="dcterms:W3CDTF">2022-02-06T13:30:55Z</dcterms:created>
  <dcterms:modified xsi:type="dcterms:W3CDTF">2022-02-06T13:39:03Z</dcterms:modified>
</cp:coreProperties>
</file>