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1" r:id="rId2"/>
    <p:sldMasterId id="2147483761" r:id="rId3"/>
    <p:sldMasterId id="2147483809" r:id="rId4"/>
    <p:sldMasterId id="2147483827" r:id="rId5"/>
    <p:sldMasterId id="2147483851" r:id="rId6"/>
    <p:sldMasterId id="2147483859" r:id="rId7"/>
    <p:sldMasterId id="2147483912" r:id="rId8"/>
    <p:sldMasterId id="2147483924" r:id="rId9"/>
    <p:sldMasterId id="2147483958" r:id="rId10"/>
    <p:sldMasterId id="2147483971" r:id="rId11"/>
  </p:sldMasterIdLst>
  <p:notesMasterIdLst>
    <p:notesMasterId r:id="rId35"/>
  </p:notesMasterIdLst>
  <p:sldIdLst>
    <p:sldId id="2007577099" r:id="rId12"/>
    <p:sldId id="256" r:id="rId13"/>
    <p:sldId id="257" r:id="rId14"/>
    <p:sldId id="258" r:id="rId15"/>
    <p:sldId id="267" r:id="rId16"/>
    <p:sldId id="266" r:id="rId17"/>
    <p:sldId id="2007577098" r:id="rId18"/>
    <p:sldId id="264" r:id="rId19"/>
    <p:sldId id="263" r:id="rId20"/>
    <p:sldId id="262" r:id="rId21"/>
    <p:sldId id="261" r:id="rId22"/>
    <p:sldId id="260" r:id="rId23"/>
    <p:sldId id="259" r:id="rId24"/>
    <p:sldId id="2007577101" r:id="rId25"/>
    <p:sldId id="2007577100" r:id="rId26"/>
    <p:sldId id="290" r:id="rId27"/>
    <p:sldId id="496" r:id="rId28"/>
    <p:sldId id="265" r:id="rId29"/>
    <p:sldId id="2007577096" r:id="rId30"/>
    <p:sldId id="3397" r:id="rId31"/>
    <p:sldId id="3398" r:id="rId32"/>
    <p:sldId id="2007577097" r:id="rId33"/>
    <p:sldId id="200757710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0"/>
  </p:normalViewPr>
  <p:slideViewPr>
    <p:cSldViewPr snapToGrid="0">
      <p:cViewPr varScale="1">
        <p:scale>
          <a:sx n="65" d="100"/>
          <a:sy n="65" d="100"/>
        </p:scale>
        <p:origin x="8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28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99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020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55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2.g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3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1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4149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278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8794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7057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7623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6262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3903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551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69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3142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9242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2193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358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CC1F2-EC4C-438A-A626-EF38FEB19E6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525D6-B33C-4B02-B16B-D7EC1E9A098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935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16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2022/2/27</a:t>
            </a:fld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9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39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84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83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4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26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6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82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097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2022/2/27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87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69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50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9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36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7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0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15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28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5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5AD-F86E-4A0F-B608-197580096FE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BBA-BD7B-43B3-B8B0-41A804A5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5AD-F86E-4A0F-B608-197580096FE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BBA-BD7B-43B3-B8B0-41A804A5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4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5AD-F86E-4A0F-B608-197580096FE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BBA-BD7B-43B3-B8B0-41A804A5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5AD-F86E-4A0F-B608-197580096FE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BBA-BD7B-43B3-B8B0-41A804A5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5AD-F86E-4A0F-B608-197580096FE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BBA-BD7B-43B3-B8B0-41A804A5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2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5AD-F86E-4A0F-B608-197580096FE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BBA-BD7B-43B3-B8B0-41A804A5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2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5AD-F86E-4A0F-B608-197580096FE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BBA-BD7B-43B3-B8B0-41A804A5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8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5AD-F86E-4A0F-B608-197580096FE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BBA-BD7B-43B3-B8B0-41A804A5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5AD-F86E-4A0F-B608-197580096FE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BBA-BD7B-43B3-B8B0-41A804A5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5AD-F86E-4A0F-B608-197580096FE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BBA-BD7B-43B3-B8B0-41A804A5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1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C5AD-F86E-4A0F-B608-197580096FE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BBA-BD7B-43B3-B8B0-41A804A5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6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8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6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3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9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2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9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2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22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52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2022/2/27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10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AC5AD-F86E-4A0F-B608-197580096FE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AEBBA-BD7B-43B3-B8B0-41A804A5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7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91.xml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91.xml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91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91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0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61.png"/><Relationship Id="rId5" Type="http://schemas.openxmlformats.org/officeDocument/2006/relationships/image" Target="../media/image60.emf"/><Relationship Id="rId10" Type="http://schemas.openxmlformats.org/officeDocument/2006/relationships/image" Target="../media/image65.png"/><Relationship Id="rId4" Type="http://schemas.openxmlformats.org/officeDocument/2006/relationships/image" Target="../media/image59.emf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64.xml"/><Relationship Id="rId1" Type="http://schemas.openxmlformats.org/officeDocument/2006/relationships/tags" Target="../tags/tag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6" Type="http://schemas.microsoft.com/office/2007/relationships/hdphoto" Target="../media/hdphoto9.wdp"/><Relationship Id="rId5" Type="http://schemas.openxmlformats.org/officeDocument/2006/relationships/image" Target="../media/image70.pn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64.xml"/><Relationship Id="rId1" Type="http://schemas.openxmlformats.org/officeDocument/2006/relationships/tags" Target="../tags/tag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9.xml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2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2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slide" Target="slide11.xml"/><Relationship Id="rId18" Type="http://schemas.microsoft.com/office/2007/relationships/hdphoto" Target="../media/hdphoto6.wdp"/><Relationship Id="rId26" Type="http://schemas.microsoft.com/office/2007/relationships/hdphoto" Target="../media/hdphoto7.wdp"/><Relationship Id="rId3" Type="http://schemas.openxmlformats.org/officeDocument/2006/relationships/slide" Target="slide14.xml"/><Relationship Id="rId21" Type="http://schemas.openxmlformats.org/officeDocument/2006/relationships/slide" Target="slide8.xml"/><Relationship Id="rId7" Type="http://schemas.openxmlformats.org/officeDocument/2006/relationships/slide" Target="slide7.xml"/><Relationship Id="rId12" Type="http://schemas.microsoft.com/office/2007/relationships/hdphoto" Target="../media/hdphoto4.wdp"/><Relationship Id="rId17" Type="http://schemas.openxmlformats.org/officeDocument/2006/relationships/image" Target="../media/image47.png"/><Relationship Id="rId25" Type="http://schemas.openxmlformats.org/officeDocument/2006/relationships/image" Target="../media/image49.png"/><Relationship Id="rId2" Type="http://schemas.openxmlformats.org/officeDocument/2006/relationships/image" Target="../media/image42.png"/><Relationship Id="rId16" Type="http://schemas.openxmlformats.org/officeDocument/2006/relationships/slide" Target="slide13.xml"/><Relationship Id="rId20" Type="http://schemas.openxmlformats.org/officeDocument/2006/relationships/slide" Target="slide6.xml"/><Relationship Id="rId1" Type="http://schemas.openxmlformats.org/officeDocument/2006/relationships/slideLayout" Target="../slideLayouts/slideLayout90.xml"/><Relationship Id="rId6" Type="http://schemas.microsoft.com/office/2007/relationships/hdphoto" Target="../media/hdphoto2.wdp"/><Relationship Id="rId11" Type="http://schemas.openxmlformats.org/officeDocument/2006/relationships/image" Target="../media/image45.png"/><Relationship Id="rId24" Type="http://schemas.openxmlformats.org/officeDocument/2006/relationships/image" Target="../media/image48.gif"/><Relationship Id="rId5" Type="http://schemas.openxmlformats.org/officeDocument/2006/relationships/image" Target="../media/image43.png"/><Relationship Id="rId15" Type="http://schemas.microsoft.com/office/2007/relationships/hdphoto" Target="../media/hdphoto5.wdp"/><Relationship Id="rId23" Type="http://schemas.openxmlformats.org/officeDocument/2006/relationships/slide" Target="slide12.xml"/><Relationship Id="rId10" Type="http://schemas.openxmlformats.org/officeDocument/2006/relationships/slide" Target="slide9.xml"/><Relationship Id="rId19" Type="http://schemas.openxmlformats.org/officeDocument/2006/relationships/slide" Target="slide4.xml"/><Relationship Id="rId4" Type="http://schemas.openxmlformats.org/officeDocument/2006/relationships/slide" Target="slide5.xml"/><Relationship Id="rId9" Type="http://schemas.microsoft.com/office/2007/relationships/hdphoto" Target="../media/hdphoto3.wdp"/><Relationship Id="rId14" Type="http://schemas.openxmlformats.org/officeDocument/2006/relationships/image" Target="../media/image46.png"/><Relationship Id="rId22" Type="http://schemas.openxmlformats.org/officeDocument/2006/relationships/slide" Target="slide10.xml"/><Relationship Id="rId27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91.xml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91.xml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91.xml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91.xml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91.xml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91.xml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295C26-C7BA-4D6B-8BC0-831A5A985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C54D7F-B21F-46D6-965D-CF9DB62949AA}"/>
              </a:ext>
            </a:extLst>
          </p:cNvPr>
          <p:cNvSpPr txBox="1"/>
          <p:nvPr/>
        </p:nvSpPr>
        <p:spPr>
          <a:xfrm>
            <a:off x="3851635" y="505848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33B5BF-83F0-4F81-8619-D553766C0220}"/>
              </a:ext>
            </a:extLst>
          </p:cNvPr>
          <p:cNvGrpSpPr/>
          <p:nvPr/>
        </p:nvGrpSpPr>
        <p:grpSpPr>
          <a:xfrm>
            <a:off x="1435219" y="1760789"/>
            <a:ext cx="9566979" cy="2941742"/>
            <a:chOff x="1233756" y="3227454"/>
            <a:chExt cx="9566979" cy="294174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6395FCB-9686-4B5B-8023-86A77E2F829D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5D08951-415E-45F0-B099-2A406D7F8F61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1281538" y="2176982"/>
            <a:ext cx="989905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TOÁN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48 : ĐƠN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VỊ, CHỤC, TRĂM, NGHÌN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(TIẾT 1)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39404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389" y="1079213"/>
            <a:ext cx="540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x 5 =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3864252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372600" y="0"/>
            <a:ext cx="1400834" cy="119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389" y="1079213"/>
            <a:ext cx="540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 : 5 =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3864252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1" y="60903"/>
            <a:ext cx="1200151" cy="10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389" y="1079213"/>
            <a:ext cx="540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: 5 =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3864252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1524000" y="1584600"/>
            <a:ext cx="2400300" cy="2050473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1" y="60903"/>
            <a:ext cx="1200151" cy="10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389" y="1079213"/>
            <a:ext cx="540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 : 2 =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3864252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1524000" y="1584600"/>
            <a:ext cx="2400300" cy="2050473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1" y="60903"/>
            <a:ext cx="1200151" cy="10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0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145667"/>
            <a:ext cx="716895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hai ngày 28 tháng 2 năm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TǨn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9965" y="2428247"/>
            <a:ext cx="740756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48: </a:t>
            </a:r>
            <a:r>
              <a:rPr lang="en-US" sz="3047" b="1">
                <a:solidFill>
                  <a:srgbClr val="FFFF00"/>
                </a:solidFill>
                <a:latin typeface="HP001 4 hàng" panose="020B0603050302020204" pitchFamily="34" charset="0"/>
              </a:rPr>
              <a:t>Đ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ơn</a:t>
            </a:r>
            <a:r>
              <a:rPr kumimoji="0" lang="en-US" sz="3047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vị, chục, trăm, nghìn 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28894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24189" y="1472763"/>
            <a:ext cx="10056923" cy="1266606"/>
            <a:chOff x="774356" y="888444"/>
            <a:chExt cx="10056923" cy="1266606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Nhận biết và nắm được quan hệ giữa đơn vị và chục, giữa chục và trăm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79058" y="3163244"/>
            <a:ext cx="10027176" cy="1124192"/>
            <a:chOff x="752655" y="2065203"/>
            <a:chExt cx="10027176" cy="1124192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874751" y="2112177"/>
              <a:ext cx="8905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Nắm được đơn vị nghìn, quan hệ giữa trăm và nghìn</a:t>
              </a:r>
              <a:r>
                <a:rPr lang="en-US" sz="3200" i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935811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63" y="-663482"/>
            <a:ext cx="8127679" cy="61618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C79CB8D-7814-4C46-881C-AB72EA9F2D7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57" y="1831995"/>
            <a:ext cx="3920858" cy="56894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31FFD1-9CBD-4332-90FB-3B8E566047B8}"/>
              </a:ext>
            </a:extLst>
          </p:cNvPr>
          <p:cNvSpPr txBox="1"/>
          <p:nvPr/>
        </p:nvSpPr>
        <p:spPr>
          <a:xfrm>
            <a:off x="1338699" y="2417445"/>
            <a:ext cx="585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79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BCC63653-9ACD-8F42-8621-20658AAFD847}"/>
              </a:ext>
            </a:extLst>
          </p:cNvPr>
          <p:cNvSpPr/>
          <p:nvPr/>
        </p:nvSpPr>
        <p:spPr>
          <a:xfrm>
            <a:off x="2466143" y="522059"/>
            <a:ext cx="6500875" cy="2723615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1CFEBA-7219-F446-A38F-FF0DFE0C5796}"/>
              </a:ext>
            </a:extLst>
          </p:cNvPr>
          <p:cNvSpPr/>
          <p:nvPr/>
        </p:nvSpPr>
        <p:spPr>
          <a:xfrm>
            <a:off x="3141039" y="2348704"/>
            <a:ext cx="162220" cy="162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30FF27-7A3C-6444-B6D2-E55490E1D325}"/>
              </a:ext>
            </a:extLst>
          </p:cNvPr>
          <p:cNvGrpSpPr/>
          <p:nvPr/>
        </p:nvGrpSpPr>
        <p:grpSpPr>
          <a:xfrm>
            <a:off x="3862851" y="2193244"/>
            <a:ext cx="162220" cy="325594"/>
            <a:chOff x="4824133" y="1686899"/>
            <a:chExt cx="90155" cy="180950"/>
          </a:xfrm>
        </p:grpSpPr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7FAF52A4-AC0E-3147-94E3-DE4333D86BDA}"/>
                </a:ext>
              </a:extLst>
            </p:cNvPr>
            <p:cNvSpPr/>
            <p:nvPr/>
          </p:nvSpPr>
          <p:spPr>
            <a:xfrm>
              <a:off x="4824133" y="168689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C6B88946-2C84-884A-B9CB-DE5A1B40FD42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4AF7F7B-68F0-0E4B-8A6B-DBFDCDCA8A3A}"/>
              </a:ext>
            </a:extLst>
          </p:cNvPr>
          <p:cNvGrpSpPr/>
          <p:nvPr/>
        </p:nvGrpSpPr>
        <p:grpSpPr>
          <a:xfrm>
            <a:off x="4636286" y="2029626"/>
            <a:ext cx="162584" cy="489455"/>
            <a:chOff x="4349536" y="2452459"/>
            <a:chExt cx="162584" cy="489455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6A109D71-3084-CD4B-89C9-6B2E38DB8D89}"/>
                </a:ext>
              </a:extLst>
            </p:cNvPr>
            <p:cNvSpPr/>
            <p:nvPr/>
          </p:nvSpPr>
          <p:spPr>
            <a:xfrm>
              <a:off x="4349536" y="2452459"/>
              <a:ext cx="162220" cy="162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414" name="Group 413">
              <a:extLst>
                <a:ext uri="{FF2B5EF4-FFF2-40B4-BE49-F238E27FC236}">
                  <a16:creationId xmlns:a16="http://schemas.microsoft.com/office/drawing/2014/main" id="{CB30F563-C3A0-4A4F-AC0B-CE24469A1410}"/>
                </a:ext>
              </a:extLst>
            </p:cNvPr>
            <p:cNvGrpSpPr/>
            <p:nvPr/>
          </p:nvGrpSpPr>
          <p:grpSpPr>
            <a:xfrm>
              <a:off x="4349900" y="2616320"/>
              <a:ext cx="162220" cy="325594"/>
              <a:chOff x="4824133" y="1686899"/>
              <a:chExt cx="90155" cy="180950"/>
            </a:xfrm>
          </p:grpSpPr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0DC03E80-A6D7-7A4C-9254-72F7362D2E3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1B223089-2D2A-9C4D-9324-52DA0E5DE98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42A82B7-22E0-9042-902D-89321E22814F}"/>
              </a:ext>
            </a:extLst>
          </p:cNvPr>
          <p:cNvGrpSpPr/>
          <p:nvPr/>
        </p:nvGrpSpPr>
        <p:grpSpPr>
          <a:xfrm>
            <a:off x="5410086" y="1858095"/>
            <a:ext cx="162220" cy="652829"/>
            <a:chOff x="4886412" y="2289085"/>
            <a:chExt cx="162220" cy="652829"/>
          </a:xfrm>
        </p:grpSpPr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0984020F-E273-0144-8DE1-3928D06EE29B}"/>
                </a:ext>
              </a:extLst>
            </p:cNvPr>
            <p:cNvGrpSpPr/>
            <p:nvPr/>
          </p:nvGrpSpPr>
          <p:grpSpPr>
            <a:xfrm>
              <a:off x="4886412" y="2616320"/>
              <a:ext cx="162220" cy="325594"/>
              <a:chOff x="4824133" y="1686899"/>
              <a:chExt cx="90155" cy="180950"/>
            </a:xfrm>
          </p:grpSpPr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0A9016B4-9C52-6B49-89EF-868A478B2EB7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14423B20-626C-E248-A9D7-1DDDC38F98D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408" name="Group 407">
              <a:extLst>
                <a:ext uri="{FF2B5EF4-FFF2-40B4-BE49-F238E27FC236}">
                  <a16:creationId xmlns:a16="http://schemas.microsoft.com/office/drawing/2014/main" id="{2F2E21D3-FD87-7E42-96AC-989A6716635A}"/>
                </a:ext>
              </a:extLst>
            </p:cNvPr>
            <p:cNvGrpSpPr/>
            <p:nvPr/>
          </p:nvGrpSpPr>
          <p:grpSpPr>
            <a:xfrm>
              <a:off x="4886412" y="2289085"/>
              <a:ext cx="162220" cy="325594"/>
              <a:chOff x="4824133" y="1686899"/>
              <a:chExt cx="90155" cy="180950"/>
            </a:xfrm>
          </p:grpSpPr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92E7B556-4E31-5943-A470-2A5940F3D8B3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9E85D41A-AF9C-1C40-A9CC-031B80FCEDC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623C387-1D08-CA42-8571-C55B977998F5}"/>
              </a:ext>
            </a:extLst>
          </p:cNvPr>
          <p:cNvGrpSpPr/>
          <p:nvPr/>
        </p:nvGrpSpPr>
        <p:grpSpPr>
          <a:xfrm>
            <a:off x="7899859" y="885945"/>
            <a:ext cx="162220" cy="1632893"/>
            <a:chOff x="7966428" y="1309021"/>
            <a:chExt cx="162220" cy="1632893"/>
          </a:xfrm>
        </p:grpSpPr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48C52E3A-394B-E04F-B4C6-38B95F2F59E9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401" name="Group 400">
                <a:extLst>
                  <a:ext uri="{FF2B5EF4-FFF2-40B4-BE49-F238E27FC236}">
                    <a16:creationId xmlns:a16="http://schemas.microsoft.com/office/drawing/2014/main" id="{8D1CC3E5-053F-F348-B836-A39A2C63A327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D5C4A15E-8937-5F41-9D4F-CF1F54CF9D2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3D67EB14-22BD-E64A-A4D9-880C9932E62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402" name="Group 401">
                <a:extLst>
                  <a:ext uri="{FF2B5EF4-FFF2-40B4-BE49-F238E27FC236}">
                    <a16:creationId xmlns:a16="http://schemas.microsoft.com/office/drawing/2014/main" id="{B4C8265B-117B-A94E-9A7D-A86C4FD7274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58287C44-2315-7E45-A3BC-391FB79C3F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8DB2E916-B529-384F-B1AB-B00247BF132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2893AE80-2E81-EB4B-AEFB-0BD63C009E9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CB17102E-6C5B-BC4E-9CDD-44D36B268F3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7160F0F4-9753-714B-9267-F6ED6D15BA7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00" name="Rectangle 399">
                  <a:extLst>
                    <a:ext uri="{FF2B5EF4-FFF2-40B4-BE49-F238E27FC236}">
                      <a16:creationId xmlns:a16="http://schemas.microsoft.com/office/drawing/2014/main" id="{2CDB027C-168A-4D49-8740-7EDE5EE79A1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96" name="Group 395">
                <a:extLst>
                  <a:ext uri="{FF2B5EF4-FFF2-40B4-BE49-F238E27FC236}">
                    <a16:creationId xmlns:a16="http://schemas.microsoft.com/office/drawing/2014/main" id="{5F78D404-D1AD-744C-B19D-1342A2F9657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97" name="Rectangle 396">
                  <a:extLst>
                    <a:ext uri="{FF2B5EF4-FFF2-40B4-BE49-F238E27FC236}">
                      <a16:creationId xmlns:a16="http://schemas.microsoft.com/office/drawing/2014/main" id="{8E4512E7-D0DF-494F-8F95-B29FB94945D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98" name="Rectangle 397">
                  <a:extLst>
                    <a:ext uri="{FF2B5EF4-FFF2-40B4-BE49-F238E27FC236}">
                      <a16:creationId xmlns:a16="http://schemas.microsoft.com/office/drawing/2014/main" id="{6190DE06-A9E1-D349-98AE-B66654FC66C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8955E9DA-7DE3-BF41-927C-77087BC2D87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A5019236-77A7-E64C-B6E8-7DF8657D849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02AA93F7-DE37-BA44-9D9F-A5BD91FF6C0C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8" name="TextBox 60">
            <a:extLst>
              <a:ext uri="{FF2B5EF4-FFF2-40B4-BE49-F238E27FC236}">
                <a16:creationId xmlns:a16="http://schemas.microsoft.com/office/drawing/2014/main" id="{975A0161-8749-784C-A728-AA0F2E64AEA8}"/>
              </a:ext>
            </a:extLst>
          </p:cNvPr>
          <p:cNvSpPr txBox="1"/>
          <p:nvPr/>
        </p:nvSpPr>
        <p:spPr>
          <a:xfrm>
            <a:off x="6165602" y="224514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dirty="0"/>
              <a:t>………</a:t>
            </a:r>
          </a:p>
        </p:txBody>
      </p:sp>
      <p:sp>
        <p:nvSpPr>
          <p:cNvPr id="9" name="TextBox 61">
            <a:extLst>
              <a:ext uri="{FF2B5EF4-FFF2-40B4-BE49-F238E27FC236}">
                <a16:creationId xmlns:a16="http://schemas.microsoft.com/office/drawing/2014/main" id="{1DBC255C-C7F5-8244-9DB8-64E482EC362E}"/>
              </a:ext>
            </a:extLst>
          </p:cNvPr>
          <p:cNvSpPr txBox="1"/>
          <p:nvPr/>
        </p:nvSpPr>
        <p:spPr>
          <a:xfrm>
            <a:off x="3065696" y="26601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1</a:t>
            </a:r>
          </a:p>
        </p:txBody>
      </p:sp>
      <p:sp>
        <p:nvSpPr>
          <p:cNvPr id="10" name="TextBox 62">
            <a:extLst>
              <a:ext uri="{FF2B5EF4-FFF2-40B4-BE49-F238E27FC236}">
                <a16:creationId xmlns:a16="http://schemas.microsoft.com/office/drawing/2014/main" id="{F6F04F4A-DEE4-A245-923D-E466403B6812}"/>
              </a:ext>
            </a:extLst>
          </p:cNvPr>
          <p:cNvSpPr txBox="1"/>
          <p:nvPr/>
        </p:nvSpPr>
        <p:spPr>
          <a:xfrm>
            <a:off x="3780294" y="26578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2</a:t>
            </a:r>
          </a:p>
        </p:txBody>
      </p:sp>
      <p:sp>
        <p:nvSpPr>
          <p:cNvPr id="11" name="TextBox 63">
            <a:extLst>
              <a:ext uri="{FF2B5EF4-FFF2-40B4-BE49-F238E27FC236}">
                <a16:creationId xmlns:a16="http://schemas.microsoft.com/office/drawing/2014/main" id="{F40812BF-07D7-2C4C-AD21-330A5A4F336D}"/>
              </a:ext>
            </a:extLst>
          </p:cNvPr>
          <p:cNvSpPr txBox="1"/>
          <p:nvPr/>
        </p:nvSpPr>
        <p:spPr>
          <a:xfrm>
            <a:off x="4543514" y="26578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3</a:t>
            </a:r>
          </a:p>
        </p:txBody>
      </p:sp>
      <p:sp>
        <p:nvSpPr>
          <p:cNvPr id="12" name="TextBox 66">
            <a:extLst>
              <a:ext uri="{FF2B5EF4-FFF2-40B4-BE49-F238E27FC236}">
                <a16:creationId xmlns:a16="http://schemas.microsoft.com/office/drawing/2014/main" id="{252AEE3F-0589-AD42-A25C-295621EFAFFE}"/>
              </a:ext>
            </a:extLst>
          </p:cNvPr>
          <p:cNvSpPr txBox="1"/>
          <p:nvPr/>
        </p:nvSpPr>
        <p:spPr>
          <a:xfrm>
            <a:off x="5327529" y="26578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4</a:t>
            </a:r>
          </a:p>
        </p:txBody>
      </p:sp>
      <p:sp>
        <p:nvSpPr>
          <p:cNvPr id="13" name="TextBox 68">
            <a:extLst>
              <a:ext uri="{FF2B5EF4-FFF2-40B4-BE49-F238E27FC236}">
                <a16:creationId xmlns:a16="http://schemas.microsoft.com/office/drawing/2014/main" id="{B1229773-AB7A-C649-9B7D-5CD2C3339EC3}"/>
              </a:ext>
            </a:extLst>
          </p:cNvPr>
          <p:cNvSpPr txBox="1"/>
          <p:nvPr/>
        </p:nvSpPr>
        <p:spPr>
          <a:xfrm>
            <a:off x="7740736" y="265771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10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0AFDEF-61F8-9847-B03C-A17482B56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21" b="94481" l="5161" r="98710">
                        <a14:foregroundMark x1="12258" y1="15260" x2="28387" y2="12013"/>
                        <a14:foregroundMark x1="28387" y1="11364" x2="45806" y2="4221"/>
                        <a14:foregroundMark x1="92903" y1="32143" x2="92903" y2="32143"/>
                        <a14:foregroundMark x1="25806" y1="91558" x2="25806" y2="91558"/>
                        <a14:foregroundMark x1="58710" y1="93182" x2="58710" y2="93182"/>
                        <a14:foregroundMark x1="58710" y1="93182" x2="34194" y2="93506"/>
                        <a14:foregroundMark x1="34194" y1="93182" x2="85161" y2="86364"/>
                        <a14:foregroundMark x1="85161" y1="86364" x2="85161" y2="86364"/>
                        <a14:foregroundMark x1="81290" y1="88636" x2="52903" y2="93506"/>
                        <a14:foregroundMark x1="52903" y1="93506" x2="27097" y2="93506"/>
                        <a14:foregroundMark x1="27097" y1="93506" x2="55484" y2="94805"/>
                        <a14:foregroundMark x1="55484" y1="94805" x2="78710" y2="93182"/>
                        <a14:foregroundMark x1="78710" y1="92532" x2="93008" y2="92997"/>
                        <a14:foregroundMark x1="47742" y1="94156" x2="22581" y2="94481"/>
                        <a14:foregroundMark x1="22581" y1="94481" x2="14194" y2="93506"/>
                        <a14:foregroundMark x1="14194" y1="93182" x2="14194" y2="93182"/>
                        <a14:foregroundMark x1="41935" y1="92208" x2="9032" y2="90584"/>
                        <a14:foregroundMark x1="9032" y1="90584" x2="10968" y2="93506"/>
                        <a14:foregroundMark x1="10968" y1="93182" x2="5161" y2="90584"/>
                        <a14:foregroundMark x1="5161" y1="90584" x2="27097" y2="85714"/>
                        <a14:foregroundMark x1="27097" y1="85714" x2="27742" y2="85714"/>
                        <a14:foregroundMark x1="16129" y1="85390" x2="5806" y2="90260"/>
                        <a14:foregroundMark x1="5806" y1="90260" x2="11613" y2="87013"/>
                        <a14:foregroundMark x1="13548" y1="87013" x2="42581" y2="83766"/>
                        <a14:foregroundMark x1="42581" y1="83766" x2="63226" y2="84091"/>
                        <a14:foregroundMark x1="64516" y1="83766" x2="88387" y2="85390"/>
                        <a14:foregroundMark x1="88387" y1="85390" x2="94839" y2="87662"/>
                        <a14:foregroundMark x1="9677" y1="93831" x2="7742" y2="92532"/>
                        <a14:foregroundMark x1="7742" y1="92208" x2="10323" y2="86364"/>
                        <a14:foregroundMark x1="94839" y1="90260" x2="96774" y2="90584"/>
                        <a14:foregroundMark x1="96774" y1="90584" x2="95484" y2="92532"/>
                        <a14:backgroundMark x1="96887" y1="92760" x2="97419" y2="93831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00" y="2999630"/>
            <a:ext cx="1229374" cy="244288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038EC9-449A-CE40-A323-B0E41A6BC4E9}"/>
              </a:ext>
            </a:extLst>
          </p:cNvPr>
          <p:cNvGrpSpPr/>
          <p:nvPr/>
        </p:nvGrpSpPr>
        <p:grpSpPr>
          <a:xfrm>
            <a:off x="535786" y="1756282"/>
            <a:ext cx="1943161" cy="931555"/>
            <a:chOff x="613877" y="1617455"/>
            <a:chExt cx="1943161" cy="931555"/>
          </a:xfrm>
        </p:grpSpPr>
        <p:sp>
          <p:nvSpPr>
            <p:cNvPr id="388" name="Rounded Rectangular Callout 71">
              <a:extLst>
                <a:ext uri="{FF2B5EF4-FFF2-40B4-BE49-F238E27FC236}">
                  <a16:creationId xmlns:a16="http://schemas.microsoft.com/office/drawing/2014/main" id="{177104B8-934E-604F-91DD-71F96A4495F2}"/>
                </a:ext>
              </a:extLst>
            </p:cNvPr>
            <p:cNvSpPr/>
            <p:nvPr/>
          </p:nvSpPr>
          <p:spPr>
            <a:xfrm>
              <a:off x="613877" y="1617455"/>
              <a:ext cx="1943161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389" name="TextBox 72">
              <a:extLst>
                <a:ext uri="{FF2B5EF4-FFF2-40B4-BE49-F238E27FC236}">
                  <a16:creationId xmlns:a16="http://schemas.microsoft.com/office/drawing/2014/main" id="{5011A8CC-FB9D-E74B-AC41-4AFFF05FCC46}"/>
                </a:ext>
              </a:extLst>
            </p:cNvPr>
            <p:cNvSpPr txBox="1"/>
            <p:nvPr/>
          </p:nvSpPr>
          <p:spPr>
            <a:xfrm>
              <a:off x="656490" y="1625680"/>
              <a:ext cx="18256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dirty="0"/>
                <a:t>Một thanh sô-cô-la bẻ được 10 miếng</a:t>
              </a:r>
            </a:p>
          </p:txBody>
        </p:sp>
      </p:grpSp>
      <p:sp>
        <p:nvSpPr>
          <p:cNvPr id="16" name="Rounded Rectangle 74">
            <a:extLst>
              <a:ext uri="{FF2B5EF4-FFF2-40B4-BE49-F238E27FC236}">
                <a16:creationId xmlns:a16="http://schemas.microsoft.com/office/drawing/2014/main" id="{227CCD7A-CC67-A042-99DF-436E22B33C72}"/>
              </a:ext>
            </a:extLst>
          </p:cNvPr>
          <p:cNvSpPr/>
          <p:nvPr/>
        </p:nvSpPr>
        <p:spPr>
          <a:xfrm>
            <a:off x="1954730" y="3356353"/>
            <a:ext cx="8723427" cy="2979588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1E6B43-CC2A-6B4D-A4F4-ED91F97037DE}"/>
              </a:ext>
            </a:extLst>
          </p:cNvPr>
          <p:cNvGrpSpPr/>
          <p:nvPr/>
        </p:nvGrpSpPr>
        <p:grpSpPr>
          <a:xfrm>
            <a:off x="2527102" y="3830313"/>
            <a:ext cx="162220" cy="1632893"/>
            <a:chOff x="7966428" y="1309021"/>
            <a:chExt cx="162220" cy="1632893"/>
          </a:xfrm>
        </p:grpSpPr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405C432E-0AAC-AB42-8E35-E80D29A98C9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301E74F4-5BA3-F348-AE0F-71E3DA0E37F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86" name="Rectangle 385">
                  <a:extLst>
                    <a:ext uri="{FF2B5EF4-FFF2-40B4-BE49-F238E27FC236}">
                      <a16:creationId xmlns:a16="http://schemas.microsoft.com/office/drawing/2014/main" id="{C9746601-028C-864D-A625-37CF30B4A25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F83C2AB6-71C4-6243-873F-7080E815B40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DB0328CC-F516-C446-81E1-2029D66BE6E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84" name="Rectangle 383">
                  <a:extLst>
                    <a:ext uri="{FF2B5EF4-FFF2-40B4-BE49-F238E27FC236}">
                      <a16:creationId xmlns:a16="http://schemas.microsoft.com/office/drawing/2014/main" id="{3ACA35FC-7B1E-EA46-842D-B196CC611B2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85" name="Rectangle 384">
                  <a:extLst>
                    <a:ext uri="{FF2B5EF4-FFF2-40B4-BE49-F238E27FC236}">
                      <a16:creationId xmlns:a16="http://schemas.microsoft.com/office/drawing/2014/main" id="{4E888140-9991-544F-A790-8FAAB920DC3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937E8C81-5415-984A-B893-658CD220EB8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4DDAAB0F-44F9-6346-8F04-7EA407D1980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C8B80242-CA68-1F45-85F9-1FEEAAD46B4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0E4F4E1F-9090-914A-B628-6A24226A888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7D9ED1E5-B6FE-7A47-A25C-61920D56869F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ACE3374E-0022-F74E-9850-D31D0851A19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49B6728D-DC53-0546-BF2E-1EDDBBCCA37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556A9B7B-BD30-E141-96E5-08E6E3EED43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B84BC529-5A8E-3242-8756-FB3487D663B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ECFC6A06-C16B-8940-9B19-10DCFF435EC6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18" name="TextBox 93">
            <a:extLst>
              <a:ext uri="{FF2B5EF4-FFF2-40B4-BE49-F238E27FC236}">
                <a16:creationId xmlns:a16="http://schemas.microsoft.com/office/drawing/2014/main" id="{D2145C3F-1AAE-7F45-A21A-2DCB0637B92F}"/>
              </a:ext>
            </a:extLst>
          </p:cNvPr>
          <p:cNvSpPr txBox="1"/>
          <p:nvPr/>
        </p:nvSpPr>
        <p:spPr>
          <a:xfrm>
            <a:off x="2159411" y="5554902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1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B453D7-7183-CF4A-AC24-3644FA9C20F0}"/>
              </a:ext>
            </a:extLst>
          </p:cNvPr>
          <p:cNvGrpSpPr/>
          <p:nvPr/>
        </p:nvGrpSpPr>
        <p:grpSpPr>
          <a:xfrm>
            <a:off x="3710990" y="3829736"/>
            <a:ext cx="162220" cy="1632893"/>
            <a:chOff x="7966428" y="1309021"/>
            <a:chExt cx="162220" cy="1632893"/>
          </a:xfrm>
        </p:grpSpPr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624BA6CD-F60A-A949-BF83-03A24A9DB59B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3EF00310-6CC0-9A44-9C54-5161013E47E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DF566154-ACEC-1041-9F3A-10F1FDD1BAC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F565D1EB-019C-824F-959D-8894C13F959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3B3DFB4F-59EF-BC43-96A6-8EBAA76587CB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F6FF6A8D-2CAF-F547-AE2B-7158A210AE0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FC498F53-BE5E-2345-B7CE-2E49C7AF5F1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AEC9EF79-0E99-D144-BEF1-2E2D2007290F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E22D6D32-6DDA-1547-9AE9-243DFDFD06D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93C5CD78-0E2C-7945-8218-34C3A96BF5A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79A97B5E-3FFB-CD49-A9E5-E05602EECD5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D65E20C7-9F68-2E4C-A974-47B85AC11CB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C44C94A8-579F-0243-91FD-1CCF89067C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62" name="Rectangle 361">
                  <a:extLst>
                    <a:ext uri="{FF2B5EF4-FFF2-40B4-BE49-F238E27FC236}">
                      <a16:creationId xmlns:a16="http://schemas.microsoft.com/office/drawing/2014/main" id="{62EE11B4-E23F-0546-9051-38C2470CD0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E60E2576-5613-E947-967A-3B3A30C98A9B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50EAC892-8ED5-0B4D-A545-A950D3E54D1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115BE4AB-B066-CD47-AC8C-CB86343EF1B9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F2B377-D0DB-734D-9EAE-AD91100B2845}"/>
              </a:ext>
            </a:extLst>
          </p:cNvPr>
          <p:cNvGrpSpPr/>
          <p:nvPr/>
        </p:nvGrpSpPr>
        <p:grpSpPr>
          <a:xfrm>
            <a:off x="3871366" y="3830153"/>
            <a:ext cx="162220" cy="1632893"/>
            <a:chOff x="7966428" y="1309021"/>
            <a:chExt cx="162220" cy="1632893"/>
          </a:xfrm>
        </p:grpSpPr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52598007-C9FD-2440-959C-A8183FCE025A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51E3EB9B-0601-5642-A731-E978904DEDE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52DD80B6-B013-4C4F-8B0E-9A956BA3FFA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E658A0C7-367A-D549-85C2-3063CBFC91B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4B6869DD-C08B-6241-B17E-3D5B06DB80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id="{FECACCDB-2701-A340-84EC-CC7F439D232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id="{4D9C9A93-7046-9E47-B69B-73B29BC58C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8" name="Group 337">
              <a:extLst>
                <a:ext uri="{FF2B5EF4-FFF2-40B4-BE49-F238E27FC236}">
                  <a16:creationId xmlns:a16="http://schemas.microsoft.com/office/drawing/2014/main" id="{928A7926-596D-D145-A9ED-D262D355BF6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07A19302-F8F3-CC49-B9EF-F143BB2E0756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B1E99E00-FF97-6943-9822-672D3EB6060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47" name="Rectangle 346">
                  <a:extLst>
                    <a:ext uri="{FF2B5EF4-FFF2-40B4-BE49-F238E27FC236}">
                      <a16:creationId xmlns:a16="http://schemas.microsoft.com/office/drawing/2014/main" id="{9D783A39-8164-5D40-A4E0-B0FB29CEC13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43" name="Group 342">
                <a:extLst>
                  <a:ext uri="{FF2B5EF4-FFF2-40B4-BE49-F238E27FC236}">
                    <a16:creationId xmlns:a16="http://schemas.microsoft.com/office/drawing/2014/main" id="{93C30D02-43AE-AE42-8AEF-7B171B81ED3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91798770-FF23-B24A-BB07-8EC2C1404C6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A2E755A9-C0AE-D04B-AF86-9150AECC317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071E6B28-A7FD-5C43-8599-B4513C00B5F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71A048D9-0829-DC48-9C12-3E0BB4457C1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1" name="Rectangle 340">
                <a:extLst>
                  <a:ext uri="{FF2B5EF4-FFF2-40B4-BE49-F238E27FC236}">
                    <a16:creationId xmlns:a16="http://schemas.microsoft.com/office/drawing/2014/main" id="{40FD2C82-E1C6-CC47-A55F-6D79361C4A11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21" name="TextBox 166">
            <a:extLst>
              <a:ext uri="{FF2B5EF4-FFF2-40B4-BE49-F238E27FC236}">
                <a16:creationId xmlns:a16="http://schemas.microsoft.com/office/drawing/2014/main" id="{65099CB4-C460-B94E-9B1E-92D8A15BCCFB}"/>
              </a:ext>
            </a:extLst>
          </p:cNvPr>
          <p:cNvSpPr txBox="1"/>
          <p:nvPr/>
        </p:nvSpPr>
        <p:spPr>
          <a:xfrm>
            <a:off x="3416131" y="557122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2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844220-E76F-1346-96CD-E533A4BB91E8}"/>
              </a:ext>
            </a:extLst>
          </p:cNvPr>
          <p:cNvGrpSpPr/>
          <p:nvPr/>
        </p:nvGrpSpPr>
        <p:grpSpPr>
          <a:xfrm>
            <a:off x="4977168" y="3825302"/>
            <a:ext cx="162220" cy="1632893"/>
            <a:chOff x="7966428" y="1309021"/>
            <a:chExt cx="162220" cy="1632893"/>
          </a:xfrm>
        </p:grpSpPr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DF327477-9FA4-1B44-8DE7-AE1E509FE3B0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id="{5D05806C-AAE8-464F-A651-C74339D370B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B788640C-A80A-6346-BF6E-406D10D4E0C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308279E0-F999-7D40-AAA6-A925D2ADBE1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32" name="Group 331">
                <a:extLst>
                  <a:ext uri="{FF2B5EF4-FFF2-40B4-BE49-F238E27FC236}">
                    <a16:creationId xmlns:a16="http://schemas.microsoft.com/office/drawing/2014/main" id="{1F0C0459-49D8-9243-AFDF-ACC9FB7BEBF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86A2C1A7-5B59-1D47-9514-8B6416CDA49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3E3CABE5-962E-CE49-8456-4C4C153D7AF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571A4BB5-C9F2-E340-9987-F2EDE2331930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490B3EDF-C73B-6C42-8C56-295D8C06924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21CCA0F-493C-8640-AD29-B0F8C4DC136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3B40D8F6-7DD0-B741-A098-1BF4E183FFF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26" name="Group 325">
                <a:extLst>
                  <a:ext uri="{FF2B5EF4-FFF2-40B4-BE49-F238E27FC236}">
                    <a16:creationId xmlns:a16="http://schemas.microsoft.com/office/drawing/2014/main" id="{38178D85-BE24-3343-8841-0B8757306D5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B4D28C03-6DB5-1A49-A31A-DBA4A3553C5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16D02A15-CDA3-2342-8FDB-4DC40264B1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D8754B94-4927-E440-A53A-DEFB5E23910A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B28F0EAB-D9EF-524E-8C2A-0FD6E365F02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661BF589-0D0D-634F-BC12-6BAD77238683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5F35F2-EA7F-4445-B5FC-0B03E607FD82}"/>
              </a:ext>
            </a:extLst>
          </p:cNvPr>
          <p:cNvGrpSpPr/>
          <p:nvPr/>
        </p:nvGrpSpPr>
        <p:grpSpPr>
          <a:xfrm>
            <a:off x="5137544" y="3825274"/>
            <a:ext cx="162220" cy="1632893"/>
            <a:chOff x="7966428" y="1309021"/>
            <a:chExt cx="162220" cy="1632893"/>
          </a:xfrm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434BF9C3-B210-6E40-B64D-C585FF8C1216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4D365D00-E131-3B43-9FCD-65C91DD8686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5DD7718F-DC23-5A44-9F8A-3F87E72971A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D5F8A70B-43FB-954E-B812-B06EA49E3CA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E284A42C-96BB-DB46-981E-ECD707C58E20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9DCDAF55-19B0-FE49-AFD8-518DD58FE78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35F82F45-73BA-A348-A668-60C2601EB1D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3C53DE24-9CB2-3A49-9C96-C59159ABA94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2CA66478-8706-594C-AC53-B33F2A9232D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12" name="Rectangle 311">
                  <a:extLst>
                    <a:ext uri="{FF2B5EF4-FFF2-40B4-BE49-F238E27FC236}">
                      <a16:creationId xmlns:a16="http://schemas.microsoft.com/office/drawing/2014/main" id="{19F27D0D-907C-594D-B195-0D25841EB24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13" name="Rectangle 312">
                  <a:extLst>
                    <a:ext uri="{FF2B5EF4-FFF2-40B4-BE49-F238E27FC236}">
                      <a16:creationId xmlns:a16="http://schemas.microsoft.com/office/drawing/2014/main" id="{C2918831-D1AB-AA49-B50D-62EB6F3C862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F57B2888-67EA-F242-8A14-D9FFC6FE0D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F9852AE7-993D-4F4D-9127-F90316E5616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9E301573-3CC7-1341-A0ED-07AB98AB30E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71869BF7-493B-0749-8EBD-E67E7D4B3404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30E5D782-A2FA-8A4C-8840-E6EDC1D515B6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6F11E83F-AB1F-BC45-9721-0E0D9DA61154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8FFD21-1C96-2244-865B-4A8768D33F17}"/>
              </a:ext>
            </a:extLst>
          </p:cNvPr>
          <p:cNvGrpSpPr/>
          <p:nvPr/>
        </p:nvGrpSpPr>
        <p:grpSpPr>
          <a:xfrm>
            <a:off x="5297920" y="3825302"/>
            <a:ext cx="162220" cy="1632893"/>
            <a:chOff x="7966428" y="1309021"/>
            <a:chExt cx="162220" cy="1632893"/>
          </a:xfrm>
        </p:grpSpPr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AC6E4BB4-2113-D94B-83DB-9E65807DB9B3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522C52DA-53C1-A047-91D7-7FB61DA0D04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051F1C6B-4A76-5D48-A333-D02ADC1E834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EE7FA2C5-4CF1-264E-B8CA-A3B51AABCCA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23B7EEDB-8910-024C-882D-AE9BF20A121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2D55855C-ECE4-D143-8A23-33D9D04F902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97811CDF-0116-614D-8B23-498455C0B6C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6AE12BA3-79E0-EC4A-91B4-21414C21455B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8AAE3A2A-ED38-6C47-937D-C1D122FA568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753EA9DF-90B6-0C48-A0E0-F40735BC4AE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A2650EF3-CBF9-E84F-B075-0E1EF3412B7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67614C33-A98F-A343-A4A3-90FB4C9835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4201A960-EAB9-4747-BC98-C84EEBF7947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AFEB3442-C9E9-C546-81B9-25118125833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AE6D42A1-DB4A-C340-BDFA-B14B75E54AE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F528FFEB-319E-4E45-BE7D-A4F58B65942C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A14982C6-E914-4D4C-9C67-65D1592E3AC0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25" name="TextBox 221">
            <a:extLst>
              <a:ext uri="{FF2B5EF4-FFF2-40B4-BE49-F238E27FC236}">
                <a16:creationId xmlns:a16="http://schemas.microsoft.com/office/drawing/2014/main" id="{BB9CC04A-7131-6C45-AEF6-7B31525ECCCD}"/>
              </a:ext>
            </a:extLst>
          </p:cNvPr>
          <p:cNvSpPr txBox="1"/>
          <p:nvPr/>
        </p:nvSpPr>
        <p:spPr>
          <a:xfrm>
            <a:off x="4748813" y="5579282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3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29CEAAA-A882-B046-BC61-5D78DF151D76}"/>
              </a:ext>
            </a:extLst>
          </p:cNvPr>
          <p:cNvGrpSpPr/>
          <p:nvPr/>
        </p:nvGrpSpPr>
        <p:grpSpPr>
          <a:xfrm>
            <a:off x="6365173" y="3831052"/>
            <a:ext cx="162220" cy="1632893"/>
            <a:chOff x="7966428" y="1309021"/>
            <a:chExt cx="162220" cy="1632893"/>
          </a:xfrm>
        </p:grpSpPr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BCA545E5-4C2D-7747-BC99-4AC8591D3248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80" name="Group 279">
                <a:extLst>
                  <a:ext uri="{FF2B5EF4-FFF2-40B4-BE49-F238E27FC236}">
                    <a16:creationId xmlns:a16="http://schemas.microsoft.com/office/drawing/2014/main" id="{CAF627E1-1A64-A345-8DB6-F3BF72564E3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84" name="Rectangle 283">
                  <a:extLst>
                    <a:ext uri="{FF2B5EF4-FFF2-40B4-BE49-F238E27FC236}">
                      <a16:creationId xmlns:a16="http://schemas.microsoft.com/office/drawing/2014/main" id="{ACFFE106-D543-D146-BA7E-3E574EB92F1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A5FC2DC6-F482-0348-944A-3A8FF22501A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81" name="Group 280">
                <a:extLst>
                  <a:ext uri="{FF2B5EF4-FFF2-40B4-BE49-F238E27FC236}">
                    <a16:creationId xmlns:a16="http://schemas.microsoft.com/office/drawing/2014/main" id="{45BC740C-5ACF-834F-86A4-2321F0C2505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id="{DAF6CE89-5425-5147-A9BF-59D7DFFC435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8BB3F08D-BDDC-574A-AD37-1415F55D3DA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CF28FDDC-1C6B-1749-BCD0-A31E402758D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AA061947-8597-9044-A2EC-D11828D9419B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78" name="Rectangle 277">
                  <a:extLst>
                    <a:ext uri="{FF2B5EF4-FFF2-40B4-BE49-F238E27FC236}">
                      <a16:creationId xmlns:a16="http://schemas.microsoft.com/office/drawing/2014/main" id="{1FFD92FF-54AC-0A4E-8147-DFC2452AFBF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id="{20997C5F-E627-A24D-8B14-D64B22954B6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AA25E898-25F0-DA4F-B280-EB8A2295C3A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424A27A8-B259-984C-AC1C-0F23F7E939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77" name="Rectangle 276">
                  <a:extLst>
                    <a:ext uri="{FF2B5EF4-FFF2-40B4-BE49-F238E27FC236}">
                      <a16:creationId xmlns:a16="http://schemas.microsoft.com/office/drawing/2014/main" id="{602FA472-32A5-8045-A81F-C7F2A49F517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99331BAC-F58D-254C-8022-76425918B38F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165670B6-B816-D249-A1BF-C6AD19C69E0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77B52711-7B43-6440-8E37-6255243E606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254A94-4A38-4C4B-8885-470C7B871C42}"/>
              </a:ext>
            </a:extLst>
          </p:cNvPr>
          <p:cNvGrpSpPr/>
          <p:nvPr/>
        </p:nvGrpSpPr>
        <p:grpSpPr>
          <a:xfrm>
            <a:off x="6525549" y="3831762"/>
            <a:ext cx="162220" cy="1632905"/>
            <a:chOff x="7966428" y="1309021"/>
            <a:chExt cx="162220" cy="1632905"/>
          </a:xfrm>
        </p:grpSpPr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57EEA0D0-DFE1-D342-816F-C02760435C05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41"/>
              <a:chOff x="4886412" y="2289085"/>
              <a:chExt cx="162220" cy="652841"/>
            </a:xfrm>
          </p:grpSpPr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3AEC5019-6AED-0F49-B0FD-D2F26178C14D}"/>
                  </a:ext>
                </a:extLst>
              </p:cNvPr>
              <p:cNvGrpSpPr/>
              <p:nvPr/>
            </p:nvGrpSpPr>
            <p:grpSpPr>
              <a:xfrm>
                <a:off x="4886412" y="2616334"/>
                <a:ext cx="162220" cy="325592"/>
                <a:chOff x="4824133" y="1686899"/>
                <a:chExt cx="90155" cy="180948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7E5384CC-442B-0841-8B35-9D01A3D6112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3604D314-129A-B74D-BEAE-046279470EF0}"/>
                    </a:ext>
                  </a:extLst>
                </p:cNvPr>
                <p:cNvSpPr/>
                <p:nvPr/>
              </p:nvSpPr>
              <p:spPr>
                <a:xfrm>
                  <a:off x="4824133" y="1777692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1AAA0D30-EBFC-5B42-963A-FB5B3F67040E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B9E4968F-8E92-CD46-AA83-56BFA8E71A2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240610EB-E532-F342-B828-0B3FBC5DB1B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32260F01-41B2-E54B-BE2C-94ADFC049A5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AF6057B8-6FF5-9446-8E01-0E7DBE6B9AB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C413CD47-05F7-0949-8650-1BCF80B5C06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8DE643D5-E98D-2F4C-8BEF-5CC8CED86CA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B6AE1756-804B-894A-A086-FF46E829CFE8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E559F0ED-A432-5A4B-BEA6-17991BD685C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CD1C9529-5749-FE41-AF4F-84B0D8C65CE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3F55B25A-3CBA-CF42-B20B-91C76442FD33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17D1F78F-569D-0040-8670-88CFB1DD21DD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FB784187-E624-2F4A-861A-6CE36E78F5A5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2690F0C-1A2B-294B-9B05-2C866B15AB5E}"/>
              </a:ext>
            </a:extLst>
          </p:cNvPr>
          <p:cNvGrpSpPr/>
          <p:nvPr/>
        </p:nvGrpSpPr>
        <p:grpSpPr>
          <a:xfrm>
            <a:off x="6685925" y="3831052"/>
            <a:ext cx="162220" cy="1632893"/>
            <a:chOff x="7966428" y="1309021"/>
            <a:chExt cx="162220" cy="1632893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68CAF7B6-918A-4E45-9AB8-6B4230516961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00DE88D9-0A15-4043-9ED9-621971F5AD7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0824ABC0-1737-124A-BD70-F6FD3B9862D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D0F4AB0F-7CA4-0B45-A953-C11ED0CE794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D748911C-2D3D-5641-82DD-DB02D6BA39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989B12CF-EA6B-DB41-BBB3-3227379E056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F9CA6B44-3744-2749-BDCC-37534117E38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70D5BDC0-911E-8B45-94D6-ADCE56ACBB0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2E317D9C-969A-6B46-A567-2FEA3176AEF3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E57AC61F-CCFE-6F49-BA4C-A78A3B2961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54F90385-6C59-214E-A0EC-990E3B42195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CCFE4ED6-6E87-F649-9330-AD4B90869CBD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5F81D31A-E600-5846-A3F4-6AF8699CAC9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61AA559B-F608-AE4B-ADCF-26541994636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91235A76-4B66-0E45-905C-E803EDBB3B08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53D3DC7D-BD81-8447-B00E-85946CF5B58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14432F3E-A69D-0741-BD35-778792C68962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29" name="TextBox 276">
            <a:extLst>
              <a:ext uri="{FF2B5EF4-FFF2-40B4-BE49-F238E27FC236}">
                <a16:creationId xmlns:a16="http://schemas.microsoft.com/office/drawing/2014/main" id="{E373148D-663A-DD4A-911A-74A22412EA67}"/>
              </a:ext>
            </a:extLst>
          </p:cNvPr>
          <p:cNvSpPr txBox="1"/>
          <p:nvPr/>
        </p:nvSpPr>
        <p:spPr>
          <a:xfrm>
            <a:off x="6216084" y="5579282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4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9EC9F9-936D-484C-8D1F-97FF0D80DF18}"/>
              </a:ext>
            </a:extLst>
          </p:cNvPr>
          <p:cNvGrpSpPr/>
          <p:nvPr/>
        </p:nvGrpSpPr>
        <p:grpSpPr>
          <a:xfrm>
            <a:off x="6848019" y="3831052"/>
            <a:ext cx="162220" cy="1632893"/>
            <a:chOff x="7966428" y="1309021"/>
            <a:chExt cx="162220" cy="1632893"/>
          </a:xfrm>
        </p:grpSpPr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B42AC8C-81CD-E44D-8E8A-1BD94AE7B2A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9D3044DB-0AC2-6743-B28D-7684F4354AE8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24816232-5716-6049-BFAE-843E6F5B7E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9918B667-A446-3E49-8095-6686991C0B9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C7CD8823-0171-9F41-9475-E25E9F206B9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86673AFB-A564-6047-9793-4907B9C025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F63FB969-F5E5-5C48-A308-45FB674F4FF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FD8314BA-6530-A447-AE98-4ABDC9C9C6E2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16F88397-8B4D-3A47-B4E7-C374EFF62DE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53EE8480-C1B6-FC4B-B419-6B7DEFFE6C5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A7083C60-F6DA-D343-BA68-52A9CBE697E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BB641DDD-8F14-0741-A03A-BF035AE31A31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9B96A227-238B-E448-B341-0E883AF08B4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CA79D671-E5A6-8049-9367-F9AD2E999DC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3A0AE5DD-BFD2-D54E-8FF7-0E0C206EF3F2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DEABD19D-5576-8B42-9B12-C329F0E5B65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C0E4CE3F-DAF2-F740-9F66-46C8FAAF2887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31" name="TextBox 295">
            <a:extLst>
              <a:ext uri="{FF2B5EF4-FFF2-40B4-BE49-F238E27FC236}">
                <a16:creationId xmlns:a16="http://schemas.microsoft.com/office/drawing/2014/main" id="{D1B01126-CC44-C04E-A977-A974E747BF4C}"/>
              </a:ext>
            </a:extLst>
          </p:cNvPr>
          <p:cNvSpPr txBox="1"/>
          <p:nvPr/>
        </p:nvSpPr>
        <p:spPr>
          <a:xfrm>
            <a:off x="7461277" y="52099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dirty="0"/>
              <a:t>………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283E8F-8CA9-954B-9515-D90FB8905BBB}"/>
              </a:ext>
            </a:extLst>
          </p:cNvPr>
          <p:cNvGrpSpPr/>
          <p:nvPr/>
        </p:nvGrpSpPr>
        <p:grpSpPr>
          <a:xfrm>
            <a:off x="8356724" y="3833717"/>
            <a:ext cx="1606637" cy="1633157"/>
            <a:chOff x="8411043" y="3951993"/>
            <a:chExt cx="1606637" cy="163315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2DF53CF-87C0-054A-B33E-1FA420D2D239}"/>
                </a:ext>
              </a:extLst>
            </p:cNvPr>
            <p:cNvGrpSpPr/>
            <p:nvPr/>
          </p:nvGrpSpPr>
          <p:grpSpPr>
            <a:xfrm>
              <a:off x="8411043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4B6569B4-DCFF-4F42-AAEE-0CFB355510F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212" name="Group 211">
                  <a:extLst>
                    <a:ext uri="{FF2B5EF4-FFF2-40B4-BE49-F238E27FC236}">
                      <a16:creationId xmlns:a16="http://schemas.microsoft.com/office/drawing/2014/main" id="{37ABD43D-107A-0242-8DD6-4BEF7F3888C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16" name="Rectangle 215">
                    <a:extLst>
                      <a:ext uri="{FF2B5EF4-FFF2-40B4-BE49-F238E27FC236}">
                        <a16:creationId xmlns:a16="http://schemas.microsoft.com/office/drawing/2014/main" id="{B6D9FECD-7F6B-1D45-9CAC-E2FDA30B8F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17" name="Rectangle 216">
                    <a:extLst>
                      <a:ext uri="{FF2B5EF4-FFF2-40B4-BE49-F238E27FC236}">
                        <a16:creationId xmlns:a16="http://schemas.microsoft.com/office/drawing/2014/main" id="{DE8BCE72-3652-6644-A911-8B6EF93E20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9296FA12-CB7A-5B45-8D31-2FAABC3F2F7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7DA2329D-1605-604F-B7F8-EFB21B098B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Rectangle 214">
                    <a:extLst>
                      <a:ext uri="{FF2B5EF4-FFF2-40B4-BE49-F238E27FC236}">
                        <a16:creationId xmlns:a16="http://schemas.microsoft.com/office/drawing/2014/main" id="{96A09672-F856-894F-A922-632BDBDB73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47E01632-3E45-4E42-9F69-8D3ABB656C1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4FF0ADF8-3A64-3D4D-B979-F89D1723823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10" name="Rectangle 209">
                    <a:extLst>
                      <a:ext uri="{FF2B5EF4-FFF2-40B4-BE49-F238E27FC236}">
                        <a16:creationId xmlns:a16="http://schemas.microsoft.com/office/drawing/2014/main" id="{0BE9933A-5ED3-E04C-879F-E78844FB89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A6DE99B3-D392-CE46-AAB2-EAF3CCCC33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7" name="Group 206">
                  <a:extLst>
                    <a:ext uri="{FF2B5EF4-FFF2-40B4-BE49-F238E27FC236}">
                      <a16:creationId xmlns:a16="http://schemas.microsoft.com/office/drawing/2014/main" id="{147AE365-D57B-0745-A9A2-65FBF1AD949B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9E152094-7547-9745-BF98-411042A63D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Rectangle 208">
                    <a:extLst>
                      <a:ext uri="{FF2B5EF4-FFF2-40B4-BE49-F238E27FC236}">
                        <a16:creationId xmlns:a16="http://schemas.microsoft.com/office/drawing/2014/main" id="{BC30BABA-AB75-1844-B858-E5E9DEE0D0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4BEEF2B0-1833-E445-B112-925E8B914F24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33174E1B-D64B-5B44-9B7B-3AA3D35D060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6F7A223-581E-D14A-930D-5B6A324B621F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AFBA1E4-49DB-FC4A-B5CA-6EED5E516085}"/>
                </a:ext>
              </a:extLst>
            </p:cNvPr>
            <p:cNvGrpSpPr/>
            <p:nvPr/>
          </p:nvGrpSpPr>
          <p:grpSpPr>
            <a:xfrm>
              <a:off x="8571419" y="3952245"/>
              <a:ext cx="162220" cy="1632905"/>
              <a:chOff x="7966428" y="1309021"/>
              <a:chExt cx="162220" cy="1632905"/>
            </a:xfrm>
          </p:grpSpPr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016CD5BD-1E14-6D45-BCFB-0F0362B5C0C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41"/>
                <a:chOff x="4886412" y="2289085"/>
                <a:chExt cx="162220" cy="652841"/>
              </a:xfrm>
            </p:grpSpPr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180E5AC8-3B52-434B-BB85-44B637682046}"/>
                    </a:ext>
                  </a:extLst>
                </p:cNvPr>
                <p:cNvGrpSpPr/>
                <p:nvPr/>
              </p:nvGrpSpPr>
              <p:grpSpPr>
                <a:xfrm>
                  <a:off x="4886412" y="2616334"/>
                  <a:ext cx="162220" cy="325592"/>
                  <a:chOff x="4824133" y="1686899"/>
                  <a:chExt cx="90155" cy="180948"/>
                </a:xfrm>
              </p:grpSpPr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BAF592B2-3F41-3840-A857-F96E61197A4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CBDFF938-EE8C-9C41-BDE8-2D32E03E9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012BF856-5CA1-804F-8FA9-E6F59DA94C5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D6A0B046-47B9-6141-9579-2D3B1D7E62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7BFEFC24-51D2-DA4A-B0D9-FD989B8371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3FFB1C1E-D25D-DF41-B30B-CE50E4CB7E3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89" name="Group 188">
                  <a:extLst>
                    <a:ext uri="{FF2B5EF4-FFF2-40B4-BE49-F238E27FC236}">
                      <a16:creationId xmlns:a16="http://schemas.microsoft.com/office/drawing/2014/main" id="{1200C689-A1F0-2643-9A9B-C06271240D4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E66BADEB-CFD9-3144-A21E-E69A60049F4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5BA58873-73FE-3942-8CD0-FFF5EDF80F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7E74703D-4D0A-F847-A320-6FCD04FB7E0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423565DC-04F7-E644-9E60-568C689596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019B657D-1626-F14D-AA47-F9B61FF6368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6297074C-A958-2E42-8368-D1D3A05F34E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ADA5610C-CD53-E943-A16B-F8C620E62FC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4A08486E-C569-9B46-B232-2B24BDD729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8DBD6E9-193A-2945-873F-CE7C94864D9D}"/>
                </a:ext>
              </a:extLst>
            </p:cNvPr>
            <p:cNvGrpSpPr/>
            <p:nvPr/>
          </p:nvGrpSpPr>
          <p:grpSpPr>
            <a:xfrm>
              <a:off x="8731795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CB9445C2-53F2-DF46-A46F-2F1EF07FC5C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349CC8F7-1CC7-A74F-B865-85DCD450A47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E3F7ABAC-8C17-E946-9F1C-16C93A3A84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3A6AA2B0-B445-D24F-B8F7-3CFE6AE53A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A784D2EE-1E61-5748-8A6E-FDC6BB6F8B3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4150F986-F694-CC46-8DE5-25DC6235E7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BB4B6820-E7CF-2F44-A7E7-32D587E187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81A6B62E-0EC4-F645-BD12-75A99BB71D73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595A48CF-5BF7-6348-B156-83B742B653A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F74A626D-AA25-774E-9E5C-5C9B1EDAD8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C1D57714-7731-C843-AEE1-A1AD3A2909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83E87907-8A51-AB4C-B314-FC1FE1C2350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E51FC30B-36ED-2542-B661-8541146EBE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8F56B169-2D51-3343-99D7-B973285D5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CF9864F4-0D73-584F-98E1-73F6F38481E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DAAE0B15-7551-6E45-AFFA-CC4FB06AE42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CF096B44-5C59-9447-967A-E6F1E8F726E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5728710-9862-8E46-AE20-C23FDC82805E}"/>
                </a:ext>
              </a:extLst>
            </p:cNvPr>
            <p:cNvGrpSpPr/>
            <p:nvPr/>
          </p:nvGrpSpPr>
          <p:grpSpPr>
            <a:xfrm>
              <a:off x="8893889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659F0B7D-61D1-E54E-A3A7-AEDA82EDB7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AEB07583-4B3A-7B4C-A959-6255F5F7677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45DF4759-CF71-844D-8CED-A588440118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1E7D8953-D49D-0140-B1E0-F517BE695A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2" name="Group 161">
                  <a:extLst>
                    <a:ext uri="{FF2B5EF4-FFF2-40B4-BE49-F238E27FC236}">
                      <a16:creationId xmlns:a16="http://schemas.microsoft.com/office/drawing/2014/main" id="{67B617A5-5C82-1D4B-97D3-9605D033B72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4D3609FA-6BB5-1F47-855E-1540B96E4A2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D25015EF-8A19-734D-90D8-765966C74F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CF2D0A50-B7D0-E347-AF83-EF8A57CE405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9D97E846-C8EB-A941-A6AE-0EE9AD26B48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7F76D5AF-D40C-5942-BD20-3171609250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FDE23377-272B-3449-A6A9-B5FAB51246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C22F32B1-BCE8-004C-9C20-F1F27E7BD48F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40F926EC-099B-0E4C-918F-CD8F1CAF4B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AE8E6B50-1A22-1E44-8BA9-E1EA0AADB8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E5731CF7-37AF-1C46-A5E6-E69220D2A28E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F6C77680-A2A5-9345-8DBA-605D5B3748F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9BA175F5-417D-A14A-A1EA-9F1C4D1888B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A4368EB-0459-A746-AD02-DF5A9FB74B92}"/>
                </a:ext>
              </a:extLst>
            </p:cNvPr>
            <p:cNvGrpSpPr/>
            <p:nvPr/>
          </p:nvGrpSpPr>
          <p:grpSpPr>
            <a:xfrm>
              <a:off x="9050270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CAB3A64B-CE2E-894E-9290-93386047C7C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F12C5D8F-31C0-6D4D-AE6F-F895FCA5AE5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9C128CFD-6C7C-654F-AC61-860070A0CA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19EED482-813D-2A4C-B937-02ED78CF11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C111C020-9CB7-8C4C-82AC-17429898400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A83B202D-ABC7-114D-BB71-B049CFCFAA8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C0BCB5C5-F489-6C47-B10D-8AA21DB4D1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379A8144-64B1-4E4C-BA95-D44E43B7FD2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30D97ED9-0136-E141-9D46-A0C29D500D1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C0A7BDD2-00D5-9F4C-807C-F32A1C3C33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312AAD45-856D-9C4A-A5B1-92BADDE489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979FC2CF-F69F-CD4A-B677-763F3C109F45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30B90339-70E8-CB47-8A3F-AED2EE7757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AFE1D4B7-065C-7F4C-92EC-33536D9D50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4BB43E84-85A9-4345-8CD3-D8FE45AABCD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326B9156-D595-BF43-855B-2AFA2657778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C5E82136-C620-4E46-9438-E0115CCA428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2BF8E96-783A-2841-A2C3-81E4A3E7A196}"/>
                </a:ext>
              </a:extLst>
            </p:cNvPr>
            <p:cNvGrpSpPr/>
            <p:nvPr/>
          </p:nvGrpSpPr>
          <p:grpSpPr>
            <a:xfrm>
              <a:off x="9210646" y="3952119"/>
              <a:ext cx="162220" cy="1632905"/>
              <a:chOff x="7966428" y="1309021"/>
              <a:chExt cx="162220" cy="1632905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57D4D196-0219-2C44-B3C2-7F2D917B9EC9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41"/>
                <a:chOff x="4886412" y="2289085"/>
                <a:chExt cx="162220" cy="652841"/>
              </a:xfrm>
            </p:grpSpPr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41D9EF23-3EE9-BA46-9C42-9872ADB014FF}"/>
                    </a:ext>
                  </a:extLst>
                </p:cNvPr>
                <p:cNvGrpSpPr/>
                <p:nvPr/>
              </p:nvGrpSpPr>
              <p:grpSpPr>
                <a:xfrm>
                  <a:off x="4886412" y="2616334"/>
                  <a:ext cx="162220" cy="325592"/>
                  <a:chOff x="4824133" y="1686899"/>
                  <a:chExt cx="90155" cy="180948"/>
                </a:xfrm>
              </p:grpSpPr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31C6D70B-8E84-CF4C-BE37-7FF7CA8EB9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C649FE87-6F05-3A41-91AD-1F56074708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0D6F2FFD-CCB7-7C4F-9237-07B4E590B1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00BE13C8-6356-834C-AE2B-059B60787B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B3FA394A-A142-BC41-AB4D-5F9EADFBA7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1E02329E-EA98-C14C-AF89-FD39D91CDE10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C369243A-274A-984E-B44B-CB6108F7B434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E8D6B0DE-1086-C944-9A1A-EE8CE8AB4F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36662938-43F7-3441-BF55-635DAFE2BA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F71D1E1E-4C8F-184E-902A-4A0218BBD73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33DDA2BC-13B6-6F47-8EC9-AD7B937C06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4E35F572-C753-E94F-BE4A-39E01DAF52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3226F619-B42B-8140-BBC8-617DC474107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C139CFA8-9C77-7C4F-B16F-351E61D0241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1AC981BF-BF0F-8447-ACC7-6CF49E1D623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A1FFD9C-7A77-2446-9ED0-A224CB94A379}"/>
                </a:ext>
              </a:extLst>
            </p:cNvPr>
            <p:cNvGrpSpPr/>
            <p:nvPr/>
          </p:nvGrpSpPr>
          <p:grpSpPr>
            <a:xfrm>
              <a:off x="9371022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B0204794-6358-2E40-8290-B53F9D184794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1E732DCA-43E3-344C-860B-4C94C76AC9C0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02A4B43D-E0B2-1E46-8551-7A098B7FB4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281C22DC-EF77-D348-B303-8285E2BC20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4B1D2A36-DC9E-E242-B008-08A454AA2A8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15B1C787-E3F7-794D-92A2-8BFD690E867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4A2FBFD3-2B58-604B-9301-A91B8A33F6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018282CC-E5BA-0648-A6BE-280CF7C03CE7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FAF1AC62-224A-514D-8E10-5FA29B59BF6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B878B61D-86C2-9B4B-9C98-D8374CA7DF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5F9DAE0F-7C05-B74E-B797-4CD4ED6B14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4BDB7AC8-8733-9B43-A3AC-DF5267C2F98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87D46CA2-09D5-6142-94C4-7D279C0AC9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17C3CE7C-60BC-484F-AB81-A5F4C2597A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204B2FDA-FDAE-1E4C-ACB7-3C5AA293B110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4C6D8E95-BE31-7748-8053-1FA7A42D667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ABB1B73B-50AC-5D48-B8C9-086340EFD5D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362661F-A351-4D46-8339-60B01C66EADA}"/>
                </a:ext>
              </a:extLst>
            </p:cNvPr>
            <p:cNvGrpSpPr/>
            <p:nvPr/>
          </p:nvGrpSpPr>
          <p:grpSpPr>
            <a:xfrm>
              <a:off x="9533116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0FA079B8-DBDF-A046-85E8-4D579AA9875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F73124AD-105C-3D4B-98B6-9187961545B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4F81DEB9-B0AD-0B4B-BB48-1146442C93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E6A0698B-B1CD-AD42-A1CF-389B6388BC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79FA8553-6CF2-0245-8215-49DDC6D7C4E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1E9DA9AC-55BE-A146-AEEC-E04C28B9E5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85B0E2C3-9A6C-EB46-94D4-1577CE49FA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4C2E4B73-3202-0E42-804B-7915F497234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B863FB67-F965-774C-8073-53CC9F44DF4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DAB29153-AA90-F843-9640-996C4B2E06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2A4B782B-257C-9444-BC92-AA35806F70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E168DABA-F9FD-5445-93AC-033CB944729D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1F36D306-1D26-A04B-AB86-4144F9CBDA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58DAFD64-7E5D-B646-9B65-CF59C655ED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36648471-0D9D-CA4C-AE9C-37D08EC9A24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E4C8C6FD-6254-F14C-B48B-BAF0EEB761C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6550C4C-3276-414A-B9AB-A6DA17CDE10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4548C6A-1F9D-B640-85A2-A19DA3693984}"/>
                </a:ext>
              </a:extLst>
            </p:cNvPr>
            <p:cNvGrpSpPr/>
            <p:nvPr/>
          </p:nvGrpSpPr>
          <p:grpSpPr>
            <a:xfrm>
              <a:off x="9693366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1A36ECEF-BFA6-974D-8040-7B3D5AA1BBB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0B1A105E-EDE0-E94D-BB3D-8B4E9C64F65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6C7AA378-EF52-8C42-B75C-F523C277DE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CD03F4AA-4571-1A48-8954-36758EE29A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43EDA5B1-4BD5-264E-A1FF-8BADEEDC9DD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49A24868-5C76-214D-811A-770AB2AEB7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599FDBDB-73FE-9041-9D8C-2936EFCD21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F72A0DE1-47FE-1C44-A1BD-CC0D9C72AB8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BDAFBBFA-2C38-EB49-8053-1F6F9281090F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6ACF23E8-22A7-8B41-A5D9-48F9F30B63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6C985E0C-075A-3F4C-A7E6-46CAB7A0375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38B29AA-5BCD-7148-B2B9-F165D0BE39E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3FCEAF03-D6D5-B145-B93C-F447B97DE1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FB5F3B07-A0AE-904E-A12E-B1D08F5B2E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7A62BD78-49D7-FF4A-A60D-47D05BE60C7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46EEE74-3DB5-234E-8530-A86C199F615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FA59D7C9-CD31-EE4C-9201-34F3CFC826A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F7E72B1-5AB7-A747-94F8-ACB618DDB3F6}"/>
                </a:ext>
              </a:extLst>
            </p:cNvPr>
            <p:cNvGrpSpPr/>
            <p:nvPr/>
          </p:nvGrpSpPr>
          <p:grpSpPr>
            <a:xfrm>
              <a:off x="9855460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AC1A05-2C2A-484D-BAAB-6C6C5F5B5387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4F169152-36F8-3147-ABD6-1141C5DE511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9A543DA5-6C02-B54B-BB34-B6E2F1380A9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D70ED398-F5BC-4446-8533-43378B7855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95CEF367-ECAE-C14A-8B39-2CD1CFCB69E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DD7EECB1-0A8B-3948-A5D8-37FA239EC4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ED55D520-B735-E940-A7E1-F9A10FCFB6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ED049D2E-D04E-994F-8165-E3B3D9277D1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330FB47E-B260-8C40-98C4-91D2478FDBC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98570DED-AABC-6344-B9CD-F59ABBADA0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12D3670-50D7-1345-8E99-0EED6BF103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0B49D90D-1B4D-FD4A-A9C8-F1B5431E17F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35A963E1-EDA9-E141-8C1E-1A0F164FEE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899583D0-EA0F-E544-A520-F9245BC2C7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109126D-EC1A-3C46-8FF8-20F71385F75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470EF53F-0F61-1B42-BD63-ACDDBE4CFB4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BE39044-E21D-1848-A5FD-8212083151A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3" name="TextBox 479">
            <a:extLst>
              <a:ext uri="{FF2B5EF4-FFF2-40B4-BE49-F238E27FC236}">
                <a16:creationId xmlns:a16="http://schemas.microsoft.com/office/drawing/2014/main" id="{8E5AA5DF-F5CC-404A-AD2A-0237C7288A86}"/>
              </a:ext>
            </a:extLst>
          </p:cNvPr>
          <p:cNvSpPr txBox="1"/>
          <p:nvPr/>
        </p:nvSpPr>
        <p:spPr>
          <a:xfrm>
            <a:off x="8621092" y="5579282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000" dirty="0"/>
              <a:t>10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30E72FF-946E-F147-AA15-3434E3A3B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99" b="94203" l="7463" r="89055">
                        <a14:foregroundMark x1="51244" y1="2899" x2="50746" y2="33333"/>
                        <a14:foregroundMark x1="50746" y1="33333" x2="46766" y2="35145"/>
                        <a14:foregroundMark x1="46766" y1="34420" x2="57214" y2="38768"/>
                        <a14:foregroundMark x1="57214" y1="38406" x2="57214" y2="18478"/>
                        <a14:foregroundMark x1="57214" y1="20290" x2="35323" y2="20652"/>
                        <a14:foregroundMark x1="35323" y1="20652" x2="55224" y2="23913"/>
                        <a14:foregroundMark x1="55224" y1="23913" x2="71642" y2="33333"/>
                        <a14:foregroundMark x1="71642" y1="33333" x2="77612" y2="40580"/>
                        <a14:foregroundMark x1="77612" y1="40217" x2="79602" y2="40580"/>
                        <a14:foregroundMark x1="27861" y1="34058" x2="27861" y2="34058"/>
                        <a14:foregroundMark x1="27861" y1="34058" x2="29851" y2="31884"/>
                        <a14:foregroundMark x1="38806" y1="86957" x2="38806" y2="86957"/>
                        <a14:foregroundMark x1="67164" y1="90217" x2="67164" y2="90217"/>
                        <a14:foregroundMark x1="67164" y1="90217" x2="61194" y2="89130"/>
                        <a14:foregroundMark x1="61194" y1="88768" x2="60697" y2="94565"/>
                        <a14:foregroundMark x1="45771" y1="39130" x2="46269" y2="36957"/>
                        <a14:foregroundMark x1="46269" y1="36594" x2="62189" y2="40580"/>
                        <a14:foregroundMark x1="59701" y1="23913" x2="40796" y2="26812"/>
                        <a14:foregroundMark x1="40796" y1="26812" x2="41294" y2="25000"/>
                        <a14:foregroundMark x1="41294" y1="24638" x2="60199" y2="22826"/>
                        <a14:foregroundMark x1="60199" y1="22826" x2="62189" y2="22101"/>
                        <a14:foregroundMark x1="62189" y1="21739" x2="44776" y2="22101"/>
                        <a14:foregroundMark x1="44776" y1="21739" x2="43284" y2="25000"/>
                        <a14:foregroundMark x1="7463" y1="50362" x2="7463" y2="50362"/>
                        <a14:foregroundMark x1="8458" y1="48913" x2="14428" y2="5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02" y="1682046"/>
            <a:ext cx="1917212" cy="263259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F90742F-3CDD-C548-AFB8-9683F23B89E1}"/>
              </a:ext>
            </a:extLst>
          </p:cNvPr>
          <p:cNvGrpSpPr/>
          <p:nvPr/>
        </p:nvGrpSpPr>
        <p:grpSpPr>
          <a:xfrm>
            <a:off x="9029079" y="701718"/>
            <a:ext cx="2296818" cy="931555"/>
            <a:chOff x="260221" y="1617455"/>
            <a:chExt cx="2296818" cy="931555"/>
          </a:xfrm>
        </p:grpSpPr>
        <p:sp>
          <p:nvSpPr>
            <p:cNvPr id="36" name="Rounded Rectangular Callout 483">
              <a:extLst>
                <a:ext uri="{FF2B5EF4-FFF2-40B4-BE49-F238E27FC236}">
                  <a16:creationId xmlns:a16="http://schemas.microsoft.com/office/drawing/2014/main" id="{101BD1E4-5B3E-4B4E-ADCB-ADA614353535}"/>
                </a:ext>
              </a:extLst>
            </p:cNvPr>
            <p:cNvSpPr/>
            <p:nvPr/>
          </p:nvSpPr>
          <p:spPr>
            <a:xfrm>
              <a:off x="260221" y="1617455"/>
              <a:ext cx="2296818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37" name="TextBox 484">
              <a:extLst>
                <a:ext uri="{FF2B5EF4-FFF2-40B4-BE49-F238E27FC236}">
                  <a16:creationId xmlns:a16="http://schemas.microsoft.com/office/drawing/2014/main" id="{9B8B34F4-8330-F24A-8A0E-6EB1B4B5940C}"/>
                </a:ext>
              </a:extLst>
            </p:cNvPr>
            <p:cNvSpPr txBox="1"/>
            <p:nvPr/>
          </p:nvSpPr>
          <p:spPr>
            <a:xfrm>
              <a:off x="359045" y="1765162"/>
              <a:ext cx="2076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dirty="0"/>
                <a:t>Đã đủ 100 miếng sô-cô-la chưa nhỉ?</a:t>
              </a:r>
            </a:p>
          </p:txBody>
        </p:sp>
      </p:grpSp>
      <p:pic>
        <p:nvPicPr>
          <p:cNvPr id="419" name="Picture 418">
            <a:extLst>
              <a:ext uri="{FF2B5EF4-FFF2-40B4-BE49-F238E27FC236}">
                <a16:creationId xmlns:a16="http://schemas.microsoft.com/office/drawing/2014/main" id="{63D3CAB0-1F21-43AF-85AD-8CE19FD19A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8" y="148528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88">
            <a:extLst>
              <a:ext uri="{FF2B5EF4-FFF2-40B4-BE49-F238E27FC236}">
                <a16:creationId xmlns:a16="http://schemas.microsoft.com/office/drawing/2014/main" id="{F1B27126-A88B-4366-989A-79B8C559FAEE}"/>
              </a:ext>
            </a:extLst>
          </p:cNvPr>
          <p:cNvSpPr/>
          <p:nvPr/>
        </p:nvSpPr>
        <p:spPr>
          <a:xfrm>
            <a:off x="535654" y="2929751"/>
            <a:ext cx="10927244" cy="3764547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0FF2A665-1131-4670-9694-2D485ED3A457}"/>
              </a:ext>
            </a:extLst>
          </p:cNvPr>
          <p:cNvSpPr/>
          <p:nvPr/>
        </p:nvSpPr>
        <p:spPr>
          <a:xfrm>
            <a:off x="2661192" y="153830"/>
            <a:ext cx="8020004" cy="2821022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25DBD-5082-419E-AC6E-1B025F5DDB89}"/>
              </a:ext>
            </a:extLst>
          </p:cNvPr>
          <p:cNvSpPr txBox="1"/>
          <p:nvPr/>
        </p:nvSpPr>
        <p:spPr>
          <a:xfrm>
            <a:off x="3553886" y="2189208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117A67-F68E-45B0-9DD7-7F8A509845BD}"/>
              </a:ext>
            </a:extLst>
          </p:cNvPr>
          <p:cNvGrpSpPr/>
          <p:nvPr/>
        </p:nvGrpSpPr>
        <p:grpSpPr>
          <a:xfrm>
            <a:off x="3197384" y="523484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9D79A9-3F1B-4AF5-8577-63471F6A5A28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96C15FE-AED7-49FA-8EC3-B42B06EA2DB0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98AABBEB-4D60-4E2D-B6F8-A867E8C40AD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82" name="Group 181">
                    <a:extLst>
                      <a:ext uri="{FF2B5EF4-FFF2-40B4-BE49-F238E27FC236}">
                        <a16:creationId xmlns:a16="http://schemas.microsoft.com/office/drawing/2014/main" id="{BB581265-8885-4E17-97D9-C31CAF67C6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86" name="Rectangle 185">
                      <a:extLst>
                        <a:ext uri="{FF2B5EF4-FFF2-40B4-BE49-F238E27FC236}">
                          <a16:creationId xmlns:a16="http://schemas.microsoft.com/office/drawing/2014/main" id="{DC85C59D-2AFD-4263-B35E-3615BAB3B0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" name="Rectangle 186">
                      <a:extLst>
                        <a:ext uri="{FF2B5EF4-FFF2-40B4-BE49-F238E27FC236}">
                          <a16:creationId xmlns:a16="http://schemas.microsoft.com/office/drawing/2014/main" id="{E3928B5E-7807-465E-AFDD-0AD1D2A8FD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3" name="Group 182">
                    <a:extLst>
                      <a:ext uri="{FF2B5EF4-FFF2-40B4-BE49-F238E27FC236}">
                        <a16:creationId xmlns:a16="http://schemas.microsoft.com/office/drawing/2014/main" id="{14D5766C-48DE-40D3-86B2-D144F330DB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4" name="Rectangle 183">
                      <a:extLst>
                        <a:ext uri="{FF2B5EF4-FFF2-40B4-BE49-F238E27FC236}">
                          <a16:creationId xmlns:a16="http://schemas.microsoft.com/office/drawing/2014/main" id="{D0B90E54-C9D7-4A99-B205-E53E11D868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5" name="Rectangle 184">
                      <a:extLst>
                        <a:ext uri="{FF2B5EF4-FFF2-40B4-BE49-F238E27FC236}">
                          <a16:creationId xmlns:a16="http://schemas.microsoft.com/office/drawing/2014/main" id="{27341156-FB5D-4E17-92C1-96EBFA699A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5A07FC06-170D-4B08-8408-B2238BE27B64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76" name="Group 175">
                    <a:extLst>
                      <a:ext uri="{FF2B5EF4-FFF2-40B4-BE49-F238E27FC236}">
                        <a16:creationId xmlns:a16="http://schemas.microsoft.com/office/drawing/2014/main" id="{82FCDF2A-3F71-4D77-AB7C-EB953F6D4D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AD2D0378-715E-4949-A8ED-E28D0C4096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F9619CBE-8C36-4592-A39A-560B1B015D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7" name="Group 176">
                    <a:extLst>
                      <a:ext uri="{FF2B5EF4-FFF2-40B4-BE49-F238E27FC236}">
                        <a16:creationId xmlns:a16="http://schemas.microsoft.com/office/drawing/2014/main" id="{0D8CF7C5-E82D-43C8-BB0B-A58C3E8C4BF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176AA263-CCD8-4645-99B4-E896D9B5E0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 178">
                      <a:extLst>
                        <a:ext uri="{FF2B5EF4-FFF2-40B4-BE49-F238E27FC236}">
                          <a16:creationId xmlns:a16="http://schemas.microsoft.com/office/drawing/2014/main" id="{9C13DCF6-FF69-40D3-A34C-5D86EBA0A7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3D6ADD3F-69EC-4C00-968C-1B0952B3773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B1316523-E374-45A3-AF6F-A247CDC3D3B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FF6EAF94-4C6A-4D15-A676-47C50F6B58B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A7D4764-49BF-4E1B-9830-3640DFD7FF19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FE4CAF79-4E19-43B9-9CFF-593D5D95C3E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A35FB27-96C3-4D0E-B96D-E1422FFB3E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69" name="Rectangle 168">
                      <a:extLst>
                        <a:ext uri="{FF2B5EF4-FFF2-40B4-BE49-F238E27FC236}">
                          <a16:creationId xmlns:a16="http://schemas.microsoft.com/office/drawing/2014/main" id="{433C28CD-37F4-4EB9-AE8A-45F38A53BF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" name="Rectangle 169">
                      <a:extLst>
                        <a:ext uri="{FF2B5EF4-FFF2-40B4-BE49-F238E27FC236}">
                          <a16:creationId xmlns:a16="http://schemas.microsoft.com/office/drawing/2014/main" id="{89FCB74E-9DFC-48EF-A140-2FFC62BA19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6" name="Group 165">
                    <a:extLst>
                      <a:ext uri="{FF2B5EF4-FFF2-40B4-BE49-F238E27FC236}">
                        <a16:creationId xmlns:a16="http://schemas.microsoft.com/office/drawing/2014/main" id="{940C3F6B-68E7-4E32-AB00-19A8176A8C7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67" name="Rectangle 166">
                      <a:extLst>
                        <a:ext uri="{FF2B5EF4-FFF2-40B4-BE49-F238E27FC236}">
                          <a16:creationId xmlns:a16="http://schemas.microsoft.com/office/drawing/2014/main" id="{EF1B95C9-F912-4329-9B22-884B8A44ED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" name="Rectangle 167">
                      <a:extLst>
                        <a:ext uri="{FF2B5EF4-FFF2-40B4-BE49-F238E27FC236}">
                          <a16:creationId xmlns:a16="http://schemas.microsoft.com/office/drawing/2014/main" id="{D2F89586-EAAD-463F-A4E2-F797D211E0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F97640AF-707D-47AB-BFFF-7A293A14F77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59" name="Group 158">
                    <a:extLst>
                      <a:ext uri="{FF2B5EF4-FFF2-40B4-BE49-F238E27FC236}">
                        <a16:creationId xmlns:a16="http://schemas.microsoft.com/office/drawing/2014/main" id="{7A76E179-30F4-4C07-93E0-EBCBE0EA353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D4D5953A-02F7-4A7B-A84F-7143FF1581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D09F2F65-ECFA-443C-A073-0DCEBF4FB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0" name="Group 159">
                    <a:extLst>
                      <a:ext uri="{FF2B5EF4-FFF2-40B4-BE49-F238E27FC236}">
                        <a16:creationId xmlns:a16="http://schemas.microsoft.com/office/drawing/2014/main" id="{B7D5A536-92EF-4254-9AF4-DFF125D647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61" name="Rectangle 160">
                      <a:extLst>
                        <a:ext uri="{FF2B5EF4-FFF2-40B4-BE49-F238E27FC236}">
                          <a16:creationId xmlns:a16="http://schemas.microsoft.com/office/drawing/2014/main" id="{BF847BCE-059F-43D8-B98B-AA07D01E8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E816E383-FA18-490A-9031-84633B468D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CC42BBD4-BF12-4B27-94F5-5D92E15D1B11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7BE685CB-B715-4197-BA6F-66546840843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966377BB-7D20-44FD-8BCF-5D097DF1A3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65331F5-C5B5-4122-B9F1-E94DD4F8108A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D6CC5A5B-102D-4D25-BADC-4F3C1C39C90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5E4DEEC3-2AD7-490D-8F12-7EF8830DA8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55DA0D60-8898-499F-9E65-23672B8E5A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 152">
                      <a:extLst>
                        <a:ext uri="{FF2B5EF4-FFF2-40B4-BE49-F238E27FC236}">
                          <a16:creationId xmlns:a16="http://schemas.microsoft.com/office/drawing/2014/main" id="{A1846018-E65D-402F-B8AA-4E6980E3E0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1F1BEE28-ED58-4688-B0D1-12E25C3FCED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25127D71-0038-428C-AC9A-8273F4AA17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E0F31E5B-6D9F-463E-8B09-4D5460A0FD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82E1AD7B-0E3C-4DE1-94E8-920B05CD0FE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E9B4E681-314B-483C-B000-42AB231EC08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5B5D99A7-5AC1-470C-AC55-CAE52CC5A7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675D0295-1768-4196-A634-62576CB501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43A69475-8929-44F4-8B9C-C48CF7F540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44" name="Rectangle 143">
                      <a:extLst>
                        <a:ext uri="{FF2B5EF4-FFF2-40B4-BE49-F238E27FC236}">
                          <a16:creationId xmlns:a16="http://schemas.microsoft.com/office/drawing/2014/main" id="{567CAB4F-EDD5-47F6-9427-69600CF894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EBC1BDD8-4C06-49B5-A33F-0C10F49938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9FB26F1B-2B6D-4B84-838F-26B2323D24C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9A701A8F-12A4-4EB5-980B-BCEEBC0B8D2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B1579166-D5DF-4399-81A7-2FB20201B9C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8338B68-67B3-4683-A589-00829369897B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8CD16BB8-5549-4E47-8581-CECEEE8618A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21BB59B7-4BDF-4BFD-8924-DB47C51BA3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35" name="Rectangle 134">
                      <a:extLst>
                        <a:ext uri="{FF2B5EF4-FFF2-40B4-BE49-F238E27FC236}">
                          <a16:creationId xmlns:a16="http://schemas.microsoft.com/office/drawing/2014/main" id="{F410F3AC-FE71-41BD-8A68-9D63AF4B8B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" name="Rectangle 135">
                      <a:extLst>
                        <a:ext uri="{FF2B5EF4-FFF2-40B4-BE49-F238E27FC236}">
                          <a16:creationId xmlns:a16="http://schemas.microsoft.com/office/drawing/2014/main" id="{9872C585-F0E1-488D-9515-169FD2E3A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2" name="Group 131">
                    <a:extLst>
                      <a:ext uri="{FF2B5EF4-FFF2-40B4-BE49-F238E27FC236}">
                        <a16:creationId xmlns:a16="http://schemas.microsoft.com/office/drawing/2014/main" id="{4F684711-6E59-4CFD-83EB-8BD54BA535F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33" name="Rectangle 132">
                      <a:extLst>
                        <a:ext uri="{FF2B5EF4-FFF2-40B4-BE49-F238E27FC236}">
                          <a16:creationId xmlns:a16="http://schemas.microsoft.com/office/drawing/2014/main" id="{18A9DF0B-5038-4A67-9160-E4FC1DB3DC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Rectangle 133">
                      <a:extLst>
                        <a:ext uri="{FF2B5EF4-FFF2-40B4-BE49-F238E27FC236}">
                          <a16:creationId xmlns:a16="http://schemas.microsoft.com/office/drawing/2014/main" id="{8673BAEE-1834-49D1-86DB-90BF67C76B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95747016-FDDB-411B-806C-D278B8DFC1A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6554465C-2E3F-4711-BD15-2B7097C6855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FF115D05-7CD8-4B27-8283-5725822D71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3D9ED60C-5E99-4800-9F6A-8EC15D719F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B3DEF089-9F50-4BB6-8B21-6346153A413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3563E56C-DA88-46CC-B6B2-119FD26E91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6181CB9A-4C71-4B92-8F41-11FED9AD0A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8986AB15-A6FF-4290-A15D-C541D430E52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66FEC7D9-01A3-4617-9223-23DD7AA5E6A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C42491F2-F982-4331-AC73-E53F8EE7ADF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5EBB4DF-2B17-4412-A5DE-458BCCC7065F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5F08F39F-CCF9-42AA-A57C-C0B58535893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4" name="Group 113">
                    <a:extLst>
                      <a:ext uri="{FF2B5EF4-FFF2-40B4-BE49-F238E27FC236}">
                        <a16:creationId xmlns:a16="http://schemas.microsoft.com/office/drawing/2014/main" id="{09F28E6F-827F-4666-AA07-DC229DC14BC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8" name="Rectangle 117">
                      <a:extLst>
                        <a:ext uri="{FF2B5EF4-FFF2-40B4-BE49-F238E27FC236}">
                          <a16:creationId xmlns:a16="http://schemas.microsoft.com/office/drawing/2014/main" id="{607B36DA-FCF0-4371-A61F-AD69E7764D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C7C151F5-4DB7-4A57-9217-7A33D3EB4B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5" name="Group 114">
                    <a:extLst>
                      <a:ext uri="{FF2B5EF4-FFF2-40B4-BE49-F238E27FC236}">
                        <a16:creationId xmlns:a16="http://schemas.microsoft.com/office/drawing/2014/main" id="{9079EA06-5AA6-4F55-9CF0-CCE6639F884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13CF230E-496A-4E79-8B08-EB17229F17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" name="Rectangle 116">
                      <a:extLst>
                        <a:ext uri="{FF2B5EF4-FFF2-40B4-BE49-F238E27FC236}">
                          <a16:creationId xmlns:a16="http://schemas.microsoft.com/office/drawing/2014/main" id="{4CB267E4-1A1E-4762-B6EC-0D7EB577CC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AFED4BF6-E5E6-4AB3-B679-990DA108C10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8" name="Group 107">
                    <a:extLst>
                      <a:ext uri="{FF2B5EF4-FFF2-40B4-BE49-F238E27FC236}">
                        <a16:creationId xmlns:a16="http://schemas.microsoft.com/office/drawing/2014/main" id="{909A3FA4-58EF-45BA-8552-66CEF28BB2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F6C8C7DE-DAA8-4FF0-B241-27A3BFF0D7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B70DD7A0-F79B-42B6-AC29-3360D83C6A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" name="Group 108">
                    <a:extLst>
                      <a:ext uri="{FF2B5EF4-FFF2-40B4-BE49-F238E27FC236}">
                        <a16:creationId xmlns:a16="http://schemas.microsoft.com/office/drawing/2014/main" id="{E4FC048B-B90C-4F6B-861C-22308C78920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10" name="Rectangle 109">
                      <a:extLst>
                        <a:ext uri="{FF2B5EF4-FFF2-40B4-BE49-F238E27FC236}">
                          <a16:creationId xmlns:a16="http://schemas.microsoft.com/office/drawing/2014/main" id="{064CB694-6B2F-473F-84F5-26140864BD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" name="Rectangle 110">
                      <a:extLst>
                        <a:ext uri="{FF2B5EF4-FFF2-40B4-BE49-F238E27FC236}">
                          <a16:creationId xmlns:a16="http://schemas.microsoft.com/office/drawing/2014/main" id="{D4828E31-AD73-441D-AFA5-D27F5276A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3D573836-FEFD-4E88-BBAD-4AFAB0FD69B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8B71933E-3832-44BD-A5F0-162A1D824CB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341301B-7299-46A2-8EE3-FB92B3FCB1E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0A75D1-3401-4190-A79E-DA9C8A124E20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9372E62A-8B2C-4BED-B748-CB173FA7FCE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CF6AD2D7-B381-441D-95D1-1976D22DDFC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69CE2AB5-E68B-4C3F-83C8-EF8DCA7A15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Rectangle 101">
                      <a:extLst>
                        <a:ext uri="{FF2B5EF4-FFF2-40B4-BE49-F238E27FC236}">
                          <a16:creationId xmlns:a16="http://schemas.microsoft.com/office/drawing/2014/main" id="{A4F71BDE-C4D2-4A3F-BD8B-21F47192FE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" name="Group 97">
                    <a:extLst>
                      <a:ext uri="{FF2B5EF4-FFF2-40B4-BE49-F238E27FC236}">
                        <a16:creationId xmlns:a16="http://schemas.microsoft.com/office/drawing/2014/main" id="{4BCDC66C-5561-4B59-A8E2-6E16698BFB9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ED405063-F11B-47CE-9932-C4E5EFFC2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id="{F39CB111-4780-4C4E-B566-0F5ECCD210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687AEAD1-98DD-469B-BE0C-F590F3CDCDC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1" name="Group 90">
                    <a:extLst>
                      <a:ext uri="{FF2B5EF4-FFF2-40B4-BE49-F238E27FC236}">
                        <a16:creationId xmlns:a16="http://schemas.microsoft.com/office/drawing/2014/main" id="{D1E80D35-0D35-495D-8B32-08F58485BD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id="{EC9ACF6D-0E0B-48BD-96B4-DC590A2761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id="{EFE554DD-F621-4012-B8AF-0A93369733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196EE4B9-7814-46C5-8D21-B5421E26A27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3" name="Rectangle 92">
                      <a:extLst>
                        <a:ext uri="{FF2B5EF4-FFF2-40B4-BE49-F238E27FC236}">
                          <a16:creationId xmlns:a16="http://schemas.microsoft.com/office/drawing/2014/main" id="{E10B9E2F-0A5F-41F5-A59A-FFD33EA48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" name="Rectangle 93">
                      <a:extLst>
                        <a:ext uri="{FF2B5EF4-FFF2-40B4-BE49-F238E27FC236}">
                          <a16:creationId xmlns:a16="http://schemas.microsoft.com/office/drawing/2014/main" id="{EC130C02-DDE2-42AB-9EB1-F7BA6D93C6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8163A3AC-DA67-4E94-9A70-677F0973F5C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66E075C1-CA6E-4126-B711-09298D34927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E973B856-B068-47C3-BD44-90FD7EC144D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1D88C87-D6C8-4635-9638-58A22D99656E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7FF1AD62-C79B-47A8-B907-830A881CA2D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8F764C8B-D101-4388-8E82-F64E33D98AA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4" name="Rectangle 83">
                      <a:extLst>
                        <a:ext uri="{FF2B5EF4-FFF2-40B4-BE49-F238E27FC236}">
                          <a16:creationId xmlns:a16="http://schemas.microsoft.com/office/drawing/2014/main" id="{E70AFBB3-3111-4F8C-9F20-316086EABB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" name="Rectangle 84">
                      <a:extLst>
                        <a:ext uri="{FF2B5EF4-FFF2-40B4-BE49-F238E27FC236}">
                          <a16:creationId xmlns:a16="http://schemas.microsoft.com/office/drawing/2014/main" id="{E21F0938-A0A9-4C57-A6EB-C866C803C1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FA9A88F4-FF8D-4256-80F2-CC209F06E0B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2" name="Rectangle 81">
                      <a:extLst>
                        <a:ext uri="{FF2B5EF4-FFF2-40B4-BE49-F238E27FC236}">
                          <a16:creationId xmlns:a16="http://schemas.microsoft.com/office/drawing/2014/main" id="{DFE7E6EB-9D7F-4C4D-BB09-7E23424CF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Rectangle 82">
                      <a:extLst>
                        <a:ext uri="{FF2B5EF4-FFF2-40B4-BE49-F238E27FC236}">
                          <a16:creationId xmlns:a16="http://schemas.microsoft.com/office/drawing/2014/main" id="{23A569FE-1182-4369-9708-50E051132A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DE91C12B-3247-4A3A-BE6B-05AB798C0FF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5418D471-BCF2-4459-9CC3-810E1767A8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5EEBC17D-E886-4116-A033-CB373A379C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C8548623-8275-4130-97EF-1E9270C58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6137CC76-521F-43CF-87D0-1EE28144423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6" name="Rectangle 75">
                      <a:extLst>
                        <a:ext uri="{FF2B5EF4-FFF2-40B4-BE49-F238E27FC236}">
                          <a16:creationId xmlns:a16="http://schemas.microsoft.com/office/drawing/2014/main" id="{9CBFE84B-0431-40AF-84F3-000F67894E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Rectangle 76">
                      <a:extLst>
                        <a:ext uri="{FF2B5EF4-FFF2-40B4-BE49-F238E27FC236}">
                          <a16:creationId xmlns:a16="http://schemas.microsoft.com/office/drawing/2014/main" id="{68D1EBFF-3835-4532-9195-7EA0FD09A3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A36AE62B-0FE9-43F0-86E6-408D59BB417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B523B52B-0DD4-47D5-8964-28C503FE90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D2801AA2-6E13-4A48-81AA-B2575FC592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39C3F90-AEA9-43EB-BC77-1B8288594DA1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48FA9620-CB82-4C45-BC29-4649FD309ED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15DD4124-4434-46FE-80C8-C2033FF2026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B5D958A5-1B33-405F-B397-EAA0499C10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" name="Rectangle 67">
                      <a:extLst>
                        <a:ext uri="{FF2B5EF4-FFF2-40B4-BE49-F238E27FC236}">
                          <a16:creationId xmlns:a16="http://schemas.microsoft.com/office/drawing/2014/main" id="{8431C6A8-D388-49E1-BF78-87560DBE1C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DAECC912-B97E-4309-BB81-A00C51726A7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7E169B65-9EF4-4EB0-BA6C-BB3A892EA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E24F7429-5CEB-488C-BC2D-30EF18436F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B6103770-F2DD-4501-BAD4-802CB72479A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6D33A23F-B09C-471B-B4E3-672E929232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FFC9AA02-A7D8-485B-98D3-9ED9D9DC60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1B1DF485-B572-45FF-8D8C-CC510A98AC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EE1235C3-5A52-4059-A753-48A680F777A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2B073873-8F69-43FA-9DB6-78D01382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Rectangle 59">
                      <a:extLst>
                        <a:ext uri="{FF2B5EF4-FFF2-40B4-BE49-F238E27FC236}">
                          <a16:creationId xmlns:a16="http://schemas.microsoft.com/office/drawing/2014/main" id="{68F8535E-97E3-4CC7-900A-44FD033F44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2D12F9DC-4F45-4A41-8BFD-9E718975493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3C581281-A411-4ADF-962A-F20D69FDB15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D0A2CC5A-0CDC-48F0-9179-48D3C4F1CFA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4C95FD6-4419-4BDB-A10D-1B75A597F971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CD9B6763-0E87-405A-8EC8-78924DB2F97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81CD17B1-5B3D-488C-9282-75E6493DA73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C8E34A48-3CE7-4CA2-B764-FC057CB587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3D7439F0-6687-4BAE-95D9-D2F97D158A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27163F78-BE95-4C8D-8FEF-92F5E62ED42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8614C1F6-A632-423A-9B25-A50C4C89AA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86569E2E-1F9D-46BF-AA79-2F8B731DDD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C9F1587F-431D-443F-A579-327FA40CB188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7BFF093B-0C7C-4071-9BC7-27BA9BAF68B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E2EAC364-B07E-4E05-BA7C-1D68B91091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E72D6E5F-84EF-4DD0-AC7E-40C6A9113A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7FCF88A8-5BC1-46D9-8510-1A7A8D5C18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DFF0D215-07B6-4151-B6F0-7CE64F122E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8E9DADE6-C9C8-43BA-9906-EE7D9ABB50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95DF15ED-02EF-4537-B305-B2C4879932B1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518BE670-D480-4DCC-A07A-A88536D4BA1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86068E23-A313-48E5-894F-A7D17D50F9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DDE6B51-EEED-491E-BF2F-543C10716291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C87117BC-0C28-4463-9AE4-66AD4B40EFE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9BCA1CF6-3F1A-4AFD-888D-D3226F170D1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4D631C48-6F1A-47A0-88D0-A8053EA86E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47697F87-E382-4D00-8030-A92E3F6640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3FBBCA00-7268-4A26-BAA7-F430ADA7D5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1FB95150-BCEF-42F6-B77D-7794C39568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19FEB402-BE81-42AE-AD4F-F3667CBE47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65A61A86-AF79-4751-9A8F-D6583CED967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9602CABD-B3D4-40F0-BF67-F2E770C38FE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0B9B9176-2618-4BEF-B10D-39B596769E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B887D178-4C49-4B0D-A482-2AF537E5F4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EDF8F306-03DA-43D0-BE50-A23D4B74524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D6EF37AB-4075-43A1-9F50-129F747350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E34A59D9-6544-45BA-A79A-B5AEF9FCFC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F54E5583-1A03-4CAA-820D-BEA883001E0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53FEFF6A-77A4-4C49-A5BF-5D0E99F62B6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C10636F6-1DCB-4019-883A-1DBB03589C7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CB6581-3179-46A8-B6E8-10F25A4578B9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374D11F-2870-4DCB-A48C-09E5E0055520}"/>
              </a:ext>
            </a:extLst>
          </p:cNvPr>
          <p:cNvGrpSpPr/>
          <p:nvPr/>
        </p:nvGrpSpPr>
        <p:grpSpPr>
          <a:xfrm>
            <a:off x="5766207" y="363451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2C9A717E-2432-4310-9D7A-713AFCF4AA1C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3B8772D5-7274-47B3-AAEB-545F576F4FE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54" name="Group 353">
                  <a:extLst>
                    <a:ext uri="{FF2B5EF4-FFF2-40B4-BE49-F238E27FC236}">
                      <a16:creationId xmlns:a16="http://schemas.microsoft.com/office/drawing/2014/main" id="{9DD73E31-026C-4F47-BAEC-F812A68EF96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65" name="Group 364">
                    <a:extLst>
                      <a:ext uri="{FF2B5EF4-FFF2-40B4-BE49-F238E27FC236}">
                        <a16:creationId xmlns:a16="http://schemas.microsoft.com/office/drawing/2014/main" id="{0A137976-0276-4632-A1F5-5193085CD3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69" name="Rectangle 368">
                      <a:extLst>
                        <a:ext uri="{FF2B5EF4-FFF2-40B4-BE49-F238E27FC236}">
                          <a16:creationId xmlns:a16="http://schemas.microsoft.com/office/drawing/2014/main" id="{A39BAF5E-5D0D-48AF-B9EA-949DA2167A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0" name="Rectangle 369">
                      <a:extLst>
                        <a:ext uri="{FF2B5EF4-FFF2-40B4-BE49-F238E27FC236}">
                          <a16:creationId xmlns:a16="http://schemas.microsoft.com/office/drawing/2014/main" id="{A40A167A-0640-4DEF-9F7E-1F37D8CD44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id="{E7A001E5-DBDB-435F-9776-F19FAF2D54F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67" name="Rectangle 366">
                      <a:extLst>
                        <a:ext uri="{FF2B5EF4-FFF2-40B4-BE49-F238E27FC236}">
                          <a16:creationId xmlns:a16="http://schemas.microsoft.com/office/drawing/2014/main" id="{46FB8944-3801-4B8C-BFAD-A16BA604AF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8" name="Rectangle 367">
                      <a:extLst>
                        <a:ext uri="{FF2B5EF4-FFF2-40B4-BE49-F238E27FC236}">
                          <a16:creationId xmlns:a16="http://schemas.microsoft.com/office/drawing/2014/main" id="{54C3B503-272D-452B-A0E0-ED02F5E8C1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35D940A1-CA02-42D3-B08C-8923F136A1AC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359" name="Group 358">
                    <a:extLst>
                      <a:ext uri="{FF2B5EF4-FFF2-40B4-BE49-F238E27FC236}">
                        <a16:creationId xmlns:a16="http://schemas.microsoft.com/office/drawing/2014/main" id="{1B528D95-6D34-4845-8972-2E7328D8DE1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63" name="Rectangle 362">
                      <a:extLst>
                        <a:ext uri="{FF2B5EF4-FFF2-40B4-BE49-F238E27FC236}">
                          <a16:creationId xmlns:a16="http://schemas.microsoft.com/office/drawing/2014/main" id="{9832CE24-9009-4D74-A6BB-03EEE0721D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4" name="Rectangle 363">
                      <a:extLst>
                        <a:ext uri="{FF2B5EF4-FFF2-40B4-BE49-F238E27FC236}">
                          <a16:creationId xmlns:a16="http://schemas.microsoft.com/office/drawing/2014/main" id="{B308B3C6-8C1C-4C0D-80A3-8A4D9E1203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0" name="Group 359">
                    <a:extLst>
                      <a:ext uri="{FF2B5EF4-FFF2-40B4-BE49-F238E27FC236}">
                        <a16:creationId xmlns:a16="http://schemas.microsoft.com/office/drawing/2014/main" id="{FDAC3892-9105-4844-8855-8B25D19D6CE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361" name="Rectangle 360">
                      <a:extLst>
                        <a:ext uri="{FF2B5EF4-FFF2-40B4-BE49-F238E27FC236}">
                          <a16:creationId xmlns:a16="http://schemas.microsoft.com/office/drawing/2014/main" id="{81D7DB08-A209-4BA9-891B-6BE8605CE1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2" name="Rectangle 361">
                      <a:extLst>
                        <a:ext uri="{FF2B5EF4-FFF2-40B4-BE49-F238E27FC236}">
                          <a16:creationId xmlns:a16="http://schemas.microsoft.com/office/drawing/2014/main" id="{FE590A07-93BC-4055-8BCB-1994F996FC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0321F6AD-F088-408C-BA7D-03859C167B61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57" name="Rectangle 356">
                    <a:extLst>
                      <a:ext uri="{FF2B5EF4-FFF2-40B4-BE49-F238E27FC236}">
                        <a16:creationId xmlns:a16="http://schemas.microsoft.com/office/drawing/2014/main" id="{BF038421-CCE8-4A8D-A54F-9F270A02D9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F93DA428-953B-42CB-B07F-7067BDECE3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3E4A4209-21A6-46CB-ABD0-C08757490F1B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37" name="Group 336">
                  <a:extLst>
                    <a:ext uri="{FF2B5EF4-FFF2-40B4-BE49-F238E27FC236}">
                      <a16:creationId xmlns:a16="http://schemas.microsoft.com/office/drawing/2014/main" id="{25FF0F65-B5B6-45B9-A043-404E67E681F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48" name="Group 347">
                    <a:extLst>
                      <a:ext uri="{FF2B5EF4-FFF2-40B4-BE49-F238E27FC236}">
                        <a16:creationId xmlns:a16="http://schemas.microsoft.com/office/drawing/2014/main" id="{F1A51114-9EE1-4717-AA7C-911D9A09DCC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52" name="Rectangle 351">
                      <a:extLst>
                        <a:ext uri="{FF2B5EF4-FFF2-40B4-BE49-F238E27FC236}">
                          <a16:creationId xmlns:a16="http://schemas.microsoft.com/office/drawing/2014/main" id="{745B3982-7FA8-4BCB-9216-B2F0FF44DC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3" name="Rectangle 352">
                      <a:extLst>
                        <a:ext uri="{FF2B5EF4-FFF2-40B4-BE49-F238E27FC236}">
                          <a16:creationId xmlns:a16="http://schemas.microsoft.com/office/drawing/2014/main" id="{E5398F76-E618-4BC2-BBD3-C91F302CFC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9" name="Group 348">
                    <a:extLst>
                      <a:ext uri="{FF2B5EF4-FFF2-40B4-BE49-F238E27FC236}">
                        <a16:creationId xmlns:a16="http://schemas.microsoft.com/office/drawing/2014/main" id="{8D6A7EA3-F4FF-4893-8B46-E73FC9F76A1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50" name="Rectangle 349">
                      <a:extLst>
                        <a:ext uri="{FF2B5EF4-FFF2-40B4-BE49-F238E27FC236}">
                          <a16:creationId xmlns:a16="http://schemas.microsoft.com/office/drawing/2014/main" id="{53B0C967-9AAB-4016-96C6-6D51493F2E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1" name="Rectangle 350">
                      <a:extLst>
                        <a:ext uri="{FF2B5EF4-FFF2-40B4-BE49-F238E27FC236}">
                          <a16:creationId xmlns:a16="http://schemas.microsoft.com/office/drawing/2014/main" id="{712CD6AB-8666-4A0C-9983-9B95461B81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905C6956-176E-491F-A3E4-83B44FEF0BA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42" name="Group 341">
                    <a:extLst>
                      <a:ext uri="{FF2B5EF4-FFF2-40B4-BE49-F238E27FC236}">
                        <a16:creationId xmlns:a16="http://schemas.microsoft.com/office/drawing/2014/main" id="{634D5EE1-6C73-4E0B-8A5A-E5A5CE6316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46" name="Rectangle 345">
                      <a:extLst>
                        <a:ext uri="{FF2B5EF4-FFF2-40B4-BE49-F238E27FC236}">
                          <a16:creationId xmlns:a16="http://schemas.microsoft.com/office/drawing/2014/main" id="{1E4BC704-D52A-4D43-9FE9-89122688D8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id="{4F6143B6-38E1-4A26-8228-4AF5E36DCB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id="{409E6165-F403-46B1-A53F-94B3DB1A0FC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44" name="Rectangle 343">
                      <a:extLst>
                        <a:ext uri="{FF2B5EF4-FFF2-40B4-BE49-F238E27FC236}">
                          <a16:creationId xmlns:a16="http://schemas.microsoft.com/office/drawing/2014/main" id="{BBBDEC52-F739-43C3-90F7-0A940CD3D1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5" name="Rectangle 344">
                      <a:extLst>
                        <a:ext uri="{FF2B5EF4-FFF2-40B4-BE49-F238E27FC236}">
                          <a16:creationId xmlns:a16="http://schemas.microsoft.com/office/drawing/2014/main" id="{864B85B3-55EB-46B6-A18A-D95F89E756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3F3CFEFC-705E-4735-BA9D-3821F526504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40" name="Rectangle 339">
                    <a:extLst>
                      <a:ext uri="{FF2B5EF4-FFF2-40B4-BE49-F238E27FC236}">
                        <a16:creationId xmlns:a16="http://schemas.microsoft.com/office/drawing/2014/main" id="{5D19ECF8-740E-4178-94DB-D0F5128B9BE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CEB85DA1-7AB3-4AAF-BC3E-A7C726408D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A416918D-7FD6-45F3-85DA-F95051EB5F76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15C85102-A706-40CB-A0C5-97DB4D00338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31" name="Group 330">
                    <a:extLst>
                      <a:ext uri="{FF2B5EF4-FFF2-40B4-BE49-F238E27FC236}">
                        <a16:creationId xmlns:a16="http://schemas.microsoft.com/office/drawing/2014/main" id="{2CB1D141-275E-457D-8449-56753900F7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5" name="Rectangle 334">
                      <a:extLst>
                        <a:ext uri="{FF2B5EF4-FFF2-40B4-BE49-F238E27FC236}">
                          <a16:creationId xmlns:a16="http://schemas.microsoft.com/office/drawing/2014/main" id="{09A79B5F-B473-42FC-914D-F739EEA699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id="{D2E2102A-EC00-4EE3-843E-31B85DF30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2" name="Group 331">
                    <a:extLst>
                      <a:ext uri="{FF2B5EF4-FFF2-40B4-BE49-F238E27FC236}">
                        <a16:creationId xmlns:a16="http://schemas.microsoft.com/office/drawing/2014/main" id="{5F5B4175-489A-4D38-8605-B60FE3B48B5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33" name="Rectangle 332">
                      <a:extLst>
                        <a:ext uri="{FF2B5EF4-FFF2-40B4-BE49-F238E27FC236}">
                          <a16:creationId xmlns:a16="http://schemas.microsoft.com/office/drawing/2014/main" id="{74EA0353-08DD-494F-B739-E455BE116C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 333">
                      <a:extLst>
                        <a:ext uri="{FF2B5EF4-FFF2-40B4-BE49-F238E27FC236}">
                          <a16:creationId xmlns:a16="http://schemas.microsoft.com/office/drawing/2014/main" id="{57411214-A74B-464C-BF4B-124DA8C73F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DFA7A211-F681-4DEC-8847-5A5DD0AAE0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5" name="Group 324">
                    <a:extLst>
                      <a:ext uri="{FF2B5EF4-FFF2-40B4-BE49-F238E27FC236}">
                        <a16:creationId xmlns:a16="http://schemas.microsoft.com/office/drawing/2014/main" id="{5EC5222C-660D-4231-B768-886E2DFAC12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29" name="Rectangle 328">
                      <a:extLst>
                        <a:ext uri="{FF2B5EF4-FFF2-40B4-BE49-F238E27FC236}">
                          <a16:creationId xmlns:a16="http://schemas.microsoft.com/office/drawing/2014/main" id="{DCACAEA5-6B70-4068-ACEA-F102A0EF4B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71AC5C43-95FE-4124-B5E2-BCB22EBA5B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D445F6A3-DD32-44BF-A270-4E2B01E499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27" name="Rectangle 326">
                      <a:extLst>
                        <a:ext uri="{FF2B5EF4-FFF2-40B4-BE49-F238E27FC236}">
                          <a16:creationId xmlns:a16="http://schemas.microsoft.com/office/drawing/2014/main" id="{5989587C-2033-4319-B8CC-FF24BC7637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8" name="Rectangle 327">
                      <a:extLst>
                        <a:ext uri="{FF2B5EF4-FFF2-40B4-BE49-F238E27FC236}">
                          <a16:creationId xmlns:a16="http://schemas.microsoft.com/office/drawing/2014/main" id="{16CEA23B-F53B-488C-B4A3-E40646552F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093ED69F-EE37-4063-BF1D-2A11804E265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3" name="Rectangle 322">
                    <a:extLst>
                      <a:ext uri="{FF2B5EF4-FFF2-40B4-BE49-F238E27FC236}">
                        <a16:creationId xmlns:a16="http://schemas.microsoft.com/office/drawing/2014/main" id="{3A2B4CAB-3AFC-47C8-BA97-C4E407E12AE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278AEC48-2F2C-4AFE-A3A6-B60708972F2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67CD41F4-8DF7-4A9E-8B53-769E70ECCAB6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E9ADE083-3E7E-483D-8F3F-EE15B402AA1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4" name="Group 313">
                    <a:extLst>
                      <a:ext uri="{FF2B5EF4-FFF2-40B4-BE49-F238E27FC236}">
                        <a16:creationId xmlns:a16="http://schemas.microsoft.com/office/drawing/2014/main" id="{6B82A78A-E3A8-4E04-A47E-F5390AB75DF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18" name="Rectangle 317">
                      <a:extLst>
                        <a:ext uri="{FF2B5EF4-FFF2-40B4-BE49-F238E27FC236}">
                          <a16:creationId xmlns:a16="http://schemas.microsoft.com/office/drawing/2014/main" id="{19D40D8E-9B6E-428A-A486-EC5F72116E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9" name="Rectangle 318">
                      <a:extLst>
                        <a:ext uri="{FF2B5EF4-FFF2-40B4-BE49-F238E27FC236}">
                          <a16:creationId xmlns:a16="http://schemas.microsoft.com/office/drawing/2014/main" id="{9AB9942B-42AF-4E25-90B3-31350CFE57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5" name="Group 314">
                    <a:extLst>
                      <a:ext uri="{FF2B5EF4-FFF2-40B4-BE49-F238E27FC236}">
                        <a16:creationId xmlns:a16="http://schemas.microsoft.com/office/drawing/2014/main" id="{32D44A9E-84D1-4C46-9C74-1AF911F1176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6" name="Rectangle 315">
                      <a:extLst>
                        <a:ext uri="{FF2B5EF4-FFF2-40B4-BE49-F238E27FC236}">
                          <a16:creationId xmlns:a16="http://schemas.microsoft.com/office/drawing/2014/main" id="{9E47D168-7A4D-4A52-A880-FE5ED137A6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id="{8B395DE8-20F3-450E-83C9-6AD8A89D9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434F5740-355A-480F-8BD5-A1D3F6A9563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08" name="Group 307">
                    <a:extLst>
                      <a:ext uri="{FF2B5EF4-FFF2-40B4-BE49-F238E27FC236}">
                        <a16:creationId xmlns:a16="http://schemas.microsoft.com/office/drawing/2014/main" id="{143B6A4C-A3C0-4323-A2D1-8899A72345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2" name="Rectangle 311">
                      <a:extLst>
                        <a:ext uri="{FF2B5EF4-FFF2-40B4-BE49-F238E27FC236}">
                          <a16:creationId xmlns:a16="http://schemas.microsoft.com/office/drawing/2014/main" id="{5026E10F-A8D8-4587-8E38-6BECBC94E3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 312">
                      <a:extLst>
                        <a:ext uri="{FF2B5EF4-FFF2-40B4-BE49-F238E27FC236}">
                          <a16:creationId xmlns:a16="http://schemas.microsoft.com/office/drawing/2014/main" id="{D65EE36E-B1E1-4898-A623-E0A2A3AF22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9" name="Group 308">
                    <a:extLst>
                      <a:ext uri="{FF2B5EF4-FFF2-40B4-BE49-F238E27FC236}">
                        <a16:creationId xmlns:a16="http://schemas.microsoft.com/office/drawing/2014/main" id="{40F77E7F-3108-4975-A26A-E52353A91B4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10" name="Rectangle 309">
                      <a:extLst>
                        <a:ext uri="{FF2B5EF4-FFF2-40B4-BE49-F238E27FC236}">
                          <a16:creationId xmlns:a16="http://schemas.microsoft.com/office/drawing/2014/main" id="{04E1E97D-C476-495B-9B68-B92816E5E4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id="{5169D06D-0168-479E-9D6A-AD38724CAB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BD922AE0-FA81-4C47-A1C3-EED757D8767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6" name="Rectangle 305">
                    <a:extLst>
                      <a:ext uri="{FF2B5EF4-FFF2-40B4-BE49-F238E27FC236}">
                        <a16:creationId xmlns:a16="http://schemas.microsoft.com/office/drawing/2014/main" id="{52A09124-1810-4A09-AEDF-8C2231867D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C42377C6-12DE-4259-9919-3FB6451D54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B4BDA4AD-31BE-41C5-BFB8-2932D076F2E7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6FE44849-5EE2-4E85-85B7-8BD2E9C5A38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7" name="Group 296">
                    <a:extLst>
                      <a:ext uri="{FF2B5EF4-FFF2-40B4-BE49-F238E27FC236}">
                        <a16:creationId xmlns:a16="http://schemas.microsoft.com/office/drawing/2014/main" id="{0CD12038-2D66-4370-873A-9640039FD4D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01" name="Rectangle 300">
                      <a:extLst>
                        <a:ext uri="{FF2B5EF4-FFF2-40B4-BE49-F238E27FC236}">
                          <a16:creationId xmlns:a16="http://schemas.microsoft.com/office/drawing/2014/main" id="{E8210362-44D2-423B-BFBB-BAE9A163E0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2" name="Rectangle 301">
                      <a:extLst>
                        <a:ext uri="{FF2B5EF4-FFF2-40B4-BE49-F238E27FC236}">
                          <a16:creationId xmlns:a16="http://schemas.microsoft.com/office/drawing/2014/main" id="{05E4AEAF-EE14-4E35-92EF-DBC2FC2826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0120845B-23C0-4607-9782-188AFACF50B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99" name="Rectangle 298">
                      <a:extLst>
                        <a:ext uri="{FF2B5EF4-FFF2-40B4-BE49-F238E27FC236}">
                          <a16:creationId xmlns:a16="http://schemas.microsoft.com/office/drawing/2014/main" id="{138C24F5-A6D7-4532-B49D-3E378347E5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id="{21C9187E-E2DD-42A1-97FE-1A42D3BD43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7D7006EB-33E1-4A8D-ADA6-7A9C5974D07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91" name="Group 290">
                    <a:extLst>
                      <a:ext uri="{FF2B5EF4-FFF2-40B4-BE49-F238E27FC236}">
                        <a16:creationId xmlns:a16="http://schemas.microsoft.com/office/drawing/2014/main" id="{A201FE92-16E7-41ED-9F38-D8DA2BC352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id="{6CE5162E-653C-4759-8445-BC2EE9297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6" name="Rectangle 295">
                      <a:extLst>
                        <a:ext uri="{FF2B5EF4-FFF2-40B4-BE49-F238E27FC236}">
                          <a16:creationId xmlns:a16="http://schemas.microsoft.com/office/drawing/2014/main" id="{CB63F632-ABD7-47BA-BF32-551B892D49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2" name="Group 291">
                    <a:extLst>
                      <a:ext uri="{FF2B5EF4-FFF2-40B4-BE49-F238E27FC236}">
                        <a16:creationId xmlns:a16="http://schemas.microsoft.com/office/drawing/2014/main" id="{C9E25F9A-CCD9-46E5-9741-8C520057F75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93" name="Rectangle 292">
                      <a:extLst>
                        <a:ext uri="{FF2B5EF4-FFF2-40B4-BE49-F238E27FC236}">
                          <a16:creationId xmlns:a16="http://schemas.microsoft.com/office/drawing/2014/main" id="{123D8C56-D526-4EBB-8066-AE6A1C7499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id="{E5A5DB01-2829-4BCB-9D5D-6B28EB9FA8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705BCC03-1C0B-4E67-8E73-5B2D4D0094B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89" name="Rectangle 288">
                    <a:extLst>
                      <a:ext uri="{FF2B5EF4-FFF2-40B4-BE49-F238E27FC236}">
                        <a16:creationId xmlns:a16="http://schemas.microsoft.com/office/drawing/2014/main" id="{8C901045-D80A-4AE7-AAF9-2E0A4CE712F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B31D59D6-A8BF-48BA-B50C-A22E63FFA1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4B4CD945-64C2-401C-AC6B-9828FFB7711C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69" name="Group 268">
                  <a:extLst>
                    <a:ext uri="{FF2B5EF4-FFF2-40B4-BE49-F238E27FC236}">
                      <a16:creationId xmlns:a16="http://schemas.microsoft.com/office/drawing/2014/main" id="{EF0B3EFA-4488-4960-A51A-7A175835D8D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80" name="Group 279">
                    <a:extLst>
                      <a:ext uri="{FF2B5EF4-FFF2-40B4-BE49-F238E27FC236}">
                        <a16:creationId xmlns:a16="http://schemas.microsoft.com/office/drawing/2014/main" id="{8B5606B0-7804-42F9-89A7-775339728F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id="{ACEF914F-7A86-4799-A42A-E451344B0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id="{1F5D3262-D3F6-44BD-BC23-DD0C194FFB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1" name="Group 280">
                    <a:extLst>
                      <a:ext uri="{FF2B5EF4-FFF2-40B4-BE49-F238E27FC236}">
                        <a16:creationId xmlns:a16="http://schemas.microsoft.com/office/drawing/2014/main" id="{5D2EDD12-C0B4-4A2D-8661-2F77865A75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2" name="Rectangle 281">
                      <a:extLst>
                        <a:ext uri="{FF2B5EF4-FFF2-40B4-BE49-F238E27FC236}">
                          <a16:creationId xmlns:a16="http://schemas.microsoft.com/office/drawing/2014/main" id="{634319F5-6553-4A32-9A2D-8F4011BE8B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id="{D02892FC-C074-4BD5-AA17-808F44A346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90D50813-A6DB-4A2E-969E-743BAFF0E09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4" name="Group 273">
                    <a:extLst>
                      <a:ext uri="{FF2B5EF4-FFF2-40B4-BE49-F238E27FC236}">
                        <a16:creationId xmlns:a16="http://schemas.microsoft.com/office/drawing/2014/main" id="{8A181962-1C03-40F9-81A7-76066FBD847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id="{8317C23D-7E3D-49D3-BD48-2C1A7887DF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E2E15B28-3CF9-4CDD-97EB-44E9C5340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5" name="Group 274">
                    <a:extLst>
                      <a:ext uri="{FF2B5EF4-FFF2-40B4-BE49-F238E27FC236}">
                        <a16:creationId xmlns:a16="http://schemas.microsoft.com/office/drawing/2014/main" id="{85FD7668-32F9-4FDF-AE0D-12758D6FFA8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6" name="Rectangle 275">
                      <a:extLst>
                        <a:ext uri="{FF2B5EF4-FFF2-40B4-BE49-F238E27FC236}">
                          <a16:creationId xmlns:a16="http://schemas.microsoft.com/office/drawing/2014/main" id="{CD3FD781-9A12-49C9-A68B-D3E0B0EFE2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 276">
                      <a:extLst>
                        <a:ext uri="{FF2B5EF4-FFF2-40B4-BE49-F238E27FC236}">
                          <a16:creationId xmlns:a16="http://schemas.microsoft.com/office/drawing/2014/main" id="{9ED62CEA-498B-4BE6-8877-8DF5E1A936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350CF2DB-ED20-432C-A03A-D8112242634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2" name="Rectangle 271">
                    <a:extLst>
                      <a:ext uri="{FF2B5EF4-FFF2-40B4-BE49-F238E27FC236}">
                        <a16:creationId xmlns:a16="http://schemas.microsoft.com/office/drawing/2014/main" id="{7E387364-03D4-4342-B424-15D38BC919B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030113E0-3129-4A29-AC58-A84EEDD5730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E48A27DC-CC83-4EB4-9311-EE3641FAB82D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A29BD086-7034-40A1-9545-E6F68B9B2E5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0CDF19D7-F952-4243-B27D-C8A6375F853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E629F07C-A323-4B16-BE0F-C5B8A1DC17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5158FEB8-FF1F-4E8B-8509-36951FC264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4" name="Group 263">
                    <a:extLst>
                      <a:ext uri="{FF2B5EF4-FFF2-40B4-BE49-F238E27FC236}">
                        <a16:creationId xmlns:a16="http://schemas.microsoft.com/office/drawing/2014/main" id="{D29DD76A-2F2C-4895-AFB1-002B0FF450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5" name="Rectangle 264">
                      <a:extLst>
                        <a:ext uri="{FF2B5EF4-FFF2-40B4-BE49-F238E27FC236}">
                          <a16:creationId xmlns:a16="http://schemas.microsoft.com/office/drawing/2014/main" id="{6FA0FFFE-750F-4697-B792-ED734A8E42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98D3B4C1-666E-44EC-96DC-B5D8414758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2BC09BDD-BE2E-4D71-AB2A-4B2015D502B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57" name="Group 256">
                    <a:extLst>
                      <a:ext uri="{FF2B5EF4-FFF2-40B4-BE49-F238E27FC236}">
                        <a16:creationId xmlns:a16="http://schemas.microsoft.com/office/drawing/2014/main" id="{C68897CD-D927-4243-9315-575E8D160A7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89AE6E19-4BD9-4FBD-A55E-FC20DA7E20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35554D11-81A1-4D14-9256-FE49FDF57A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id="{759F093B-A414-44E8-878D-68A54B4A12E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59" name="Rectangle 258">
                      <a:extLst>
                        <a:ext uri="{FF2B5EF4-FFF2-40B4-BE49-F238E27FC236}">
                          <a16:creationId xmlns:a16="http://schemas.microsoft.com/office/drawing/2014/main" id="{D245002B-1438-4366-9F56-5FB0EB81FA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1B45485B-4D4D-4EED-82D3-6B01F3D178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3D96556F-2ED9-4572-AE87-AA124C900B8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55" name="Rectangle 254">
                    <a:extLst>
                      <a:ext uri="{FF2B5EF4-FFF2-40B4-BE49-F238E27FC236}">
                        <a16:creationId xmlns:a16="http://schemas.microsoft.com/office/drawing/2014/main" id="{48447C0A-E560-4B8B-B1AF-5377FDC389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3A481ABB-2DCD-4B3C-A656-C4EC767791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35250161-A839-42BE-9482-AA32C14BDDE3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id="{58E972FF-899D-44BB-912E-FA8A838B613D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4BEF0FB4-B5D8-4D50-928A-A89469F1FA5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282FF9E8-3700-47BD-879B-0FAC0BB667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32A35160-A4CC-4BDF-ADAE-60BCAA0C32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9BD2E35E-4C85-4E58-8D46-99FF5E7E37B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48" name="Rectangle 247">
                      <a:extLst>
                        <a:ext uri="{FF2B5EF4-FFF2-40B4-BE49-F238E27FC236}">
                          <a16:creationId xmlns:a16="http://schemas.microsoft.com/office/drawing/2014/main" id="{05585AFA-3A3A-40E0-B4B9-1755C8E9C6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 248">
                      <a:extLst>
                        <a:ext uri="{FF2B5EF4-FFF2-40B4-BE49-F238E27FC236}">
                          <a16:creationId xmlns:a16="http://schemas.microsoft.com/office/drawing/2014/main" id="{7EB103A6-F112-482A-B41D-BE7E8FBF06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17AB3F08-A2C9-42F3-A59F-59F953DCFEE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8716E2A9-7199-414D-8ACD-F69E4A55357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id="{07FB79BD-1183-428D-B79A-455D775836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id="{B68CB91B-DF0B-4754-BD2C-9C848B4C3E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8287A727-53ED-4D52-9515-20E14869C2D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42" name="Rectangle 241">
                      <a:extLst>
                        <a:ext uri="{FF2B5EF4-FFF2-40B4-BE49-F238E27FC236}">
                          <a16:creationId xmlns:a16="http://schemas.microsoft.com/office/drawing/2014/main" id="{AA065913-8B73-4840-A2F3-B7FF032312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id="{AB538BB7-5354-4573-B198-0C3238AA8B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21EE0186-2796-46D8-BF84-DFEBDEEDF93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38" name="Rectangle 237">
                    <a:extLst>
                      <a:ext uri="{FF2B5EF4-FFF2-40B4-BE49-F238E27FC236}">
                        <a16:creationId xmlns:a16="http://schemas.microsoft.com/office/drawing/2014/main" id="{9F8EB96D-0359-4D1D-A073-E380832FC70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FBC019A3-1B14-4755-8AA3-3EF096A4E9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4C96B98E-6636-4A8B-93CD-A61C2B817F4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18" name="Group 217">
                  <a:extLst>
                    <a:ext uri="{FF2B5EF4-FFF2-40B4-BE49-F238E27FC236}">
                      <a16:creationId xmlns:a16="http://schemas.microsoft.com/office/drawing/2014/main" id="{C82ACE0D-7C5B-46DC-ADB1-DB336DDADB0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29" name="Group 228">
                    <a:extLst>
                      <a:ext uri="{FF2B5EF4-FFF2-40B4-BE49-F238E27FC236}">
                        <a16:creationId xmlns:a16="http://schemas.microsoft.com/office/drawing/2014/main" id="{FA85766E-11B0-465C-9129-6822C173943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id="{530D5E78-5579-4788-AAA6-43ACFBE4BA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5299DF56-60FD-4762-B516-8B292518EE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45A94203-9490-4C5E-AB30-8583A27984D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1" name="Rectangle 230">
                      <a:extLst>
                        <a:ext uri="{FF2B5EF4-FFF2-40B4-BE49-F238E27FC236}">
                          <a16:creationId xmlns:a16="http://schemas.microsoft.com/office/drawing/2014/main" id="{BD01D159-25D0-4480-B1DE-02588D0CDA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id="{98BEB657-FE88-42D4-9C30-BEF82EBB25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34BDA280-4078-4C9B-8DF2-45A6C28A9B9D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23" name="Group 222">
                    <a:extLst>
                      <a:ext uri="{FF2B5EF4-FFF2-40B4-BE49-F238E27FC236}">
                        <a16:creationId xmlns:a16="http://schemas.microsoft.com/office/drawing/2014/main" id="{310039D0-39C2-4987-B831-2F89D26D86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id="{237FE2B2-7CDA-48E5-BCA0-737E68EA22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8" name="Rectangle 227">
                      <a:extLst>
                        <a:ext uri="{FF2B5EF4-FFF2-40B4-BE49-F238E27FC236}">
                          <a16:creationId xmlns:a16="http://schemas.microsoft.com/office/drawing/2014/main" id="{CACABAB8-820E-4A99-BC4B-4AACD661D9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4" name="Group 223">
                    <a:extLst>
                      <a:ext uri="{FF2B5EF4-FFF2-40B4-BE49-F238E27FC236}">
                        <a16:creationId xmlns:a16="http://schemas.microsoft.com/office/drawing/2014/main" id="{938255D6-9075-4177-8CCF-151C2C3F02F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25" name="Rectangle 224">
                      <a:extLst>
                        <a:ext uri="{FF2B5EF4-FFF2-40B4-BE49-F238E27FC236}">
                          <a16:creationId xmlns:a16="http://schemas.microsoft.com/office/drawing/2014/main" id="{9B04ACE0-7754-489F-B39E-A23BB25DFE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id="{0E96D6EB-DE66-4D97-B7F0-C462C699CB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8FD70F74-4677-4B92-8021-E29D12DAF0C0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5D0C8BE2-1264-4ACA-BFE1-AD5991BD4A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48CAF6D1-6F35-4C28-80C6-31DF8AD8725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FDDBA12F-8899-4BAD-8773-A8CA64B0E6F8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9723B2F7-8D74-4F60-8929-D1739691A25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12" name="Group 211">
                    <a:extLst>
                      <a:ext uri="{FF2B5EF4-FFF2-40B4-BE49-F238E27FC236}">
                        <a16:creationId xmlns:a16="http://schemas.microsoft.com/office/drawing/2014/main" id="{B38DD8A6-83AA-44E1-920F-06681A8B0AA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id="{458A3480-1791-4596-9DE0-4CE0E4A20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42DD49BE-258C-49CC-AA99-FF2FACDFA0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3" name="Group 212">
                    <a:extLst>
                      <a:ext uri="{FF2B5EF4-FFF2-40B4-BE49-F238E27FC236}">
                        <a16:creationId xmlns:a16="http://schemas.microsoft.com/office/drawing/2014/main" id="{6D1050A4-6575-476F-BB7A-657E88D826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4" name="Rectangle 213">
                      <a:extLst>
                        <a:ext uri="{FF2B5EF4-FFF2-40B4-BE49-F238E27FC236}">
                          <a16:creationId xmlns:a16="http://schemas.microsoft.com/office/drawing/2014/main" id="{8BBB7DFB-8FA3-44C5-A552-F637D7FA7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23B3BB38-B522-47B4-B086-9751D0F098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CAE990DE-DC21-4AF0-9207-364E9FDD814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06" name="Group 205">
                    <a:extLst>
                      <a:ext uri="{FF2B5EF4-FFF2-40B4-BE49-F238E27FC236}">
                        <a16:creationId xmlns:a16="http://schemas.microsoft.com/office/drawing/2014/main" id="{26FC69B8-AEF7-4C01-B357-408EA0C6382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0" name="Rectangle 209">
                      <a:extLst>
                        <a:ext uri="{FF2B5EF4-FFF2-40B4-BE49-F238E27FC236}">
                          <a16:creationId xmlns:a16="http://schemas.microsoft.com/office/drawing/2014/main" id="{667C121A-B3C6-4749-B9E3-81FEA5DACA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2108AEC6-75BD-4439-A0DD-55CA06077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4FCDC1B5-3B8D-4C15-B0E0-E684EF8DDD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08" name="Rectangle 207">
                      <a:extLst>
                        <a:ext uri="{FF2B5EF4-FFF2-40B4-BE49-F238E27FC236}">
                          <a16:creationId xmlns:a16="http://schemas.microsoft.com/office/drawing/2014/main" id="{A214CAF8-59B6-45CD-886C-88207DB411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EF9828EB-433B-4703-9EE7-9E3D01E6E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0985C581-F5BB-4878-86FC-0D968B0ED0E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B6487BB4-450A-4B70-947C-F1140551FE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B4A74CFC-4161-4230-A3E3-520304A7213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FE19E6F-7A4A-4C01-ABE5-CD12ABA2DD85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3D2DF6E5-C60F-4D29-815D-7CE3C80832FB}"/>
              </a:ext>
            </a:extLst>
          </p:cNvPr>
          <p:cNvGrpSpPr/>
          <p:nvPr/>
        </p:nvGrpSpPr>
        <p:grpSpPr>
          <a:xfrm>
            <a:off x="6145867" y="598607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7B2D571B-15DE-440E-9B9E-800F41BA3E30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04F1840B-A45C-4D9F-A21D-1B3054B97ECD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37" name="Group 536">
                  <a:extLst>
                    <a:ext uri="{FF2B5EF4-FFF2-40B4-BE49-F238E27FC236}">
                      <a16:creationId xmlns:a16="http://schemas.microsoft.com/office/drawing/2014/main" id="{FDCC9119-BE71-4E1D-A860-F8BBA295ED5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48" name="Group 547">
                    <a:extLst>
                      <a:ext uri="{FF2B5EF4-FFF2-40B4-BE49-F238E27FC236}">
                        <a16:creationId xmlns:a16="http://schemas.microsoft.com/office/drawing/2014/main" id="{1023D169-3C01-4C2A-AECC-F06A53FE155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52" name="Rectangle 551">
                      <a:extLst>
                        <a:ext uri="{FF2B5EF4-FFF2-40B4-BE49-F238E27FC236}">
                          <a16:creationId xmlns:a16="http://schemas.microsoft.com/office/drawing/2014/main" id="{9DA6FBEB-5261-4E3A-A75C-2AFF7E290E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3" name="Rectangle 552">
                      <a:extLst>
                        <a:ext uri="{FF2B5EF4-FFF2-40B4-BE49-F238E27FC236}">
                          <a16:creationId xmlns:a16="http://schemas.microsoft.com/office/drawing/2014/main" id="{2E2118D3-179A-4F57-8637-AA1DAC3C99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9" name="Group 548">
                    <a:extLst>
                      <a:ext uri="{FF2B5EF4-FFF2-40B4-BE49-F238E27FC236}">
                        <a16:creationId xmlns:a16="http://schemas.microsoft.com/office/drawing/2014/main" id="{EB756F96-2F0A-45B5-8D98-FBC36505D1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50" name="Rectangle 549">
                      <a:extLst>
                        <a:ext uri="{FF2B5EF4-FFF2-40B4-BE49-F238E27FC236}">
                          <a16:creationId xmlns:a16="http://schemas.microsoft.com/office/drawing/2014/main" id="{4A6AD5B4-B6FF-4C48-AE29-FEC976EADD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1" name="Rectangle 550">
                      <a:extLst>
                        <a:ext uri="{FF2B5EF4-FFF2-40B4-BE49-F238E27FC236}">
                          <a16:creationId xmlns:a16="http://schemas.microsoft.com/office/drawing/2014/main" id="{9BC0492C-416A-4563-ACCC-BDEA528111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38" name="Group 537">
                  <a:extLst>
                    <a:ext uri="{FF2B5EF4-FFF2-40B4-BE49-F238E27FC236}">
                      <a16:creationId xmlns:a16="http://schemas.microsoft.com/office/drawing/2014/main" id="{88CFEB1D-B9A2-4040-9711-DEAC34336BCD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542" name="Group 541">
                    <a:extLst>
                      <a:ext uri="{FF2B5EF4-FFF2-40B4-BE49-F238E27FC236}">
                        <a16:creationId xmlns:a16="http://schemas.microsoft.com/office/drawing/2014/main" id="{7E712B3E-1A36-4A00-97FE-D09E6F275E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46" name="Rectangle 545">
                      <a:extLst>
                        <a:ext uri="{FF2B5EF4-FFF2-40B4-BE49-F238E27FC236}">
                          <a16:creationId xmlns:a16="http://schemas.microsoft.com/office/drawing/2014/main" id="{5C9CAE63-5D55-4E3B-86B9-6285007CEE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7" name="Rectangle 546">
                      <a:extLst>
                        <a:ext uri="{FF2B5EF4-FFF2-40B4-BE49-F238E27FC236}">
                          <a16:creationId xmlns:a16="http://schemas.microsoft.com/office/drawing/2014/main" id="{B33B98D2-836B-4757-A7CB-A7426DB2A2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3" name="Group 542">
                    <a:extLst>
                      <a:ext uri="{FF2B5EF4-FFF2-40B4-BE49-F238E27FC236}">
                        <a16:creationId xmlns:a16="http://schemas.microsoft.com/office/drawing/2014/main" id="{F0F6940F-A350-4609-ABA5-C61E709B12E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544" name="Rectangle 543">
                      <a:extLst>
                        <a:ext uri="{FF2B5EF4-FFF2-40B4-BE49-F238E27FC236}">
                          <a16:creationId xmlns:a16="http://schemas.microsoft.com/office/drawing/2014/main" id="{7E0791C7-CF66-426E-980C-BFC12E3BD4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5" name="Rectangle 544">
                      <a:extLst>
                        <a:ext uri="{FF2B5EF4-FFF2-40B4-BE49-F238E27FC236}">
                          <a16:creationId xmlns:a16="http://schemas.microsoft.com/office/drawing/2014/main" id="{3EDD492D-A03B-492F-8EFA-1F00502B31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512B193E-5BA9-478B-A862-9531CBA7515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40" name="Rectangle 539">
                    <a:extLst>
                      <a:ext uri="{FF2B5EF4-FFF2-40B4-BE49-F238E27FC236}">
                        <a16:creationId xmlns:a16="http://schemas.microsoft.com/office/drawing/2014/main" id="{6DD48AC9-F4A9-4F34-8B3E-5324D36DB8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1" name="Rectangle 540">
                    <a:extLst>
                      <a:ext uri="{FF2B5EF4-FFF2-40B4-BE49-F238E27FC236}">
                        <a16:creationId xmlns:a16="http://schemas.microsoft.com/office/drawing/2014/main" id="{7EF7FAD6-4730-45EC-BF1F-E477142A27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625A6E48-BB24-458E-9D57-C6B802321016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520" name="Group 519">
                  <a:extLst>
                    <a:ext uri="{FF2B5EF4-FFF2-40B4-BE49-F238E27FC236}">
                      <a16:creationId xmlns:a16="http://schemas.microsoft.com/office/drawing/2014/main" id="{58936557-45CA-487B-B34D-6367C69E8ED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531" name="Group 530">
                    <a:extLst>
                      <a:ext uri="{FF2B5EF4-FFF2-40B4-BE49-F238E27FC236}">
                        <a16:creationId xmlns:a16="http://schemas.microsoft.com/office/drawing/2014/main" id="{2C9F1CF9-163F-4F04-A129-0F8A50A40D1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535" name="Rectangle 534">
                      <a:extLst>
                        <a:ext uri="{FF2B5EF4-FFF2-40B4-BE49-F238E27FC236}">
                          <a16:creationId xmlns:a16="http://schemas.microsoft.com/office/drawing/2014/main" id="{C0D69021-D83E-407E-A291-530F09914E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6" name="Rectangle 535">
                      <a:extLst>
                        <a:ext uri="{FF2B5EF4-FFF2-40B4-BE49-F238E27FC236}">
                          <a16:creationId xmlns:a16="http://schemas.microsoft.com/office/drawing/2014/main" id="{B53E3B8F-81D3-40E9-8288-63A00CAE46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2" name="Group 531">
                    <a:extLst>
                      <a:ext uri="{FF2B5EF4-FFF2-40B4-BE49-F238E27FC236}">
                        <a16:creationId xmlns:a16="http://schemas.microsoft.com/office/drawing/2014/main" id="{46273F77-02DD-4C47-A8AC-08DE9D2FF16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33" name="Rectangle 532">
                      <a:extLst>
                        <a:ext uri="{FF2B5EF4-FFF2-40B4-BE49-F238E27FC236}">
                          <a16:creationId xmlns:a16="http://schemas.microsoft.com/office/drawing/2014/main" id="{5BF59E77-D9B2-4978-A3A0-0E751918C3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4" name="Rectangle 533">
                      <a:extLst>
                        <a:ext uri="{FF2B5EF4-FFF2-40B4-BE49-F238E27FC236}">
                          <a16:creationId xmlns:a16="http://schemas.microsoft.com/office/drawing/2014/main" id="{4ED5065D-B845-4DA3-96F2-C772BEBE9E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AB30D6E0-CE6F-40EF-9A9E-257EEDA5420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25" name="Group 524">
                    <a:extLst>
                      <a:ext uri="{FF2B5EF4-FFF2-40B4-BE49-F238E27FC236}">
                        <a16:creationId xmlns:a16="http://schemas.microsoft.com/office/drawing/2014/main" id="{7AB34E46-6FBB-47C8-9E8E-B98D44AA74F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29" name="Rectangle 528">
                      <a:extLst>
                        <a:ext uri="{FF2B5EF4-FFF2-40B4-BE49-F238E27FC236}">
                          <a16:creationId xmlns:a16="http://schemas.microsoft.com/office/drawing/2014/main" id="{3AC8480F-88D4-44D1-9607-0219A6A3DE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0" name="Rectangle 529">
                      <a:extLst>
                        <a:ext uri="{FF2B5EF4-FFF2-40B4-BE49-F238E27FC236}">
                          <a16:creationId xmlns:a16="http://schemas.microsoft.com/office/drawing/2014/main" id="{109232A1-89EE-4571-A2AA-0E634552B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id="{76FC9CC6-5FB7-4B1A-9551-E5CF9F5435A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27" name="Rectangle 526">
                      <a:extLst>
                        <a:ext uri="{FF2B5EF4-FFF2-40B4-BE49-F238E27FC236}">
                          <a16:creationId xmlns:a16="http://schemas.microsoft.com/office/drawing/2014/main" id="{B2B4BA79-30E9-4BBB-A061-102215FA86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8" name="Rectangle 527">
                      <a:extLst>
                        <a:ext uri="{FF2B5EF4-FFF2-40B4-BE49-F238E27FC236}">
                          <a16:creationId xmlns:a16="http://schemas.microsoft.com/office/drawing/2014/main" id="{835EB61D-F7AD-4FD0-9030-5A6BEA7579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2" name="Group 521">
                  <a:extLst>
                    <a:ext uri="{FF2B5EF4-FFF2-40B4-BE49-F238E27FC236}">
                      <a16:creationId xmlns:a16="http://schemas.microsoft.com/office/drawing/2014/main" id="{9BCF890D-E43B-482B-A7E1-C27216F6E4E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23" name="Rectangle 522">
                    <a:extLst>
                      <a:ext uri="{FF2B5EF4-FFF2-40B4-BE49-F238E27FC236}">
                        <a16:creationId xmlns:a16="http://schemas.microsoft.com/office/drawing/2014/main" id="{7D6606FF-3AEC-4DD1-82E3-4912ABA7157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4" name="Rectangle 523">
                    <a:extLst>
                      <a:ext uri="{FF2B5EF4-FFF2-40B4-BE49-F238E27FC236}">
                        <a16:creationId xmlns:a16="http://schemas.microsoft.com/office/drawing/2014/main" id="{03A61F90-E992-4937-9930-7DBCEB29ABF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FF962E59-2CC7-4E43-A044-38AAB39F3963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03" name="Group 502">
                  <a:extLst>
                    <a:ext uri="{FF2B5EF4-FFF2-40B4-BE49-F238E27FC236}">
                      <a16:creationId xmlns:a16="http://schemas.microsoft.com/office/drawing/2014/main" id="{343F3E21-AE80-4DD8-B0E8-F9779D3BD74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14" name="Group 513">
                    <a:extLst>
                      <a:ext uri="{FF2B5EF4-FFF2-40B4-BE49-F238E27FC236}">
                        <a16:creationId xmlns:a16="http://schemas.microsoft.com/office/drawing/2014/main" id="{D9F7F59D-A1E7-4D9A-B274-7A1B1182779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18" name="Rectangle 517">
                      <a:extLst>
                        <a:ext uri="{FF2B5EF4-FFF2-40B4-BE49-F238E27FC236}">
                          <a16:creationId xmlns:a16="http://schemas.microsoft.com/office/drawing/2014/main" id="{6CB1DFF7-2AA0-4CB7-83FF-2DC8C93642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9" name="Rectangle 518">
                      <a:extLst>
                        <a:ext uri="{FF2B5EF4-FFF2-40B4-BE49-F238E27FC236}">
                          <a16:creationId xmlns:a16="http://schemas.microsoft.com/office/drawing/2014/main" id="{1159664B-8327-4918-8F8D-9251954F93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5" name="Group 514">
                    <a:extLst>
                      <a:ext uri="{FF2B5EF4-FFF2-40B4-BE49-F238E27FC236}">
                        <a16:creationId xmlns:a16="http://schemas.microsoft.com/office/drawing/2014/main" id="{E20CD398-FC49-44FF-969D-3DC27BEA5C3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16" name="Rectangle 515">
                      <a:extLst>
                        <a:ext uri="{FF2B5EF4-FFF2-40B4-BE49-F238E27FC236}">
                          <a16:creationId xmlns:a16="http://schemas.microsoft.com/office/drawing/2014/main" id="{EF546142-9EB5-492F-B2BA-CEADD3FA1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7" name="Rectangle 516">
                      <a:extLst>
                        <a:ext uri="{FF2B5EF4-FFF2-40B4-BE49-F238E27FC236}">
                          <a16:creationId xmlns:a16="http://schemas.microsoft.com/office/drawing/2014/main" id="{2A7E0E31-1BA1-4D7F-B532-A5DCEBEE76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4" name="Group 503">
                  <a:extLst>
                    <a:ext uri="{FF2B5EF4-FFF2-40B4-BE49-F238E27FC236}">
                      <a16:creationId xmlns:a16="http://schemas.microsoft.com/office/drawing/2014/main" id="{53E647C7-DAD3-4D1D-A036-EB7AA269E76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08" name="Group 507">
                    <a:extLst>
                      <a:ext uri="{FF2B5EF4-FFF2-40B4-BE49-F238E27FC236}">
                        <a16:creationId xmlns:a16="http://schemas.microsoft.com/office/drawing/2014/main" id="{FC4638C3-B5D3-4C27-B197-56BBA0A21F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12" name="Rectangle 511">
                      <a:extLst>
                        <a:ext uri="{FF2B5EF4-FFF2-40B4-BE49-F238E27FC236}">
                          <a16:creationId xmlns:a16="http://schemas.microsoft.com/office/drawing/2014/main" id="{C921C97E-5BFE-494B-8FFB-61F0CB2370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3" name="Rectangle 512">
                      <a:extLst>
                        <a:ext uri="{FF2B5EF4-FFF2-40B4-BE49-F238E27FC236}">
                          <a16:creationId xmlns:a16="http://schemas.microsoft.com/office/drawing/2014/main" id="{F7ACB3DD-177A-45D4-837C-4EDC9568D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id="{75F59367-7560-4D12-8261-674FFEF72A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10" name="Rectangle 509">
                      <a:extLst>
                        <a:ext uri="{FF2B5EF4-FFF2-40B4-BE49-F238E27FC236}">
                          <a16:creationId xmlns:a16="http://schemas.microsoft.com/office/drawing/2014/main" id="{0954DF7A-9ED5-4651-9A2D-990F9BE8A3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1" name="Rectangle 510">
                      <a:extLst>
                        <a:ext uri="{FF2B5EF4-FFF2-40B4-BE49-F238E27FC236}">
                          <a16:creationId xmlns:a16="http://schemas.microsoft.com/office/drawing/2014/main" id="{5BACF0F8-62CD-4C6E-95C5-273E6DA09D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E2B100AD-DF67-49C1-847B-656A74BD6F3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06" name="Rectangle 505">
                    <a:extLst>
                      <a:ext uri="{FF2B5EF4-FFF2-40B4-BE49-F238E27FC236}">
                        <a16:creationId xmlns:a16="http://schemas.microsoft.com/office/drawing/2014/main" id="{A8888B9C-C90D-4991-B8F0-04680E014F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id="{9C34B102-3D1F-434A-A6FE-6C80D470623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B3A4664F-5902-4EC8-8BDA-3E51FF3A15BA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6" name="Group 485">
                  <a:extLst>
                    <a:ext uri="{FF2B5EF4-FFF2-40B4-BE49-F238E27FC236}">
                      <a16:creationId xmlns:a16="http://schemas.microsoft.com/office/drawing/2014/main" id="{181B31C6-C0AF-4F54-941B-1F5FEEEDE76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97" name="Group 496">
                    <a:extLst>
                      <a:ext uri="{FF2B5EF4-FFF2-40B4-BE49-F238E27FC236}">
                        <a16:creationId xmlns:a16="http://schemas.microsoft.com/office/drawing/2014/main" id="{E13971EF-91BA-4ED6-9846-2BD54C417D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01" name="Rectangle 500">
                      <a:extLst>
                        <a:ext uri="{FF2B5EF4-FFF2-40B4-BE49-F238E27FC236}">
                          <a16:creationId xmlns:a16="http://schemas.microsoft.com/office/drawing/2014/main" id="{BC1E0E14-0F00-45E5-9F67-B35312227D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2" name="Rectangle 501">
                      <a:extLst>
                        <a:ext uri="{FF2B5EF4-FFF2-40B4-BE49-F238E27FC236}">
                          <a16:creationId xmlns:a16="http://schemas.microsoft.com/office/drawing/2014/main" id="{C9E49832-7AE8-4038-A626-889813B11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8" name="Group 497">
                    <a:extLst>
                      <a:ext uri="{FF2B5EF4-FFF2-40B4-BE49-F238E27FC236}">
                        <a16:creationId xmlns:a16="http://schemas.microsoft.com/office/drawing/2014/main" id="{BD1DD83A-CE73-4EA1-BD25-292A25DA09C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99" name="Rectangle 498">
                      <a:extLst>
                        <a:ext uri="{FF2B5EF4-FFF2-40B4-BE49-F238E27FC236}">
                          <a16:creationId xmlns:a16="http://schemas.microsoft.com/office/drawing/2014/main" id="{CEF496FA-3717-43D9-9F15-96455AB6FE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0" name="Rectangle 499">
                      <a:extLst>
                        <a:ext uri="{FF2B5EF4-FFF2-40B4-BE49-F238E27FC236}">
                          <a16:creationId xmlns:a16="http://schemas.microsoft.com/office/drawing/2014/main" id="{8BA97A4B-4259-41EC-9B12-0E2688EFA9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AB40CA4F-BAC8-47C8-A69D-B5E3CE5C86E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91" name="Group 490">
                    <a:extLst>
                      <a:ext uri="{FF2B5EF4-FFF2-40B4-BE49-F238E27FC236}">
                        <a16:creationId xmlns:a16="http://schemas.microsoft.com/office/drawing/2014/main" id="{F385F332-F5F7-44F1-BD8B-3D68370D934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95" name="Rectangle 494">
                      <a:extLst>
                        <a:ext uri="{FF2B5EF4-FFF2-40B4-BE49-F238E27FC236}">
                          <a16:creationId xmlns:a16="http://schemas.microsoft.com/office/drawing/2014/main" id="{7E2E9657-0296-40D9-9900-AE97E6452E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6" name="Rectangle 495">
                      <a:extLst>
                        <a:ext uri="{FF2B5EF4-FFF2-40B4-BE49-F238E27FC236}">
                          <a16:creationId xmlns:a16="http://schemas.microsoft.com/office/drawing/2014/main" id="{DBC92777-18C6-4813-BD3C-EA63471EC6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2" name="Group 491">
                    <a:extLst>
                      <a:ext uri="{FF2B5EF4-FFF2-40B4-BE49-F238E27FC236}">
                        <a16:creationId xmlns:a16="http://schemas.microsoft.com/office/drawing/2014/main" id="{51A5651D-5D16-40CF-8699-6772E29291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93" name="Rectangle 492">
                      <a:extLst>
                        <a:ext uri="{FF2B5EF4-FFF2-40B4-BE49-F238E27FC236}">
                          <a16:creationId xmlns:a16="http://schemas.microsoft.com/office/drawing/2014/main" id="{F337CFA3-A7D4-4B5B-ADB9-C5E706DCF1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4" name="Rectangle 493">
                      <a:extLst>
                        <a:ext uri="{FF2B5EF4-FFF2-40B4-BE49-F238E27FC236}">
                          <a16:creationId xmlns:a16="http://schemas.microsoft.com/office/drawing/2014/main" id="{DD09C0B8-2012-4908-925F-B835EC2195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1E5DE3C1-652D-47A7-A24B-89595FA0D07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89" name="Rectangle 488">
                    <a:extLst>
                      <a:ext uri="{FF2B5EF4-FFF2-40B4-BE49-F238E27FC236}">
                        <a16:creationId xmlns:a16="http://schemas.microsoft.com/office/drawing/2014/main" id="{08685EFA-23BD-4276-ABCE-AD39522585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0" name="Rectangle 489">
                    <a:extLst>
                      <a:ext uri="{FF2B5EF4-FFF2-40B4-BE49-F238E27FC236}">
                        <a16:creationId xmlns:a16="http://schemas.microsoft.com/office/drawing/2014/main" id="{5BDEF555-17FD-4830-A007-F46C5CA77AD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6C0D09DE-78F6-4B77-B8A2-9D1F1BBBF9F5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69" name="Group 468">
                  <a:extLst>
                    <a:ext uri="{FF2B5EF4-FFF2-40B4-BE49-F238E27FC236}">
                      <a16:creationId xmlns:a16="http://schemas.microsoft.com/office/drawing/2014/main" id="{A8CAE134-5A14-4367-87D6-8648BCF5F5A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80" name="Group 479">
                    <a:extLst>
                      <a:ext uri="{FF2B5EF4-FFF2-40B4-BE49-F238E27FC236}">
                        <a16:creationId xmlns:a16="http://schemas.microsoft.com/office/drawing/2014/main" id="{FA67A21F-0CF9-41F3-9824-3A5B488F69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84" name="Rectangle 483">
                      <a:extLst>
                        <a:ext uri="{FF2B5EF4-FFF2-40B4-BE49-F238E27FC236}">
                          <a16:creationId xmlns:a16="http://schemas.microsoft.com/office/drawing/2014/main" id="{A4A06E3F-0B1A-4A06-824D-6EEEEDC195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5" name="Rectangle 484">
                      <a:extLst>
                        <a:ext uri="{FF2B5EF4-FFF2-40B4-BE49-F238E27FC236}">
                          <a16:creationId xmlns:a16="http://schemas.microsoft.com/office/drawing/2014/main" id="{94FB4AAD-9715-408E-A42B-58CC80764C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1" name="Group 480">
                    <a:extLst>
                      <a:ext uri="{FF2B5EF4-FFF2-40B4-BE49-F238E27FC236}">
                        <a16:creationId xmlns:a16="http://schemas.microsoft.com/office/drawing/2014/main" id="{8D4086C1-7B97-4BD2-A5B3-14C9C79974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82" name="Rectangle 481">
                      <a:extLst>
                        <a:ext uri="{FF2B5EF4-FFF2-40B4-BE49-F238E27FC236}">
                          <a16:creationId xmlns:a16="http://schemas.microsoft.com/office/drawing/2014/main" id="{A5A6E220-DBA4-4A27-B4F1-1746943CFD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3" name="Rectangle 482">
                      <a:extLst>
                        <a:ext uri="{FF2B5EF4-FFF2-40B4-BE49-F238E27FC236}">
                          <a16:creationId xmlns:a16="http://schemas.microsoft.com/office/drawing/2014/main" id="{51E010E7-4AD8-4253-8E8D-1EFC6E5C74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0" name="Group 469">
                  <a:extLst>
                    <a:ext uri="{FF2B5EF4-FFF2-40B4-BE49-F238E27FC236}">
                      <a16:creationId xmlns:a16="http://schemas.microsoft.com/office/drawing/2014/main" id="{02879EEC-1E4F-4845-9A68-8A3014D185B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74" name="Group 473">
                    <a:extLst>
                      <a:ext uri="{FF2B5EF4-FFF2-40B4-BE49-F238E27FC236}">
                        <a16:creationId xmlns:a16="http://schemas.microsoft.com/office/drawing/2014/main" id="{2EC2BE9A-3ABD-404B-B4DA-F2CBAA1B21F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78" name="Rectangle 477">
                      <a:extLst>
                        <a:ext uri="{FF2B5EF4-FFF2-40B4-BE49-F238E27FC236}">
                          <a16:creationId xmlns:a16="http://schemas.microsoft.com/office/drawing/2014/main" id="{7440647E-5648-40E3-9B69-22579252C3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9" name="Rectangle 478">
                      <a:extLst>
                        <a:ext uri="{FF2B5EF4-FFF2-40B4-BE49-F238E27FC236}">
                          <a16:creationId xmlns:a16="http://schemas.microsoft.com/office/drawing/2014/main" id="{40D6FB04-7ACA-499C-BAA2-4606E19439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5" name="Group 474">
                    <a:extLst>
                      <a:ext uri="{FF2B5EF4-FFF2-40B4-BE49-F238E27FC236}">
                        <a16:creationId xmlns:a16="http://schemas.microsoft.com/office/drawing/2014/main" id="{74F69322-A7D0-4754-A6CE-67D7C4F66B5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76" name="Rectangle 475">
                      <a:extLst>
                        <a:ext uri="{FF2B5EF4-FFF2-40B4-BE49-F238E27FC236}">
                          <a16:creationId xmlns:a16="http://schemas.microsoft.com/office/drawing/2014/main" id="{07F26D30-1233-44B3-92FF-1B660C2DAC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7" name="Rectangle 476">
                      <a:extLst>
                        <a:ext uri="{FF2B5EF4-FFF2-40B4-BE49-F238E27FC236}">
                          <a16:creationId xmlns:a16="http://schemas.microsoft.com/office/drawing/2014/main" id="{C1E4B2C6-5FDD-4064-8373-2294E409FB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1" name="Group 470">
                  <a:extLst>
                    <a:ext uri="{FF2B5EF4-FFF2-40B4-BE49-F238E27FC236}">
                      <a16:creationId xmlns:a16="http://schemas.microsoft.com/office/drawing/2014/main" id="{3A84BC0A-BE7D-46AB-B7FB-972E9DB77D2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id="{6CF7A445-0A05-45DB-A013-889897AEBEC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id="{3DDD04D0-6901-460B-A941-130A2AEC2DD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6E093621-027A-4A7D-B006-508AD8A3BF66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452" name="Group 451">
                  <a:extLst>
                    <a:ext uri="{FF2B5EF4-FFF2-40B4-BE49-F238E27FC236}">
                      <a16:creationId xmlns:a16="http://schemas.microsoft.com/office/drawing/2014/main" id="{886FC072-6D73-4CC3-BD2B-BAE79BD1B4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463" name="Group 462">
                    <a:extLst>
                      <a:ext uri="{FF2B5EF4-FFF2-40B4-BE49-F238E27FC236}">
                        <a16:creationId xmlns:a16="http://schemas.microsoft.com/office/drawing/2014/main" id="{D92A4C8D-6C61-428F-B061-8338B580CA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467" name="Rectangle 466">
                      <a:extLst>
                        <a:ext uri="{FF2B5EF4-FFF2-40B4-BE49-F238E27FC236}">
                          <a16:creationId xmlns:a16="http://schemas.microsoft.com/office/drawing/2014/main" id="{F60901DD-9FAE-4270-867B-BE3875A59E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id="{ED06B60C-6739-44EB-9AB0-EA577D095D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4" name="Group 463">
                    <a:extLst>
                      <a:ext uri="{FF2B5EF4-FFF2-40B4-BE49-F238E27FC236}">
                        <a16:creationId xmlns:a16="http://schemas.microsoft.com/office/drawing/2014/main" id="{EF03386B-6598-48E5-B52E-E1C3BB395A2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65" name="Rectangle 464">
                      <a:extLst>
                        <a:ext uri="{FF2B5EF4-FFF2-40B4-BE49-F238E27FC236}">
                          <a16:creationId xmlns:a16="http://schemas.microsoft.com/office/drawing/2014/main" id="{CAF4E607-D72A-46C1-9461-9BF8614712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6" name="Rectangle 465">
                      <a:extLst>
                        <a:ext uri="{FF2B5EF4-FFF2-40B4-BE49-F238E27FC236}">
                          <a16:creationId xmlns:a16="http://schemas.microsoft.com/office/drawing/2014/main" id="{18EF4B7D-8962-46DA-83CE-30F005B6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id="{82820E3C-5487-4147-96B3-2EE59FD7DA8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57" name="Group 456">
                    <a:extLst>
                      <a:ext uri="{FF2B5EF4-FFF2-40B4-BE49-F238E27FC236}">
                        <a16:creationId xmlns:a16="http://schemas.microsoft.com/office/drawing/2014/main" id="{EB0E6BDB-05EA-45EC-BEDD-10F49694894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61" name="Rectangle 460">
                      <a:extLst>
                        <a:ext uri="{FF2B5EF4-FFF2-40B4-BE49-F238E27FC236}">
                          <a16:creationId xmlns:a16="http://schemas.microsoft.com/office/drawing/2014/main" id="{746A7A85-6768-43CF-B7E6-215329D4B0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id="{86FFCB95-6192-4AEC-A423-E573E5BE1B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49957642-9723-4C30-A99A-54B3228133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59" name="Rectangle 458">
                      <a:extLst>
                        <a:ext uri="{FF2B5EF4-FFF2-40B4-BE49-F238E27FC236}">
                          <a16:creationId xmlns:a16="http://schemas.microsoft.com/office/drawing/2014/main" id="{093D6D5E-A86E-4015-A3DB-93DC3D8BDA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0" name="Rectangle 459">
                      <a:extLst>
                        <a:ext uri="{FF2B5EF4-FFF2-40B4-BE49-F238E27FC236}">
                          <a16:creationId xmlns:a16="http://schemas.microsoft.com/office/drawing/2014/main" id="{7A7ADF0E-8A72-45E0-93C3-A16AF2345D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id="{002515CC-21C2-464A-9C93-2A46B206A15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55" name="Rectangle 454">
                    <a:extLst>
                      <a:ext uri="{FF2B5EF4-FFF2-40B4-BE49-F238E27FC236}">
                        <a16:creationId xmlns:a16="http://schemas.microsoft.com/office/drawing/2014/main" id="{519337A1-ABD8-469A-87C6-79D0D4047C4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" name="Rectangle 455">
                    <a:extLst>
                      <a:ext uri="{FF2B5EF4-FFF2-40B4-BE49-F238E27FC236}">
                        <a16:creationId xmlns:a16="http://schemas.microsoft.com/office/drawing/2014/main" id="{C15B376D-CB1B-42B5-9078-FC6C6CE38A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6DB5281C-1700-4597-9542-927485496093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35" name="Group 434">
                  <a:extLst>
                    <a:ext uri="{FF2B5EF4-FFF2-40B4-BE49-F238E27FC236}">
                      <a16:creationId xmlns:a16="http://schemas.microsoft.com/office/drawing/2014/main" id="{65D94DF9-56CC-45DB-9F9A-2A5F110E163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46" name="Group 445">
                    <a:extLst>
                      <a:ext uri="{FF2B5EF4-FFF2-40B4-BE49-F238E27FC236}">
                        <a16:creationId xmlns:a16="http://schemas.microsoft.com/office/drawing/2014/main" id="{8FF3E784-F3F0-4B7C-B724-76A1ACEF44B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50" name="Rectangle 449">
                      <a:extLst>
                        <a:ext uri="{FF2B5EF4-FFF2-40B4-BE49-F238E27FC236}">
                          <a16:creationId xmlns:a16="http://schemas.microsoft.com/office/drawing/2014/main" id="{264134D1-EE55-4278-95D4-58C64A4ABE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" name="Rectangle 450">
                      <a:extLst>
                        <a:ext uri="{FF2B5EF4-FFF2-40B4-BE49-F238E27FC236}">
                          <a16:creationId xmlns:a16="http://schemas.microsoft.com/office/drawing/2014/main" id="{C070A806-F37E-4F36-8FF8-A723A6135E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id="{76A093CD-576B-4D6F-BB5D-9EA190D199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8" name="Rectangle 447">
                      <a:extLst>
                        <a:ext uri="{FF2B5EF4-FFF2-40B4-BE49-F238E27FC236}">
                          <a16:creationId xmlns:a16="http://schemas.microsoft.com/office/drawing/2014/main" id="{6224B332-BE6F-4174-A862-6885C9BD31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9" name="Rectangle 448">
                      <a:extLst>
                        <a:ext uri="{FF2B5EF4-FFF2-40B4-BE49-F238E27FC236}">
                          <a16:creationId xmlns:a16="http://schemas.microsoft.com/office/drawing/2014/main" id="{1ABADA94-B92F-4DF5-9464-56E7995247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id="{190F2EE8-FEB7-4708-B86A-0EFD20D35D7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40" name="Group 439">
                    <a:extLst>
                      <a:ext uri="{FF2B5EF4-FFF2-40B4-BE49-F238E27FC236}">
                        <a16:creationId xmlns:a16="http://schemas.microsoft.com/office/drawing/2014/main" id="{4DD75441-48CE-456E-9CAF-8D6E7F1E7A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44" name="Rectangle 443">
                      <a:extLst>
                        <a:ext uri="{FF2B5EF4-FFF2-40B4-BE49-F238E27FC236}">
                          <a16:creationId xmlns:a16="http://schemas.microsoft.com/office/drawing/2014/main" id="{789B8D5A-AB8E-4D9E-9302-BD0A677942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5" name="Rectangle 444">
                      <a:extLst>
                        <a:ext uri="{FF2B5EF4-FFF2-40B4-BE49-F238E27FC236}">
                          <a16:creationId xmlns:a16="http://schemas.microsoft.com/office/drawing/2014/main" id="{19CC4CC5-A918-49B7-9305-DDC1A775F7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1" name="Group 440">
                    <a:extLst>
                      <a:ext uri="{FF2B5EF4-FFF2-40B4-BE49-F238E27FC236}">
                        <a16:creationId xmlns:a16="http://schemas.microsoft.com/office/drawing/2014/main" id="{E5D7DBF1-CB04-42EA-BC90-DCD16DAF330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42" name="Rectangle 441">
                      <a:extLst>
                        <a:ext uri="{FF2B5EF4-FFF2-40B4-BE49-F238E27FC236}">
                          <a16:creationId xmlns:a16="http://schemas.microsoft.com/office/drawing/2014/main" id="{A49BE3E3-3005-40DE-A873-7BB612FD83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3" name="Rectangle 442">
                      <a:extLst>
                        <a:ext uri="{FF2B5EF4-FFF2-40B4-BE49-F238E27FC236}">
                          <a16:creationId xmlns:a16="http://schemas.microsoft.com/office/drawing/2014/main" id="{F3CA3F99-9978-4365-83DD-74B447A83E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9926E36A-95F2-4AFC-84B5-90C575DBEB2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38" name="Rectangle 437">
                    <a:extLst>
                      <a:ext uri="{FF2B5EF4-FFF2-40B4-BE49-F238E27FC236}">
                        <a16:creationId xmlns:a16="http://schemas.microsoft.com/office/drawing/2014/main" id="{C9937671-84BE-477C-BBDB-F458B90083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F2E246E4-4EEE-4B96-8EBD-3E555125285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F20C382E-9BE0-4EDA-A1C6-39A4D96B1DB0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18" name="Group 417">
                  <a:extLst>
                    <a:ext uri="{FF2B5EF4-FFF2-40B4-BE49-F238E27FC236}">
                      <a16:creationId xmlns:a16="http://schemas.microsoft.com/office/drawing/2014/main" id="{A7F9ADF2-4AEF-4A70-97DD-A805B1A279C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29" name="Group 428">
                    <a:extLst>
                      <a:ext uri="{FF2B5EF4-FFF2-40B4-BE49-F238E27FC236}">
                        <a16:creationId xmlns:a16="http://schemas.microsoft.com/office/drawing/2014/main" id="{B4D04324-3204-4CEB-A614-74B185F2B24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33" name="Rectangle 432">
                      <a:extLst>
                        <a:ext uri="{FF2B5EF4-FFF2-40B4-BE49-F238E27FC236}">
                          <a16:creationId xmlns:a16="http://schemas.microsoft.com/office/drawing/2014/main" id="{B121F60D-64AA-4FC4-A02C-F920C2F28D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4" name="Rectangle 433">
                      <a:extLst>
                        <a:ext uri="{FF2B5EF4-FFF2-40B4-BE49-F238E27FC236}">
                          <a16:creationId xmlns:a16="http://schemas.microsoft.com/office/drawing/2014/main" id="{97C30725-5499-4DA7-A76E-C649D4DE54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0" name="Group 429">
                    <a:extLst>
                      <a:ext uri="{FF2B5EF4-FFF2-40B4-BE49-F238E27FC236}">
                        <a16:creationId xmlns:a16="http://schemas.microsoft.com/office/drawing/2014/main" id="{EF0AEEAE-0355-4F85-8CCB-8067CCB3DE3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31" name="Rectangle 430">
                      <a:extLst>
                        <a:ext uri="{FF2B5EF4-FFF2-40B4-BE49-F238E27FC236}">
                          <a16:creationId xmlns:a16="http://schemas.microsoft.com/office/drawing/2014/main" id="{CAE755F8-8A6B-41AA-BFBC-CBC4F5BE3F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2" name="Rectangle 431">
                      <a:extLst>
                        <a:ext uri="{FF2B5EF4-FFF2-40B4-BE49-F238E27FC236}">
                          <a16:creationId xmlns:a16="http://schemas.microsoft.com/office/drawing/2014/main" id="{E612E134-A158-45B4-B11C-6A1EC6EE81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094459D9-ED5D-48F6-A72B-9D6A241D488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23" name="Group 422">
                    <a:extLst>
                      <a:ext uri="{FF2B5EF4-FFF2-40B4-BE49-F238E27FC236}">
                        <a16:creationId xmlns:a16="http://schemas.microsoft.com/office/drawing/2014/main" id="{F0FD6D5C-6EDB-490C-81A4-1F353E80AE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27" name="Rectangle 426">
                      <a:extLst>
                        <a:ext uri="{FF2B5EF4-FFF2-40B4-BE49-F238E27FC236}">
                          <a16:creationId xmlns:a16="http://schemas.microsoft.com/office/drawing/2014/main" id="{E788C445-7B93-4B78-80E3-D5C9D44688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8" name="Rectangle 427">
                      <a:extLst>
                        <a:ext uri="{FF2B5EF4-FFF2-40B4-BE49-F238E27FC236}">
                          <a16:creationId xmlns:a16="http://schemas.microsoft.com/office/drawing/2014/main" id="{92E005E3-803E-435B-8349-D8DB133F7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4" name="Group 423">
                    <a:extLst>
                      <a:ext uri="{FF2B5EF4-FFF2-40B4-BE49-F238E27FC236}">
                        <a16:creationId xmlns:a16="http://schemas.microsoft.com/office/drawing/2014/main" id="{4EC4E866-540C-47FA-B875-5348E9C9E2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25" name="Rectangle 424">
                      <a:extLst>
                        <a:ext uri="{FF2B5EF4-FFF2-40B4-BE49-F238E27FC236}">
                          <a16:creationId xmlns:a16="http://schemas.microsoft.com/office/drawing/2014/main" id="{EDA8A8DB-E6ED-45D2-B0C3-597DCDE9F4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6" name="Rectangle 425">
                      <a:extLst>
                        <a:ext uri="{FF2B5EF4-FFF2-40B4-BE49-F238E27FC236}">
                          <a16:creationId xmlns:a16="http://schemas.microsoft.com/office/drawing/2014/main" id="{F251463A-13AA-4676-B963-367D9E0D6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E33F3396-EC53-4131-BDD9-63248FBAA0A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21" name="Rectangle 420">
                    <a:extLst>
                      <a:ext uri="{FF2B5EF4-FFF2-40B4-BE49-F238E27FC236}">
                        <a16:creationId xmlns:a16="http://schemas.microsoft.com/office/drawing/2014/main" id="{A4C37052-81CA-4251-B476-30E52D54937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2CF03F82-9FC2-4438-8161-66FCEE6165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5537F166-AF0A-4089-BAC1-B8BAFFD3ABD7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id="{A845C2E4-6688-4FA0-981D-C2955C8488F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12" name="Group 411">
                    <a:extLst>
                      <a:ext uri="{FF2B5EF4-FFF2-40B4-BE49-F238E27FC236}">
                        <a16:creationId xmlns:a16="http://schemas.microsoft.com/office/drawing/2014/main" id="{1FDE25F4-9136-47B0-8817-21DD0AF9F47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id="{B282B36A-47EB-4AF6-975A-7D0DF001F0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id="{4D006CD6-F9C8-4924-8C7E-2BAC4AAE9E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3" name="Group 412">
                    <a:extLst>
                      <a:ext uri="{FF2B5EF4-FFF2-40B4-BE49-F238E27FC236}">
                        <a16:creationId xmlns:a16="http://schemas.microsoft.com/office/drawing/2014/main" id="{349F42E3-3F64-4FC2-B94D-DD244BCFD5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14" name="Rectangle 413">
                      <a:extLst>
                        <a:ext uri="{FF2B5EF4-FFF2-40B4-BE49-F238E27FC236}">
                          <a16:creationId xmlns:a16="http://schemas.microsoft.com/office/drawing/2014/main" id="{92540378-9702-42CE-8DDF-EB50EB48AC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id="{0FD6039D-8B7E-4AEA-8378-4B0C9EC71F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14554993-3765-49F5-B887-36353BC5F4AE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06" name="Group 405">
                    <a:extLst>
                      <a:ext uri="{FF2B5EF4-FFF2-40B4-BE49-F238E27FC236}">
                        <a16:creationId xmlns:a16="http://schemas.microsoft.com/office/drawing/2014/main" id="{65C03EB3-E662-4F65-8390-E4956AB235C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10" name="Rectangle 409">
                      <a:extLst>
                        <a:ext uri="{FF2B5EF4-FFF2-40B4-BE49-F238E27FC236}">
                          <a16:creationId xmlns:a16="http://schemas.microsoft.com/office/drawing/2014/main" id="{3E04BAC3-BA04-47B5-B0DB-772114AC0C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id="{B2390EB0-A261-4275-969E-0DF2F26FA3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7" name="Group 406">
                    <a:extLst>
                      <a:ext uri="{FF2B5EF4-FFF2-40B4-BE49-F238E27FC236}">
                        <a16:creationId xmlns:a16="http://schemas.microsoft.com/office/drawing/2014/main" id="{7DE9C427-828E-48FB-8B9E-F088322D142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08" name="Rectangle 407">
                      <a:extLst>
                        <a:ext uri="{FF2B5EF4-FFF2-40B4-BE49-F238E27FC236}">
                          <a16:creationId xmlns:a16="http://schemas.microsoft.com/office/drawing/2014/main" id="{BD479295-EB60-466E-BB14-5539A03F94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id="{09EB5FB5-8EA5-434E-BAC5-EE2BCD0BFD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7ABAA187-0D1E-45EC-A963-24246203CD8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04" name="Rectangle 403">
                    <a:extLst>
                      <a:ext uri="{FF2B5EF4-FFF2-40B4-BE49-F238E27FC236}">
                        <a16:creationId xmlns:a16="http://schemas.microsoft.com/office/drawing/2014/main" id="{6EA7BF2A-4A97-45D6-BBB8-EA604B3779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C6A18A44-D269-4182-BC8B-03003BCD88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6D318451-C7A0-408A-9F12-B78DB90AC89C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97E1279F-05AE-4BDC-B4F8-51F24A8F3AB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95" name="Group 394">
                    <a:extLst>
                      <a:ext uri="{FF2B5EF4-FFF2-40B4-BE49-F238E27FC236}">
                        <a16:creationId xmlns:a16="http://schemas.microsoft.com/office/drawing/2014/main" id="{1E08AD95-7D85-4283-A76F-48A63D43250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99" name="Rectangle 398">
                      <a:extLst>
                        <a:ext uri="{FF2B5EF4-FFF2-40B4-BE49-F238E27FC236}">
                          <a16:creationId xmlns:a16="http://schemas.microsoft.com/office/drawing/2014/main" id="{0EB91439-2CD4-44E7-9107-3749931B03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0" name="Rectangle 399">
                      <a:extLst>
                        <a:ext uri="{FF2B5EF4-FFF2-40B4-BE49-F238E27FC236}">
                          <a16:creationId xmlns:a16="http://schemas.microsoft.com/office/drawing/2014/main" id="{3665B97A-008E-45AA-8B8E-F782CBC4A3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6" name="Group 395">
                    <a:extLst>
                      <a:ext uri="{FF2B5EF4-FFF2-40B4-BE49-F238E27FC236}">
                        <a16:creationId xmlns:a16="http://schemas.microsoft.com/office/drawing/2014/main" id="{48338461-0F75-4F1B-883C-3D937C61A33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97" name="Rectangle 396">
                      <a:extLst>
                        <a:ext uri="{FF2B5EF4-FFF2-40B4-BE49-F238E27FC236}">
                          <a16:creationId xmlns:a16="http://schemas.microsoft.com/office/drawing/2014/main" id="{205DF533-0130-45A5-9D73-060F189C62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8" name="Rectangle 397">
                      <a:extLst>
                        <a:ext uri="{FF2B5EF4-FFF2-40B4-BE49-F238E27FC236}">
                          <a16:creationId xmlns:a16="http://schemas.microsoft.com/office/drawing/2014/main" id="{C4B54EFE-4E9B-492F-898B-1A10A84C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id="{815B6F39-3ECD-47B2-9D15-8C9E697A8C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89" name="Group 388">
                    <a:extLst>
                      <a:ext uri="{FF2B5EF4-FFF2-40B4-BE49-F238E27FC236}">
                        <a16:creationId xmlns:a16="http://schemas.microsoft.com/office/drawing/2014/main" id="{A5CE6D50-C2DE-42FB-AD49-5D618476B3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93" name="Rectangle 392">
                      <a:extLst>
                        <a:ext uri="{FF2B5EF4-FFF2-40B4-BE49-F238E27FC236}">
                          <a16:creationId xmlns:a16="http://schemas.microsoft.com/office/drawing/2014/main" id="{D7908D1B-6949-47F1-9E93-716A1013EA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4" name="Rectangle 393">
                      <a:extLst>
                        <a:ext uri="{FF2B5EF4-FFF2-40B4-BE49-F238E27FC236}">
                          <a16:creationId xmlns:a16="http://schemas.microsoft.com/office/drawing/2014/main" id="{B2206ACD-D959-4B05-852A-6381AD3E2B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0" name="Group 389">
                    <a:extLst>
                      <a:ext uri="{FF2B5EF4-FFF2-40B4-BE49-F238E27FC236}">
                        <a16:creationId xmlns:a16="http://schemas.microsoft.com/office/drawing/2014/main" id="{18A8A340-C9A8-4045-A4C6-2B539B12C7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91" name="Rectangle 390">
                      <a:extLst>
                        <a:ext uri="{FF2B5EF4-FFF2-40B4-BE49-F238E27FC236}">
                          <a16:creationId xmlns:a16="http://schemas.microsoft.com/office/drawing/2014/main" id="{D84F1C3A-DF00-4B06-B332-29497CA1B4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2" name="Rectangle 391">
                      <a:extLst>
                        <a:ext uri="{FF2B5EF4-FFF2-40B4-BE49-F238E27FC236}">
                          <a16:creationId xmlns:a16="http://schemas.microsoft.com/office/drawing/2014/main" id="{C3417FF0-7997-44BD-8606-6FD1642C48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6FDA49B6-9A1C-4FD2-A0A8-1369DD0047F2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1EDD7EAD-AAA0-4A86-B6FE-17F55CF238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CB11F9E2-A1CC-414E-840F-2A807CC4B9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7C6691D9-2228-4855-902B-5473100FE4A9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54" name="TextBox 553">
            <a:extLst>
              <a:ext uri="{FF2B5EF4-FFF2-40B4-BE49-F238E27FC236}">
                <a16:creationId xmlns:a16="http://schemas.microsoft.com/office/drawing/2014/main" id="{5BD37113-06BE-4F1D-876A-3B2D42EF8724}"/>
              </a:ext>
            </a:extLst>
          </p:cNvPr>
          <p:cNvSpPr txBox="1"/>
          <p:nvPr/>
        </p:nvSpPr>
        <p:spPr>
          <a:xfrm>
            <a:off x="6115375" y="2191704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200</a:t>
            </a:r>
          </a:p>
        </p:txBody>
      </p:sp>
      <p:grpSp>
        <p:nvGrpSpPr>
          <p:cNvPr id="555" name="Group 554">
            <a:extLst>
              <a:ext uri="{FF2B5EF4-FFF2-40B4-BE49-F238E27FC236}">
                <a16:creationId xmlns:a16="http://schemas.microsoft.com/office/drawing/2014/main" id="{55F385EB-4C7D-4F2D-85D6-4A3D9A6A1E5F}"/>
              </a:ext>
            </a:extLst>
          </p:cNvPr>
          <p:cNvGrpSpPr/>
          <p:nvPr/>
        </p:nvGrpSpPr>
        <p:grpSpPr>
          <a:xfrm>
            <a:off x="8413329" y="308655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4FEA6A79-AA9D-4F8D-A7EC-8A709B0B9E5D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558" name="Group 557">
                <a:extLst>
                  <a:ext uri="{FF2B5EF4-FFF2-40B4-BE49-F238E27FC236}">
                    <a16:creationId xmlns:a16="http://schemas.microsoft.com/office/drawing/2014/main" id="{F7042320-263D-4EE6-9205-1CF5EB2718D4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21" name="Group 720">
                  <a:extLst>
                    <a:ext uri="{FF2B5EF4-FFF2-40B4-BE49-F238E27FC236}">
                      <a16:creationId xmlns:a16="http://schemas.microsoft.com/office/drawing/2014/main" id="{AB0D0831-3255-4F8A-A66B-FF2A45F60CED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32" name="Group 731">
                    <a:extLst>
                      <a:ext uri="{FF2B5EF4-FFF2-40B4-BE49-F238E27FC236}">
                        <a16:creationId xmlns:a16="http://schemas.microsoft.com/office/drawing/2014/main" id="{B8D9B924-A1B8-4216-A5B8-59389F89003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36" name="Rectangle 735">
                      <a:extLst>
                        <a:ext uri="{FF2B5EF4-FFF2-40B4-BE49-F238E27FC236}">
                          <a16:creationId xmlns:a16="http://schemas.microsoft.com/office/drawing/2014/main" id="{E91761EF-FF6F-4A71-A441-9620050FB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7" name="Rectangle 736">
                      <a:extLst>
                        <a:ext uri="{FF2B5EF4-FFF2-40B4-BE49-F238E27FC236}">
                          <a16:creationId xmlns:a16="http://schemas.microsoft.com/office/drawing/2014/main" id="{3F1846EE-750C-45D4-A8E5-ED2066A204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3" name="Group 732">
                    <a:extLst>
                      <a:ext uri="{FF2B5EF4-FFF2-40B4-BE49-F238E27FC236}">
                        <a16:creationId xmlns:a16="http://schemas.microsoft.com/office/drawing/2014/main" id="{0A17C397-FBFA-4478-A10E-BA48C7855EE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34" name="Rectangle 733">
                      <a:extLst>
                        <a:ext uri="{FF2B5EF4-FFF2-40B4-BE49-F238E27FC236}">
                          <a16:creationId xmlns:a16="http://schemas.microsoft.com/office/drawing/2014/main" id="{9D82FDEF-2F46-4639-920C-69D2386445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5" name="Rectangle 734">
                      <a:extLst>
                        <a:ext uri="{FF2B5EF4-FFF2-40B4-BE49-F238E27FC236}">
                          <a16:creationId xmlns:a16="http://schemas.microsoft.com/office/drawing/2014/main" id="{C93CFF5F-5FE5-415A-B57D-54EF60A144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2" name="Group 721">
                  <a:extLst>
                    <a:ext uri="{FF2B5EF4-FFF2-40B4-BE49-F238E27FC236}">
                      <a16:creationId xmlns:a16="http://schemas.microsoft.com/office/drawing/2014/main" id="{BA3EE947-5DFF-4873-AF8D-F374FBCD060E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726" name="Group 725">
                    <a:extLst>
                      <a:ext uri="{FF2B5EF4-FFF2-40B4-BE49-F238E27FC236}">
                        <a16:creationId xmlns:a16="http://schemas.microsoft.com/office/drawing/2014/main" id="{B8D62DD4-6D3C-4191-B8FB-C3CB7D944AD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30" name="Rectangle 729">
                      <a:extLst>
                        <a:ext uri="{FF2B5EF4-FFF2-40B4-BE49-F238E27FC236}">
                          <a16:creationId xmlns:a16="http://schemas.microsoft.com/office/drawing/2014/main" id="{EDD33113-B8EE-40D7-BA81-8ECE13470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1" name="Rectangle 730">
                      <a:extLst>
                        <a:ext uri="{FF2B5EF4-FFF2-40B4-BE49-F238E27FC236}">
                          <a16:creationId xmlns:a16="http://schemas.microsoft.com/office/drawing/2014/main" id="{1E923A94-2627-4D98-95C8-045D170693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7" name="Group 726">
                    <a:extLst>
                      <a:ext uri="{FF2B5EF4-FFF2-40B4-BE49-F238E27FC236}">
                        <a16:creationId xmlns:a16="http://schemas.microsoft.com/office/drawing/2014/main" id="{FE0F4234-B929-4397-B0AD-2B202472C51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728" name="Rectangle 727">
                      <a:extLst>
                        <a:ext uri="{FF2B5EF4-FFF2-40B4-BE49-F238E27FC236}">
                          <a16:creationId xmlns:a16="http://schemas.microsoft.com/office/drawing/2014/main" id="{7B6956F4-519A-434D-B4CB-0C3B0CC774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9" name="Rectangle 728">
                      <a:extLst>
                        <a:ext uri="{FF2B5EF4-FFF2-40B4-BE49-F238E27FC236}">
                          <a16:creationId xmlns:a16="http://schemas.microsoft.com/office/drawing/2014/main" id="{604A390F-1787-4F8C-94D0-089E927A09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3" name="Group 722">
                  <a:extLst>
                    <a:ext uri="{FF2B5EF4-FFF2-40B4-BE49-F238E27FC236}">
                      <a16:creationId xmlns:a16="http://schemas.microsoft.com/office/drawing/2014/main" id="{E554CC8E-DE9F-4BAF-B2E9-44CD146C56F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24" name="Rectangle 723">
                    <a:extLst>
                      <a:ext uri="{FF2B5EF4-FFF2-40B4-BE49-F238E27FC236}">
                        <a16:creationId xmlns:a16="http://schemas.microsoft.com/office/drawing/2014/main" id="{A12D673C-8B56-491C-92D6-A1D482BC8F0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5" name="Rectangle 724">
                    <a:extLst>
                      <a:ext uri="{FF2B5EF4-FFF2-40B4-BE49-F238E27FC236}">
                        <a16:creationId xmlns:a16="http://schemas.microsoft.com/office/drawing/2014/main" id="{1AFA0542-8D04-445A-82F1-2D07E66FE9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id="{8A5202EB-F435-4A25-8AFE-24568261D15F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704" name="Group 703">
                  <a:extLst>
                    <a:ext uri="{FF2B5EF4-FFF2-40B4-BE49-F238E27FC236}">
                      <a16:creationId xmlns:a16="http://schemas.microsoft.com/office/drawing/2014/main" id="{8821C45F-B0C1-4655-B311-6A3C17F0680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715" name="Group 714">
                    <a:extLst>
                      <a:ext uri="{FF2B5EF4-FFF2-40B4-BE49-F238E27FC236}">
                        <a16:creationId xmlns:a16="http://schemas.microsoft.com/office/drawing/2014/main" id="{F13E02E7-78D2-4780-84CB-3C63F96864E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719" name="Rectangle 718">
                      <a:extLst>
                        <a:ext uri="{FF2B5EF4-FFF2-40B4-BE49-F238E27FC236}">
                          <a16:creationId xmlns:a16="http://schemas.microsoft.com/office/drawing/2014/main" id="{9EC2DED6-6EA8-4AC4-97DA-0D8BDCB105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0" name="Rectangle 719">
                      <a:extLst>
                        <a:ext uri="{FF2B5EF4-FFF2-40B4-BE49-F238E27FC236}">
                          <a16:creationId xmlns:a16="http://schemas.microsoft.com/office/drawing/2014/main" id="{81D58433-39B9-44A1-B56B-35C98B08E0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6" name="Group 715">
                    <a:extLst>
                      <a:ext uri="{FF2B5EF4-FFF2-40B4-BE49-F238E27FC236}">
                        <a16:creationId xmlns:a16="http://schemas.microsoft.com/office/drawing/2014/main" id="{2D79CB4E-4BAD-4FA3-95A2-F457BE164CF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17" name="Rectangle 716">
                      <a:extLst>
                        <a:ext uri="{FF2B5EF4-FFF2-40B4-BE49-F238E27FC236}">
                          <a16:creationId xmlns:a16="http://schemas.microsoft.com/office/drawing/2014/main" id="{CF82DCF2-F5D1-46F5-A162-E64A3954C8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8" name="Rectangle 717">
                      <a:extLst>
                        <a:ext uri="{FF2B5EF4-FFF2-40B4-BE49-F238E27FC236}">
                          <a16:creationId xmlns:a16="http://schemas.microsoft.com/office/drawing/2014/main" id="{281AEE89-DA07-4F8E-8EC8-86D3B8875D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6DD3DE82-BD7F-4E2D-899C-BF0DC699519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09" name="Group 708">
                    <a:extLst>
                      <a:ext uri="{FF2B5EF4-FFF2-40B4-BE49-F238E27FC236}">
                        <a16:creationId xmlns:a16="http://schemas.microsoft.com/office/drawing/2014/main" id="{ACE6BFC9-25A1-464E-B714-20791DED52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13" name="Rectangle 712">
                      <a:extLst>
                        <a:ext uri="{FF2B5EF4-FFF2-40B4-BE49-F238E27FC236}">
                          <a16:creationId xmlns:a16="http://schemas.microsoft.com/office/drawing/2014/main" id="{B6BBD6F1-203E-4C91-9D20-4F3A01AB5B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4" name="Rectangle 713">
                      <a:extLst>
                        <a:ext uri="{FF2B5EF4-FFF2-40B4-BE49-F238E27FC236}">
                          <a16:creationId xmlns:a16="http://schemas.microsoft.com/office/drawing/2014/main" id="{2253A83F-8F05-4AFF-A0CA-C3B4F22C40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0" name="Group 709">
                    <a:extLst>
                      <a:ext uri="{FF2B5EF4-FFF2-40B4-BE49-F238E27FC236}">
                        <a16:creationId xmlns:a16="http://schemas.microsoft.com/office/drawing/2014/main" id="{D3118862-782C-438D-AA15-EE4AF30FEB5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11" name="Rectangle 710">
                      <a:extLst>
                        <a:ext uri="{FF2B5EF4-FFF2-40B4-BE49-F238E27FC236}">
                          <a16:creationId xmlns:a16="http://schemas.microsoft.com/office/drawing/2014/main" id="{EDB4C4CC-A66B-4077-9102-7A82A59DBB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2" name="Rectangle 711">
                      <a:extLst>
                        <a:ext uri="{FF2B5EF4-FFF2-40B4-BE49-F238E27FC236}">
                          <a16:creationId xmlns:a16="http://schemas.microsoft.com/office/drawing/2014/main" id="{FFFC94C6-CA21-4FAF-9EE4-41AE2D5536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6" name="Group 705">
                  <a:extLst>
                    <a:ext uri="{FF2B5EF4-FFF2-40B4-BE49-F238E27FC236}">
                      <a16:creationId xmlns:a16="http://schemas.microsoft.com/office/drawing/2014/main" id="{A2779B12-45BE-4DD8-A2DA-B4FBF96F6D9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07" name="Rectangle 706">
                    <a:extLst>
                      <a:ext uri="{FF2B5EF4-FFF2-40B4-BE49-F238E27FC236}">
                        <a16:creationId xmlns:a16="http://schemas.microsoft.com/office/drawing/2014/main" id="{7A998664-5DBD-4D8F-AA05-BB76065C1E1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id="{A38967C1-6B84-440D-B376-235D3E1234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0" name="Group 559">
                <a:extLst>
                  <a:ext uri="{FF2B5EF4-FFF2-40B4-BE49-F238E27FC236}">
                    <a16:creationId xmlns:a16="http://schemas.microsoft.com/office/drawing/2014/main" id="{176DF29A-5A94-40CE-ADBA-2CD7C4B58245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87" name="Group 686">
                  <a:extLst>
                    <a:ext uri="{FF2B5EF4-FFF2-40B4-BE49-F238E27FC236}">
                      <a16:creationId xmlns:a16="http://schemas.microsoft.com/office/drawing/2014/main" id="{71A9D26F-5A5B-48DD-8152-0049FD20999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98" name="Group 697">
                    <a:extLst>
                      <a:ext uri="{FF2B5EF4-FFF2-40B4-BE49-F238E27FC236}">
                        <a16:creationId xmlns:a16="http://schemas.microsoft.com/office/drawing/2014/main" id="{7B422458-8AE7-4C62-AE65-E3A4097B6B7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02" name="Rectangle 701">
                      <a:extLst>
                        <a:ext uri="{FF2B5EF4-FFF2-40B4-BE49-F238E27FC236}">
                          <a16:creationId xmlns:a16="http://schemas.microsoft.com/office/drawing/2014/main" id="{9A0560A3-CD0D-43C6-8A1E-321E2B28CD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3" name="Rectangle 702">
                      <a:extLst>
                        <a:ext uri="{FF2B5EF4-FFF2-40B4-BE49-F238E27FC236}">
                          <a16:creationId xmlns:a16="http://schemas.microsoft.com/office/drawing/2014/main" id="{2B66F524-86F6-4EBC-B2D8-46E46DCC7C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9" name="Group 698">
                    <a:extLst>
                      <a:ext uri="{FF2B5EF4-FFF2-40B4-BE49-F238E27FC236}">
                        <a16:creationId xmlns:a16="http://schemas.microsoft.com/office/drawing/2014/main" id="{EE79E1A2-F682-40BC-9060-D615B9246EF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00" name="Rectangle 699">
                      <a:extLst>
                        <a:ext uri="{FF2B5EF4-FFF2-40B4-BE49-F238E27FC236}">
                          <a16:creationId xmlns:a16="http://schemas.microsoft.com/office/drawing/2014/main" id="{9251F786-F93F-478B-9E70-E17481C77C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1" name="Rectangle 700">
                      <a:extLst>
                        <a:ext uri="{FF2B5EF4-FFF2-40B4-BE49-F238E27FC236}">
                          <a16:creationId xmlns:a16="http://schemas.microsoft.com/office/drawing/2014/main" id="{C9388B3B-CC67-4E61-9A54-EB88A78D60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6E521DA6-0019-4811-91D8-9C660C87D35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92" name="Group 691">
                    <a:extLst>
                      <a:ext uri="{FF2B5EF4-FFF2-40B4-BE49-F238E27FC236}">
                        <a16:creationId xmlns:a16="http://schemas.microsoft.com/office/drawing/2014/main" id="{55A29CAA-0932-4C69-B2D1-D775392676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96" name="Rectangle 695">
                      <a:extLst>
                        <a:ext uri="{FF2B5EF4-FFF2-40B4-BE49-F238E27FC236}">
                          <a16:creationId xmlns:a16="http://schemas.microsoft.com/office/drawing/2014/main" id="{BA64F085-4058-41B3-817C-DE39C0DE8E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7" name="Rectangle 696">
                      <a:extLst>
                        <a:ext uri="{FF2B5EF4-FFF2-40B4-BE49-F238E27FC236}">
                          <a16:creationId xmlns:a16="http://schemas.microsoft.com/office/drawing/2014/main" id="{2B07461B-371F-436D-AD75-5A7B33F034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3" name="Group 692">
                    <a:extLst>
                      <a:ext uri="{FF2B5EF4-FFF2-40B4-BE49-F238E27FC236}">
                        <a16:creationId xmlns:a16="http://schemas.microsoft.com/office/drawing/2014/main" id="{AA57B615-E125-4855-AF22-3EA81DA974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94" name="Rectangle 693">
                      <a:extLst>
                        <a:ext uri="{FF2B5EF4-FFF2-40B4-BE49-F238E27FC236}">
                          <a16:creationId xmlns:a16="http://schemas.microsoft.com/office/drawing/2014/main" id="{0CA8B78F-60D8-4743-BC74-D7355F3A67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5" name="Rectangle 694">
                      <a:extLst>
                        <a:ext uri="{FF2B5EF4-FFF2-40B4-BE49-F238E27FC236}">
                          <a16:creationId xmlns:a16="http://schemas.microsoft.com/office/drawing/2014/main" id="{DE7359EE-2476-4378-AE8F-56B35B1151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D1B91527-8789-4D7A-8BE1-C2C7F660BDA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90" name="Rectangle 689">
                    <a:extLst>
                      <a:ext uri="{FF2B5EF4-FFF2-40B4-BE49-F238E27FC236}">
                        <a16:creationId xmlns:a16="http://schemas.microsoft.com/office/drawing/2014/main" id="{0E56D4D9-D67F-440E-9FB5-F9D6EDCA83A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1" name="Rectangle 690">
                    <a:extLst>
                      <a:ext uri="{FF2B5EF4-FFF2-40B4-BE49-F238E27FC236}">
                        <a16:creationId xmlns:a16="http://schemas.microsoft.com/office/drawing/2014/main" id="{C17BF0B3-9399-4570-955D-2714BBF2B1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id="{77423707-F773-4F94-B58C-40B9E743CE1C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70" name="Group 669">
                  <a:extLst>
                    <a:ext uri="{FF2B5EF4-FFF2-40B4-BE49-F238E27FC236}">
                      <a16:creationId xmlns:a16="http://schemas.microsoft.com/office/drawing/2014/main" id="{DF56BA03-49C9-4796-9082-DCA7821AB10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81" name="Group 680">
                    <a:extLst>
                      <a:ext uri="{FF2B5EF4-FFF2-40B4-BE49-F238E27FC236}">
                        <a16:creationId xmlns:a16="http://schemas.microsoft.com/office/drawing/2014/main" id="{5EED7AA6-AB52-4390-96D5-DC8A780EA6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85" name="Rectangle 684">
                      <a:extLst>
                        <a:ext uri="{FF2B5EF4-FFF2-40B4-BE49-F238E27FC236}">
                          <a16:creationId xmlns:a16="http://schemas.microsoft.com/office/drawing/2014/main" id="{26704AC2-5C0A-463F-95B1-42FE840472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6" name="Rectangle 685">
                      <a:extLst>
                        <a:ext uri="{FF2B5EF4-FFF2-40B4-BE49-F238E27FC236}">
                          <a16:creationId xmlns:a16="http://schemas.microsoft.com/office/drawing/2014/main" id="{3760329D-59D8-4DCE-A4E0-8F267A3C6D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2" name="Group 681">
                    <a:extLst>
                      <a:ext uri="{FF2B5EF4-FFF2-40B4-BE49-F238E27FC236}">
                        <a16:creationId xmlns:a16="http://schemas.microsoft.com/office/drawing/2014/main" id="{3B1672EE-4A38-40D6-B0C9-2B19AAF327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83" name="Rectangle 682">
                      <a:extLst>
                        <a:ext uri="{FF2B5EF4-FFF2-40B4-BE49-F238E27FC236}">
                          <a16:creationId xmlns:a16="http://schemas.microsoft.com/office/drawing/2014/main" id="{F9EF17AF-8363-4AAF-8EF0-13B51CE649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4" name="Rectangle 683">
                      <a:extLst>
                        <a:ext uri="{FF2B5EF4-FFF2-40B4-BE49-F238E27FC236}">
                          <a16:creationId xmlns:a16="http://schemas.microsoft.com/office/drawing/2014/main" id="{05C04A9C-0918-47B4-AEB2-84AF32E6EE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1" name="Group 670">
                  <a:extLst>
                    <a:ext uri="{FF2B5EF4-FFF2-40B4-BE49-F238E27FC236}">
                      <a16:creationId xmlns:a16="http://schemas.microsoft.com/office/drawing/2014/main" id="{1E5C3754-EC8F-4349-AD6D-F39BCBBE10B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75" name="Group 674">
                    <a:extLst>
                      <a:ext uri="{FF2B5EF4-FFF2-40B4-BE49-F238E27FC236}">
                        <a16:creationId xmlns:a16="http://schemas.microsoft.com/office/drawing/2014/main" id="{2A965C38-164E-4B85-8798-3A20E7C9E3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79" name="Rectangle 678">
                      <a:extLst>
                        <a:ext uri="{FF2B5EF4-FFF2-40B4-BE49-F238E27FC236}">
                          <a16:creationId xmlns:a16="http://schemas.microsoft.com/office/drawing/2014/main" id="{EF9F82A6-D150-40BC-BBA7-B99058763A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0" name="Rectangle 679">
                      <a:extLst>
                        <a:ext uri="{FF2B5EF4-FFF2-40B4-BE49-F238E27FC236}">
                          <a16:creationId xmlns:a16="http://schemas.microsoft.com/office/drawing/2014/main" id="{6C0C6BB6-8FED-4CE5-A673-23E67E7F92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6" name="Group 675">
                    <a:extLst>
                      <a:ext uri="{FF2B5EF4-FFF2-40B4-BE49-F238E27FC236}">
                        <a16:creationId xmlns:a16="http://schemas.microsoft.com/office/drawing/2014/main" id="{DB6DDC4A-F6DE-466D-AA5A-BB7FA17FBC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77" name="Rectangle 676">
                      <a:extLst>
                        <a:ext uri="{FF2B5EF4-FFF2-40B4-BE49-F238E27FC236}">
                          <a16:creationId xmlns:a16="http://schemas.microsoft.com/office/drawing/2014/main" id="{57792501-F96D-45D4-8BAA-A334459843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8" name="Rectangle 677">
                      <a:extLst>
                        <a:ext uri="{FF2B5EF4-FFF2-40B4-BE49-F238E27FC236}">
                          <a16:creationId xmlns:a16="http://schemas.microsoft.com/office/drawing/2014/main" id="{6B0A92CD-6833-407E-8F33-9DE2C1FF9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id="{AC7DBD25-A60B-4D0E-A2F7-31EC0CA69F6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73" name="Rectangle 672">
                    <a:extLst>
                      <a:ext uri="{FF2B5EF4-FFF2-40B4-BE49-F238E27FC236}">
                        <a16:creationId xmlns:a16="http://schemas.microsoft.com/office/drawing/2014/main" id="{CBB5B387-232C-43F0-AC1F-DA15604CAA0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4" name="Rectangle 673">
                    <a:extLst>
                      <a:ext uri="{FF2B5EF4-FFF2-40B4-BE49-F238E27FC236}">
                        <a16:creationId xmlns:a16="http://schemas.microsoft.com/office/drawing/2014/main" id="{6D8B58A1-AFDF-45A2-B23D-C6A2BAEA244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21A52165-5259-41DE-81A6-336EAD662076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3" name="Group 652">
                  <a:extLst>
                    <a:ext uri="{FF2B5EF4-FFF2-40B4-BE49-F238E27FC236}">
                      <a16:creationId xmlns:a16="http://schemas.microsoft.com/office/drawing/2014/main" id="{26E19607-136C-4EC1-B0B7-AAB4FE35CB2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64" name="Group 663">
                    <a:extLst>
                      <a:ext uri="{FF2B5EF4-FFF2-40B4-BE49-F238E27FC236}">
                        <a16:creationId xmlns:a16="http://schemas.microsoft.com/office/drawing/2014/main" id="{6AA36409-E1E7-41CE-9EBC-661F933A0F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68" name="Rectangle 667">
                      <a:extLst>
                        <a:ext uri="{FF2B5EF4-FFF2-40B4-BE49-F238E27FC236}">
                          <a16:creationId xmlns:a16="http://schemas.microsoft.com/office/drawing/2014/main" id="{0EC2F017-298C-44B3-84D5-AA5682D601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9" name="Rectangle 668">
                      <a:extLst>
                        <a:ext uri="{FF2B5EF4-FFF2-40B4-BE49-F238E27FC236}">
                          <a16:creationId xmlns:a16="http://schemas.microsoft.com/office/drawing/2014/main" id="{0C5B2845-73C6-4E3A-8DB9-EEBC746DC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5" name="Group 664">
                    <a:extLst>
                      <a:ext uri="{FF2B5EF4-FFF2-40B4-BE49-F238E27FC236}">
                        <a16:creationId xmlns:a16="http://schemas.microsoft.com/office/drawing/2014/main" id="{0BA96B00-E8F0-4C86-A59E-B942062E82F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66" name="Rectangle 665">
                      <a:extLst>
                        <a:ext uri="{FF2B5EF4-FFF2-40B4-BE49-F238E27FC236}">
                          <a16:creationId xmlns:a16="http://schemas.microsoft.com/office/drawing/2014/main" id="{A4891AEF-7BA0-4DEC-AE7A-F41F468C8B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7" name="Rectangle 666">
                      <a:extLst>
                        <a:ext uri="{FF2B5EF4-FFF2-40B4-BE49-F238E27FC236}">
                          <a16:creationId xmlns:a16="http://schemas.microsoft.com/office/drawing/2014/main" id="{7A5CBACD-AC8B-4D54-9F2A-E730ACA600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4" name="Group 653">
                  <a:extLst>
                    <a:ext uri="{FF2B5EF4-FFF2-40B4-BE49-F238E27FC236}">
                      <a16:creationId xmlns:a16="http://schemas.microsoft.com/office/drawing/2014/main" id="{08721E86-4422-4D97-A6EC-C00341B13E8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58" name="Group 657">
                    <a:extLst>
                      <a:ext uri="{FF2B5EF4-FFF2-40B4-BE49-F238E27FC236}">
                        <a16:creationId xmlns:a16="http://schemas.microsoft.com/office/drawing/2014/main" id="{10ADB145-ED91-4A3F-9800-88DAABD1EBA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62" name="Rectangle 661">
                      <a:extLst>
                        <a:ext uri="{FF2B5EF4-FFF2-40B4-BE49-F238E27FC236}">
                          <a16:creationId xmlns:a16="http://schemas.microsoft.com/office/drawing/2014/main" id="{BA5EBD39-9428-44E2-84CC-39EAF4F9E6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3" name="Rectangle 662">
                      <a:extLst>
                        <a:ext uri="{FF2B5EF4-FFF2-40B4-BE49-F238E27FC236}">
                          <a16:creationId xmlns:a16="http://schemas.microsoft.com/office/drawing/2014/main" id="{D4AC8363-F0BF-4085-812E-89DD27E1A4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59" name="Group 658">
                    <a:extLst>
                      <a:ext uri="{FF2B5EF4-FFF2-40B4-BE49-F238E27FC236}">
                        <a16:creationId xmlns:a16="http://schemas.microsoft.com/office/drawing/2014/main" id="{8A9B570E-85D7-4A5B-9CC5-7CF182ED403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60" name="Rectangle 659">
                      <a:extLst>
                        <a:ext uri="{FF2B5EF4-FFF2-40B4-BE49-F238E27FC236}">
                          <a16:creationId xmlns:a16="http://schemas.microsoft.com/office/drawing/2014/main" id="{3A7B9F1A-5B10-4A5E-9D6E-45B813B0F2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1" name="Rectangle 660">
                      <a:extLst>
                        <a:ext uri="{FF2B5EF4-FFF2-40B4-BE49-F238E27FC236}">
                          <a16:creationId xmlns:a16="http://schemas.microsoft.com/office/drawing/2014/main" id="{0126A424-26E4-41E3-80C2-EF77790AFD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5" name="Group 654">
                  <a:extLst>
                    <a:ext uri="{FF2B5EF4-FFF2-40B4-BE49-F238E27FC236}">
                      <a16:creationId xmlns:a16="http://schemas.microsoft.com/office/drawing/2014/main" id="{3353325F-5186-417D-B1DF-BA8B2D8B540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56" name="Rectangle 655">
                    <a:extLst>
                      <a:ext uri="{FF2B5EF4-FFF2-40B4-BE49-F238E27FC236}">
                        <a16:creationId xmlns:a16="http://schemas.microsoft.com/office/drawing/2014/main" id="{D48F85FD-C36B-4C1C-AFA8-E77DE149270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7" name="Rectangle 656">
                    <a:extLst>
                      <a:ext uri="{FF2B5EF4-FFF2-40B4-BE49-F238E27FC236}">
                        <a16:creationId xmlns:a16="http://schemas.microsoft.com/office/drawing/2014/main" id="{2D8FB7B1-05ED-42AF-BFF6-276A22E0F6E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85364932-706A-4C31-AEC8-D15B08E730A2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636" name="Group 635">
                  <a:extLst>
                    <a:ext uri="{FF2B5EF4-FFF2-40B4-BE49-F238E27FC236}">
                      <a16:creationId xmlns:a16="http://schemas.microsoft.com/office/drawing/2014/main" id="{FECAC305-FFCD-43FF-A2E9-2857AFB257A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647" name="Group 646">
                    <a:extLst>
                      <a:ext uri="{FF2B5EF4-FFF2-40B4-BE49-F238E27FC236}">
                        <a16:creationId xmlns:a16="http://schemas.microsoft.com/office/drawing/2014/main" id="{4B7BB7E7-B8ED-4293-BA02-4E2C295CF6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651" name="Rectangle 650">
                      <a:extLst>
                        <a:ext uri="{FF2B5EF4-FFF2-40B4-BE49-F238E27FC236}">
                          <a16:creationId xmlns:a16="http://schemas.microsoft.com/office/drawing/2014/main" id="{6838DBC9-CB27-4346-B724-4C1494A99D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2" name="Rectangle 651">
                      <a:extLst>
                        <a:ext uri="{FF2B5EF4-FFF2-40B4-BE49-F238E27FC236}">
                          <a16:creationId xmlns:a16="http://schemas.microsoft.com/office/drawing/2014/main" id="{CD8DE367-76C1-4507-9ABF-D09BABB569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8" name="Group 647">
                    <a:extLst>
                      <a:ext uri="{FF2B5EF4-FFF2-40B4-BE49-F238E27FC236}">
                        <a16:creationId xmlns:a16="http://schemas.microsoft.com/office/drawing/2014/main" id="{3DE378A3-BB78-430D-9382-F9DC5BB4846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49" name="Rectangle 648">
                      <a:extLst>
                        <a:ext uri="{FF2B5EF4-FFF2-40B4-BE49-F238E27FC236}">
                          <a16:creationId xmlns:a16="http://schemas.microsoft.com/office/drawing/2014/main" id="{5C7A761C-E12D-4EAC-8911-D6FE9DA8CD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0" name="Rectangle 649">
                      <a:extLst>
                        <a:ext uri="{FF2B5EF4-FFF2-40B4-BE49-F238E27FC236}">
                          <a16:creationId xmlns:a16="http://schemas.microsoft.com/office/drawing/2014/main" id="{B9FBBA2F-E0D7-4B80-AC85-98C767986D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7" name="Group 636">
                  <a:extLst>
                    <a:ext uri="{FF2B5EF4-FFF2-40B4-BE49-F238E27FC236}">
                      <a16:creationId xmlns:a16="http://schemas.microsoft.com/office/drawing/2014/main" id="{C36BE7C5-C551-45C0-BF64-F6606E2C762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41" name="Group 640">
                    <a:extLst>
                      <a:ext uri="{FF2B5EF4-FFF2-40B4-BE49-F238E27FC236}">
                        <a16:creationId xmlns:a16="http://schemas.microsoft.com/office/drawing/2014/main" id="{2ED5C187-167F-443A-BEB4-797AA2943E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45" name="Rectangle 644">
                      <a:extLst>
                        <a:ext uri="{FF2B5EF4-FFF2-40B4-BE49-F238E27FC236}">
                          <a16:creationId xmlns:a16="http://schemas.microsoft.com/office/drawing/2014/main" id="{F1EF8B6A-6CAD-421A-BDE3-97390E96FF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6" name="Rectangle 645">
                      <a:extLst>
                        <a:ext uri="{FF2B5EF4-FFF2-40B4-BE49-F238E27FC236}">
                          <a16:creationId xmlns:a16="http://schemas.microsoft.com/office/drawing/2014/main" id="{3CB54098-A7F8-43EF-956C-C48ACD9795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2" name="Group 641">
                    <a:extLst>
                      <a:ext uri="{FF2B5EF4-FFF2-40B4-BE49-F238E27FC236}">
                        <a16:creationId xmlns:a16="http://schemas.microsoft.com/office/drawing/2014/main" id="{4E9F99ED-CAEA-4E41-AA01-2DDFB6B0051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43" name="Rectangle 642">
                      <a:extLst>
                        <a:ext uri="{FF2B5EF4-FFF2-40B4-BE49-F238E27FC236}">
                          <a16:creationId xmlns:a16="http://schemas.microsoft.com/office/drawing/2014/main" id="{7E704340-6C08-4382-9FD3-CC73B38EC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4" name="Rectangle 643">
                      <a:extLst>
                        <a:ext uri="{FF2B5EF4-FFF2-40B4-BE49-F238E27FC236}">
                          <a16:creationId xmlns:a16="http://schemas.microsoft.com/office/drawing/2014/main" id="{F1AF814A-C729-42E3-BF3A-3DB84898D9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8" name="Group 637">
                  <a:extLst>
                    <a:ext uri="{FF2B5EF4-FFF2-40B4-BE49-F238E27FC236}">
                      <a16:creationId xmlns:a16="http://schemas.microsoft.com/office/drawing/2014/main" id="{FBF4B9E2-B913-4A56-9A8D-8C64D5FE386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39" name="Rectangle 638">
                    <a:extLst>
                      <a:ext uri="{FF2B5EF4-FFF2-40B4-BE49-F238E27FC236}">
                        <a16:creationId xmlns:a16="http://schemas.microsoft.com/office/drawing/2014/main" id="{72A94F0F-C7D6-4842-921C-036F33E237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0" name="Rectangle 639">
                    <a:extLst>
                      <a:ext uri="{FF2B5EF4-FFF2-40B4-BE49-F238E27FC236}">
                        <a16:creationId xmlns:a16="http://schemas.microsoft.com/office/drawing/2014/main" id="{019E88A5-6A53-4B88-9A47-FD45F79C0AA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BDB6AB9F-A692-4B13-92C3-1D802B1F4493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19" name="Group 618">
                  <a:extLst>
                    <a:ext uri="{FF2B5EF4-FFF2-40B4-BE49-F238E27FC236}">
                      <a16:creationId xmlns:a16="http://schemas.microsoft.com/office/drawing/2014/main" id="{67BE9CEC-86CE-4618-A9D6-92CE7720131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30" name="Group 629">
                    <a:extLst>
                      <a:ext uri="{FF2B5EF4-FFF2-40B4-BE49-F238E27FC236}">
                        <a16:creationId xmlns:a16="http://schemas.microsoft.com/office/drawing/2014/main" id="{C9C26694-67B1-461C-A09C-29C78E34EDE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4" name="Rectangle 633">
                      <a:extLst>
                        <a:ext uri="{FF2B5EF4-FFF2-40B4-BE49-F238E27FC236}">
                          <a16:creationId xmlns:a16="http://schemas.microsoft.com/office/drawing/2014/main" id="{634EBCDD-D763-4C6E-ACFA-95BAF6E2ED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5" name="Rectangle 634">
                      <a:extLst>
                        <a:ext uri="{FF2B5EF4-FFF2-40B4-BE49-F238E27FC236}">
                          <a16:creationId xmlns:a16="http://schemas.microsoft.com/office/drawing/2014/main" id="{882F9CA1-F5A1-43F7-A7A1-B8B4D55CCB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31" name="Group 630">
                    <a:extLst>
                      <a:ext uri="{FF2B5EF4-FFF2-40B4-BE49-F238E27FC236}">
                        <a16:creationId xmlns:a16="http://schemas.microsoft.com/office/drawing/2014/main" id="{988C0A5C-20C8-4F01-AF88-C7F18428795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32" name="Rectangle 631">
                      <a:extLst>
                        <a:ext uri="{FF2B5EF4-FFF2-40B4-BE49-F238E27FC236}">
                          <a16:creationId xmlns:a16="http://schemas.microsoft.com/office/drawing/2014/main" id="{EEB8FA99-571C-4217-A167-E8B9484DDF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3" name="Rectangle 632">
                      <a:extLst>
                        <a:ext uri="{FF2B5EF4-FFF2-40B4-BE49-F238E27FC236}">
                          <a16:creationId xmlns:a16="http://schemas.microsoft.com/office/drawing/2014/main" id="{C7B017C0-8D01-44FA-8E85-65D377A34C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id="{601822E3-9454-47A5-8592-B04B0A77506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24" name="Group 623">
                    <a:extLst>
                      <a:ext uri="{FF2B5EF4-FFF2-40B4-BE49-F238E27FC236}">
                        <a16:creationId xmlns:a16="http://schemas.microsoft.com/office/drawing/2014/main" id="{960CADE1-E6C6-4F2D-BD49-F0625010FF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28" name="Rectangle 627">
                      <a:extLst>
                        <a:ext uri="{FF2B5EF4-FFF2-40B4-BE49-F238E27FC236}">
                          <a16:creationId xmlns:a16="http://schemas.microsoft.com/office/drawing/2014/main" id="{B58CB135-2A09-45C2-9666-A88734E23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9" name="Rectangle 628">
                      <a:extLst>
                        <a:ext uri="{FF2B5EF4-FFF2-40B4-BE49-F238E27FC236}">
                          <a16:creationId xmlns:a16="http://schemas.microsoft.com/office/drawing/2014/main" id="{B0F68B9E-4E90-4A38-949F-BF482EFB98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25" name="Group 624">
                    <a:extLst>
                      <a:ext uri="{FF2B5EF4-FFF2-40B4-BE49-F238E27FC236}">
                        <a16:creationId xmlns:a16="http://schemas.microsoft.com/office/drawing/2014/main" id="{B6D81185-3C15-4B67-BF9D-6229D4B719F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26" name="Rectangle 625">
                      <a:extLst>
                        <a:ext uri="{FF2B5EF4-FFF2-40B4-BE49-F238E27FC236}">
                          <a16:creationId xmlns:a16="http://schemas.microsoft.com/office/drawing/2014/main" id="{6F50108F-688F-477C-9A8D-5D5A124849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7" name="Rectangle 626">
                      <a:extLst>
                        <a:ext uri="{FF2B5EF4-FFF2-40B4-BE49-F238E27FC236}">
                          <a16:creationId xmlns:a16="http://schemas.microsoft.com/office/drawing/2014/main" id="{BCF42F7D-00CC-4AC9-9599-8CA49D1E0E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id="{FBD9CCD6-5BE2-4062-91F1-F45362A66F0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22" name="Rectangle 621">
                    <a:extLst>
                      <a:ext uri="{FF2B5EF4-FFF2-40B4-BE49-F238E27FC236}">
                        <a16:creationId xmlns:a16="http://schemas.microsoft.com/office/drawing/2014/main" id="{4784A5DD-E154-46B7-8C03-E781927950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3" name="Rectangle 622">
                    <a:extLst>
                      <a:ext uri="{FF2B5EF4-FFF2-40B4-BE49-F238E27FC236}">
                        <a16:creationId xmlns:a16="http://schemas.microsoft.com/office/drawing/2014/main" id="{DA33BDE0-385A-4429-9A6A-B8DC0F69E6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21D7CD78-FD47-4FBC-B4B3-8759C6EB0667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02" name="Group 601">
                  <a:extLst>
                    <a:ext uri="{FF2B5EF4-FFF2-40B4-BE49-F238E27FC236}">
                      <a16:creationId xmlns:a16="http://schemas.microsoft.com/office/drawing/2014/main" id="{BC1E6211-03AE-4ABA-BE89-B8C0BE2A6D6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13" name="Group 612">
                    <a:extLst>
                      <a:ext uri="{FF2B5EF4-FFF2-40B4-BE49-F238E27FC236}">
                        <a16:creationId xmlns:a16="http://schemas.microsoft.com/office/drawing/2014/main" id="{97BCFC5B-7B93-48D0-9B09-3BD24896ED0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17" name="Rectangle 616">
                      <a:extLst>
                        <a:ext uri="{FF2B5EF4-FFF2-40B4-BE49-F238E27FC236}">
                          <a16:creationId xmlns:a16="http://schemas.microsoft.com/office/drawing/2014/main" id="{694D457B-E1F6-410D-A49C-1157F5B9C3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8" name="Rectangle 617">
                      <a:extLst>
                        <a:ext uri="{FF2B5EF4-FFF2-40B4-BE49-F238E27FC236}">
                          <a16:creationId xmlns:a16="http://schemas.microsoft.com/office/drawing/2014/main" id="{E11CD8A7-7ACE-4805-8493-54661C595B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4" name="Group 613">
                    <a:extLst>
                      <a:ext uri="{FF2B5EF4-FFF2-40B4-BE49-F238E27FC236}">
                        <a16:creationId xmlns:a16="http://schemas.microsoft.com/office/drawing/2014/main" id="{5229C932-E874-4E5C-812A-0CBB56EF846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5" name="Rectangle 614">
                      <a:extLst>
                        <a:ext uri="{FF2B5EF4-FFF2-40B4-BE49-F238E27FC236}">
                          <a16:creationId xmlns:a16="http://schemas.microsoft.com/office/drawing/2014/main" id="{2BCE4331-9CE9-4C18-A739-DAD3DA91F7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6" name="Rectangle 615">
                      <a:extLst>
                        <a:ext uri="{FF2B5EF4-FFF2-40B4-BE49-F238E27FC236}">
                          <a16:creationId xmlns:a16="http://schemas.microsoft.com/office/drawing/2014/main" id="{35E4885E-7DAE-4609-B664-54EF3EC314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3" name="Group 602">
                  <a:extLst>
                    <a:ext uri="{FF2B5EF4-FFF2-40B4-BE49-F238E27FC236}">
                      <a16:creationId xmlns:a16="http://schemas.microsoft.com/office/drawing/2014/main" id="{85066A16-0B0E-408A-9E32-89BB8B1530C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07" name="Group 606">
                    <a:extLst>
                      <a:ext uri="{FF2B5EF4-FFF2-40B4-BE49-F238E27FC236}">
                        <a16:creationId xmlns:a16="http://schemas.microsoft.com/office/drawing/2014/main" id="{F25DCB84-0E8B-42F9-B68B-D26F57DF94E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11" name="Rectangle 610">
                      <a:extLst>
                        <a:ext uri="{FF2B5EF4-FFF2-40B4-BE49-F238E27FC236}">
                          <a16:creationId xmlns:a16="http://schemas.microsoft.com/office/drawing/2014/main" id="{46EE8D29-A932-4393-94B6-7A4323636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2" name="Rectangle 611">
                      <a:extLst>
                        <a:ext uri="{FF2B5EF4-FFF2-40B4-BE49-F238E27FC236}">
                          <a16:creationId xmlns:a16="http://schemas.microsoft.com/office/drawing/2014/main" id="{911E60FA-0B36-4295-B667-573FCCD211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8" name="Group 607">
                    <a:extLst>
                      <a:ext uri="{FF2B5EF4-FFF2-40B4-BE49-F238E27FC236}">
                        <a16:creationId xmlns:a16="http://schemas.microsoft.com/office/drawing/2014/main" id="{ECE1F42C-7CBC-4CFF-90AF-56F0782EC6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09" name="Rectangle 608">
                      <a:extLst>
                        <a:ext uri="{FF2B5EF4-FFF2-40B4-BE49-F238E27FC236}">
                          <a16:creationId xmlns:a16="http://schemas.microsoft.com/office/drawing/2014/main" id="{FDCF94AA-10FF-419E-BA09-8C12B45AA3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0" name="Rectangle 609">
                      <a:extLst>
                        <a:ext uri="{FF2B5EF4-FFF2-40B4-BE49-F238E27FC236}">
                          <a16:creationId xmlns:a16="http://schemas.microsoft.com/office/drawing/2014/main" id="{FE53DAA1-B3E3-4B1B-AA1C-90EF285E8F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4" name="Group 603">
                  <a:extLst>
                    <a:ext uri="{FF2B5EF4-FFF2-40B4-BE49-F238E27FC236}">
                      <a16:creationId xmlns:a16="http://schemas.microsoft.com/office/drawing/2014/main" id="{2FE11521-D8C1-4574-ABFC-11D7A5400F0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05" name="Rectangle 604">
                    <a:extLst>
                      <a:ext uri="{FF2B5EF4-FFF2-40B4-BE49-F238E27FC236}">
                        <a16:creationId xmlns:a16="http://schemas.microsoft.com/office/drawing/2014/main" id="{3FE725DA-E66F-474E-A6CF-4B86CFB582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id="{D6304E06-03CE-4DC1-8BBA-D8A39D5239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E2C2CD9E-CFFB-42F9-BCF8-7F86F830A796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85" name="Group 584">
                  <a:extLst>
                    <a:ext uri="{FF2B5EF4-FFF2-40B4-BE49-F238E27FC236}">
                      <a16:creationId xmlns:a16="http://schemas.microsoft.com/office/drawing/2014/main" id="{E429107A-0163-4DCF-8A80-1816123E8B4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6" name="Group 595">
                    <a:extLst>
                      <a:ext uri="{FF2B5EF4-FFF2-40B4-BE49-F238E27FC236}">
                        <a16:creationId xmlns:a16="http://schemas.microsoft.com/office/drawing/2014/main" id="{6E30FA0C-42BB-4D16-897E-FFB91D86D7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00" name="Rectangle 599">
                      <a:extLst>
                        <a:ext uri="{FF2B5EF4-FFF2-40B4-BE49-F238E27FC236}">
                          <a16:creationId xmlns:a16="http://schemas.microsoft.com/office/drawing/2014/main" id="{D8297E66-F439-4536-9BD9-1DBC32A5AB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1" name="Rectangle 600">
                      <a:extLst>
                        <a:ext uri="{FF2B5EF4-FFF2-40B4-BE49-F238E27FC236}">
                          <a16:creationId xmlns:a16="http://schemas.microsoft.com/office/drawing/2014/main" id="{02BCB64D-FD5A-48F0-8253-4543D11F59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7" name="Group 596">
                    <a:extLst>
                      <a:ext uri="{FF2B5EF4-FFF2-40B4-BE49-F238E27FC236}">
                        <a16:creationId xmlns:a16="http://schemas.microsoft.com/office/drawing/2014/main" id="{8CE7FBDC-8452-4145-9EF7-F690CF8E2FC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98" name="Rectangle 597">
                      <a:extLst>
                        <a:ext uri="{FF2B5EF4-FFF2-40B4-BE49-F238E27FC236}">
                          <a16:creationId xmlns:a16="http://schemas.microsoft.com/office/drawing/2014/main" id="{9D58591A-4D8D-4C97-B0CC-30346BD7CC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9" name="Rectangle 598">
                      <a:extLst>
                        <a:ext uri="{FF2B5EF4-FFF2-40B4-BE49-F238E27FC236}">
                          <a16:creationId xmlns:a16="http://schemas.microsoft.com/office/drawing/2014/main" id="{12F321B0-21CF-4F1D-966A-AE78D5693F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id="{0474FE9E-84F8-4591-806A-8D847A3B3AC7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590" name="Group 589">
                    <a:extLst>
                      <a:ext uri="{FF2B5EF4-FFF2-40B4-BE49-F238E27FC236}">
                        <a16:creationId xmlns:a16="http://schemas.microsoft.com/office/drawing/2014/main" id="{8791E275-C02D-4904-AC39-347E68EFA7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94" name="Rectangle 593">
                      <a:extLst>
                        <a:ext uri="{FF2B5EF4-FFF2-40B4-BE49-F238E27FC236}">
                          <a16:creationId xmlns:a16="http://schemas.microsoft.com/office/drawing/2014/main" id="{5B4CD5D0-7C44-454F-9772-53E01784F4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5" name="Rectangle 594">
                      <a:extLst>
                        <a:ext uri="{FF2B5EF4-FFF2-40B4-BE49-F238E27FC236}">
                          <a16:creationId xmlns:a16="http://schemas.microsoft.com/office/drawing/2014/main" id="{3E38F3FA-2E33-41AE-87ED-84FDC238DF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1" name="Group 590">
                    <a:extLst>
                      <a:ext uri="{FF2B5EF4-FFF2-40B4-BE49-F238E27FC236}">
                        <a16:creationId xmlns:a16="http://schemas.microsoft.com/office/drawing/2014/main" id="{938BD8CD-5A58-412D-8CA2-FF49578FDEF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592" name="Rectangle 591">
                      <a:extLst>
                        <a:ext uri="{FF2B5EF4-FFF2-40B4-BE49-F238E27FC236}">
                          <a16:creationId xmlns:a16="http://schemas.microsoft.com/office/drawing/2014/main" id="{C1223D5F-B73C-4113-9834-8ACBF9B561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3" name="Rectangle 592">
                      <a:extLst>
                        <a:ext uri="{FF2B5EF4-FFF2-40B4-BE49-F238E27FC236}">
                          <a16:creationId xmlns:a16="http://schemas.microsoft.com/office/drawing/2014/main" id="{998167B9-C2BB-4AAB-91F9-62EB17D411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7" name="Group 586">
                  <a:extLst>
                    <a:ext uri="{FF2B5EF4-FFF2-40B4-BE49-F238E27FC236}">
                      <a16:creationId xmlns:a16="http://schemas.microsoft.com/office/drawing/2014/main" id="{8BF71B2A-9A50-47B6-8DED-1B8B313E6B6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88" name="Rectangle 587">
                    <a:extLst>
                      <a:ext uri="{FF2B5EF4-FFF2-40B4-BE49-F238E27FC236}">
                        <a16:creationId xmlns:a16="http://schemas.microsoft.com/office/drawing/2014/main" id="{9544A209-DED1-486D-8A43-B52D1B1D9E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9" name="Rectangle 588">
                    <a:extLst>
                      <a:ext uri="{FF2B5EF4-FFF2-40B4-BE49-F238E27FC236}">
                        <a16:creationId xmlns:a16="http://schemas.microsoft.com/office/drawing/2014/main" id="{EA1A9E7D-F871-477D-9618-51C981BD93C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EA6E0A8E-6643-4C07-AFE4-7884FB294883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68" name="Group 567">
                  <a:extLst>
                    <a:ext uri="{FF2B5EF4-FFF2-40B4-BE49-F238E27FC236}">
                      <a16:creationId xmlns:a16="http://schemas.microsoft.com/office/drawing/2014/main" id="{731E75B4-8F2B-4E51-B9F4-FD9D81BC203D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79" name="Group 578">
                    <a:extLst>
                      <a:ext uri="{FF2B5EF4-FFF2-40B4-BE49-F238E27FC236}">
                        <a16:creationId xmlns:a16="http://schemas.microsoft.com/office/drawing/2014/main" id="{4FAC9449-7B8B-41D7-8776-5B50C195746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83" name="Rectangle 582">
                      <a:extLst>
                        <a:ext uri="{FF2B5EF4-FFF2-40B4-BE49-F238E27FC236}">
                          <a16:creationId xmlns:a16="http://schemas.microsoft.com/office/drawing/2014/main" id="{F66F920E-B9F9-42E0-85A0-0050FAF9B7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4" name="Rectangle 583">
                      <a:extLst>
                        <a:ext uri="{FF2B5EF4-FFF2-40B4-BE49-F238E27FC236}">
                          <a16:creationId xmlns:a16="http://schemas.microsoft.com/office/drawing/2014/main" id="{B49390AD-356E-462E-85A1-98CEE184ED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0" name="Group 579">
                    <a:extLst>
                      <a:ext uri="{FF2B5EF4-FFF2-40B4-BE49-F238E27FC236}">
                        <a16:creationId xmlns:a16="http://schemas.microsoft.com/office/drawing/2014/main" id="{C2ED5701-3AE3-4CC9-BEA8-5B78FE6EE87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81" name="Rectangle 580">
                      <a:extLst>
                        <a:ext uri="{FF2B5EF4-FFF2-40B4-BE49-F238E27FC236}">
                          <a16:creationId xmlns:a16="http://schemas.microsoft.com/office/drawing/2014/main" id="{6999D728-E9E7-4585-B325-6F797AD927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2" name="Rectangle 581">
                      <a:extLst>
                        <a:ext uri="{FF2B5EF4-FFF2-40B4-BE49-F238E27FC236}">
                          <a16:creationId xmlns:a16="http://schemas.microsoft.com/office/drawing/2014/main" id="{D2B8EA76-DD6D-444B-9A54-2E3EFECDC7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69" name="Group 568">
                  <a:extLst>
                    <a:ext uri="{FF2B5EF4-FFF2-40B4-BE49-F238E27FC236}">
                      <a16:creationId xmlns:a16="http://schemas.microsoft.com/office/drawing/2014/main" id="{8315C784-E666-4F66-A203-85DE63D23CD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73" name="Group 572">
                    <a:extLst>
                      <a:ext uri="{FF2B5EF4-FFF2-40B4-BE49-F238E27FC236}">
                        <a16:creationId xmlns:a16="http://schemas.microsoft.com/office/drawing/2014/main" id="{105660AC-BFD0-436C-B9DC-892DDC49D91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7" name="Rectangle 576">
                      <a:extLst>
                        <a:ext uri="{FF2B5EF4-FFF2-40B4-BE49-F238E27FC236}">
                          <a16:creationId xmlns:a16="http://schemas.microsoft.com/office/drawing/2014/main" id="{7E2FFB3D-B698-4B7F-B889-B461F22582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8" name="Rectangle 577">
                      <a:extLst>
                        <a:ext uri="{FF2B5EF4-FFF2-40B4-BE49-F238E27FC236}">
                          <a16:creationId xmlns:a16="http://schemas.microsoft.com/office/drawing/2014/main" id="{E6AA9AA8-874A-41B3-A93A-D4582ED430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4" name="Group 573">
                    <a:extLst>
                      <a:ext uri="{FF2B5EF4-FFF2-40B4-BE49-F238E27FC236}">
                        <a16:creationId xmlns:a16="http://schemas.microsoft.com/office/drawing/2014/main" id="{F7A87D7F-A143-4568-8EB8-42C2CE4ABD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75" name="Rectangle 574">
                      <a:extLst>
                        <a:ext uri="{FF2B5EF4-FFF2-40B4-BE49-F238E27FC236}">
                          <a16:creationId xmlns:a16="http://schemas.microsoft.com/office/drawing/2014/main" id="{82101B95-05F9-4F00-9EC7-A9EA27AB5D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6" name="Rectangle 575">
                      <a:extLst>
                        <a:ext uri="{FF2B5EF4-FFF2-40B4-BE49-F238E27FC236}">
                          <a16:creationId xmlns:a16="http://schemas.microsoft.com/office/drawing/2014/main" id="{8F2C8429-0136-4E29-9DDE-8BB6638C46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0" name="Group 569">
                  <a:extLst>
                    <a:ext uri="{FF2B5EF4-FFF2-40B4-BE49-F238E27FC236}">
                      <a16:creationId xmlns:a16="http://schemas.microsoft.com/office/drawing/2014/main" id="{3BD3E540-93E0-492D-BF4E-2594071E98C0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71" name="Rectangle 570">
                    <a:extLst>
                      <a:ext uri="{FF2B5EF4-FFF2-40B4-BE49-F238E27FC236}">
                        <a16:creationId xmlns:a16="http://schemas.microsoft.com/office/drawing/2014/main" id="{DFBB1D85-200D-4F5C-B99D-7732DCD8278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2" name="Rectangle 571">
                    <a:extLst>
                      <a:ext uri="{FF2B5EF4-FFF2-40B4-BE49-F238E27FC236}">
                        <a16:creationId xmlns:a16="http://schemas.microsoft.com/office/drawing/2014/main" id="{6EFD64CE-7789-4F77-AE62-57887015EBB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04AA4723-F483-43C5-8D81-0B46E27835C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738" name="Group 737">
            <a:extLst>
              <a:ext uri="{FF2B5EF4-FFF2-40B4-BE49-F238E27FC236}">
                <a16:creationId xmlns:a16="http://schemas.microsoft.com/office/drawing/2014/main" id="{0A5AED12-1568-4434-ADED-D555D3E1D6C3}"/>
              </a:ext>
            </a:extLst>
          </p:cNvPr>
          <p:cNvGrpSpPr/>
          <p:nvPr/>
        </p:nvGrpSpPr>
        <p:grpSpPr>
          <a:xfrm>
            <a:off x="8632677" y="432044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739" name="Group 738">
              <a:extLst>
                <a:ext uri="{FF2B5EF4-FFF2-40B4-BE49-F238E27FC236}">
                  <a16:creationId xmlns:a16="http://schemas.microsoft.com/office/drawing/2014/main" id="{F3A7B46F-C8BE-4A83-A4C8-C822F69CB3EA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741" name="Group 740">
                <a:extLst>
                  <a:ext uri="{FF2B5EF4-FFF2-40B4-BE49-F238E27FC236}">
                    <a16:creationId xmlns:a16="http://schemas.microsoft.com/office/drawing/2014/main" id="{595089FD-3CD0-4F01-906A-249EEBEEC4DD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04" name="Group 903">
                  <a:extLst>
                    <a:ext uri="{FF2B5EF4-FFF2-40B4-BE49-F238E27FC236}">
                      <a16:creationId xmlns:a16="http://schemas.microsoft.com/office/drawing/2014/main" id="{9655B5E3-B2B1-42D8-94FE-D20A1FA2DF1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15" name="Group 914">
                    <a:extLst>
                      <a:ext uri="{FF2B5EF4-FFF2-40B4-BE49-F238E27FC236}">
                        <a16:creationId xmlns:a16="http://schemas.microsoft.com/office/drawing/2014/main" id="{804C42C9-0BB9-4391-A2AA-23D3A3E972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19" name="Rectangle 918">
                      <a:extLst>
                        <a:ext uri="{FF2B5EF4-FFF2-40B4-BE49-F238E27FC236}">
                          <a16:creationId xmlns:a16="http://schemas.microsoft.com/office/drawing/2014/main" id="{59318A41-DAF7-4326-B35F-C0A7766EC4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0" name="Rectangle 919">
                      <a:extLst>
                        <a:ext uri="{FF2B5EF4-FFF2-40B4-BE49-F238E27FC236}">
                          <a16:creationId xmlns:a16="http://schemas.microsoft.com/office/drawing/2014/main" id="{5714F99F-A090-4D42-AEBD-EE44725F71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6" name="Group 915">
                    <a:extLst>
                      <a:ext uri="{FF2B5EF4-FFF2-40B4-BE49-F238E27FC236}">
                        <a16:creationId xmlns:a16="http://schemas.microsoft.com/office/drawing/2014/main" id="{A2130E0B-0F45-4A10-8F16-9E66DB3EDC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17" name="Rectangle 916">
                      <a:extLst>
                        <a:ext uri="{FF2B5EF4-FFF2-40B4-BE49-F238E27FC236}">
                          <a16:creationId xmlns:a16="http://schemas.microsoft.com/office/drawing/2014/main" id="{769D1F87-80F9-4C0E-ABE2-93EBB9B4EE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8" name="Rectangle 917">
                      <a:extLst>
                        <a:ext uri="{FF2B5EF4-FFF2-40B4-BE49-F238E27FC236}">
                          <a16:creationId xmlns:a16="http://schemas.microsoft.com/office/drawing/2014/main" id="{4469D910-E6A0-48FC-B503-EF75AFA0A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5" name="Group 904">
                  <a:extLst>
                    <a:ext uri="{FF2B5EF4-FFF2-40B4-BE49-F238E27FC236}">
                      <a16:creationId xmlns:a16="http://schemas.microsoft.com/office/drawing/2014/main" id="{71A13E24-4D14-4DDF-A47C-A85A6C3D526B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909" name="Group 908">
                    <a:extLst>
                      <a:ext uri="{FF2B5EF4-FFF2-40B4-BE49-F238E27FC236}">
                        <a16:creationId xmlns:a16="http://schemas.microsoft.com/office/drawing/2014/main" id="{107DAE76-8330-4DDA-869B-BFA0BBB61D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3" name="Rectangle 912">
                      <a:extLst>
                        <a:ext uri="{FF2B5EF4-FFF2-40B4-BE49-F238E27FC236}">
                          <a16:creationId xmlns:a16="http://schemas.microsoft.com/office/drawing/2014/main" id="{F3120452-5874-4FA2-A82F-421CE03CE6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4" name="Rectangle 913">
                      <a:extLst>
                        <a:ext uri="{FF2B5EF4-FFF2-40B4-BE49-F238E27FC236}">
                          <a16:creationId xmlns:a16="http://schemas.microsoft.com/office/drawing/2014/main" id="{499E0A50-340C-4740-AB70-9CB3909C8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0" name="Group 909">
                    <a:extLst>
                      <a:ext uri="{FF2B5EF4-FFF2-40B4-BE49-F238E27FC236}">
                        <a16:creationId xmlns:a16="http://schemas.microsoft.com/office/drawing/2014/main" id="{7C714867-30FC-4166-8D3B-78BA073FEA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911" name="Rectangle 910">
                      <a:extLst>
                        <a:ext uri="{FF2B5EF4-FFF2-40B4-BE49-F238E27FC236}">
                          <a16:creationId xmlns:a16="http://schemas.microsoft.com/office/drawing/2014/main" id="{87E511F4-3218-4669-8392-A9311EFA27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2" name="Rectangle 911">
                      <a:extLst>
                        <a:ext uri="{FF2B5EF4-FFF2-40B4-BE49-F238E27FC236}">
                          <a16:creationId xmlns:a16="http://schemas.microsoft.com/office/drawing/2014/main" id="{E45CB870-37F0-4732-A725-B23779E32F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6" name="Group 905">
                  <a:extLst>
                    <a:ext uri="{FF2B5EF4-FFF2-40B4-BE49-F238E27FC236}">
                      <a16:creationId xmlns:a16="http://schemas.microsoft.com/office/drawing/2014/main" id="{8D3DAF3E-30CA-49D3-A52E-E1478C45C351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07" name="Rectangle 906">
                    <a:extLst>
                      <a:ext uri="{FF2B5EF4-FFF2-40B4-BE49-F238E27FC236}">
                        <a16:creationId xmlns:a16="http://schemas.microsoft.com/office/drawing/2014/main" id="{25993CBF-9618-45FB-A46F-DD84E04ECC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8" name="Rectangle 907">
                    <a:extLst>
                      <a:ext uri="{FF2B5EF4-FFF2-40B4-BE49-F238E27FC236}">
                        <a16:creationId xmlns:a16="http://schemas.microsoft.com/office/drawing/2014/main" id="{F555FE32-EA8F-42B5-9DC3-3F0B1DF33A6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2" name="Group 741">
                <a:extLst>
                  <a:ext uri="{FF2B5EF4-FFF2-40B4-BE49-F238E27FC236}">
                    <a16:creationId xmlns:a16="http://schemas.microsoft.com/office/drawing/2014/main" id="{D4142205-3F2C-4972-A755-C5FD845F7BBF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87" name="Group 886">
                  <a:extLst>
                    <a:ext uri="{FF2B5EF4-FFF2-40B4-BE49-F238E27FC236}">
                      <a16:creationId xmlns:a16="http://schemas.microsoft.com/office/drawing/2014/main" id="{ADC8E92E-DB6B-423E-AD98-0D07D4A437F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98" name="Group 897">
                    <a:extLst>
                      <a:ext uri="{FF2B5EF4-FFF2-40B4-BE49-F238E27FC236}">
                        <a16:creationId xmlns:a16="http://schemas.microsoft.com/office/drawing/2014/main" id="{07C199DA-CD58-414A-B34D-CAAA8CA267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02" name="Rectangle 901">
                      <a:extLst>
                        <a:ext uri="{FF2B5EF4-FFF2-40B4-BE49-F238E27FC236}">
                          <a16:creationId xmlns:a16="http://schemas.microsoft.com/office/drawing/2014/main" id="{723C1B67-D2F6-4F7B-A8CB-5FAD4931F2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3" name="Rectangle 902">
                      <a:extLst>
                        <a:ext uri="{FF2B5EF4-FFF2-40B4-BE49-F238E27FC236}">
                          <a16:creationId xmlns:a16="http://schemas.microsoft.com/office/drawing/2014/main" id="{876A8495-E8BD-441E-A34F-0BD0831A63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9" name="Group 898">
                    <a:extLst>
                      <a:ext uri="{FF2B5EF4-FFF2-40B4-BE49-F238E27FC236}">
                        <a16:creationId xmlns:a16="http://schemas.microsoft.com/office/drawing/2014/main" id="{E931D5E4-3F78-4B6C-8CE6-AD9F76966C0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00" name="Rectangle 899">
                      <a:extLst>
                        <a:ext uri="{FF2B5EF4-FFF2-40B4-BE49-F238E27FC236}">
                          <a16:creationId xmlns:a16="http://schemas.microsoft.com/office/drawing/2014/main" id="{12DD7496-A8E2-4EF6-B3F9-BEEE260810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1" name="Rectangle 900">
                      <a:extLst>
                        <a:ext uri="{FF2B5EF4-FFF2-40B4-BE49-F238E27FC236}">
                          <a16:creationId xmlns:a16="http://schemas.microsoft.com/office/drawing/2014/main" id="{8AC78973-6079-4670-AC8B-0E262FB8D1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8" name="Group 887">
                  <a:extLst>
                    <a:ext uri="{FF2B5EF4-FFF2-40B4-BE49-F238E27FC236}">
                      <a16:creationId xmlns:a16="http://schemas.microsoft.com/office/drawing/2014/main" id="{EF502C83-8BD1-4255-BBD5-BAC66E3AE22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92" name="Group 891">
                    <a:extLst>
                      <a:ext uri="{FF2B5EF4-FFF2-40B4-BE49-F238E27FC236}">
                        <a16:creationId xmlns:a16="http://schemas.microsoft.com/office/drawing/2014/main" id="{DD218957-D8FE-475E-8E5C-392DA8EF4D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96" name="Rectangle 895">
                      <a:extLst>
                        <a:ext uri="{FF2B5EF4-FFF2-40B4-BE49-F238E27FC236}">
                          <a16:creationId xmlns:a16="http://schemas.microsoft.com/office/drawing/2014/main" id="{6DF2E864-CDFE-4143-9416-95A68E2300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7" name="Rectangle 896">
                      <a:extLst>
                        <a:ext uri="{FF2B5EF4-FFF2-40B4-BE49-F238E27FC236}">
                          <a16:creationId xmlns:a16="http://schemas.microsoft.com/office/drawing/2014/main" id="{5594DC03-3D5B-42F7-89FD-58D48A5E12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3" name="Group 892">
                    <a:extLst>
                      <a:ext uri="{FF2B5EF4-FFF2-40B4-BE49-F238E27FC236}">
                        <a16:creationId xmlns:a16="http://schemas.microsoft.com/office/drawing/2014/main" id="{87197E2F-C351-48AF-8A2F-82D67D6CD0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4" name="Rectangle 893">
                      <a:extLst>
                        <a:ext uri="{FF2B5EF4-FFF2-40B4-BE49-F238E27FC236}">
                          <a16:creationId xmlns:a16="http://schemas.microsoft.com/office/drawing/2014/main" id="{0F20373F-C005-4E24-ACA7-E03E655DC8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5" name="Rectangle 894">
                      <a:extLst>
                        <a:ext uri="{FF2B5EF4-FFF2-40B4-BE49-F238E27FC236}">
                          <a16:creationId xmlns:a16="http://schemas.microsoft.com/office/drawing/2014/main" id="{59DB427D-F22C-47D0-97FD-F2D7DB5365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9" name="Group 888">
                  <a:extLst>
                    <a:ext uri="{FF2B5EF4-FFF2-40B4-BE49-F238E27FC236}">
                      <a16:creationId xmlns:a16="http://schemas.microsoft.com/office/drawing/2014/main" id="{888C5702-AFED-4A60-9AC5-6A1695A9EA5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90" name="Rectangle 889">
                    <a:extLst>
                      <a:ext uri="{FF2B5EF4-FFF2-40B4-BE49-F238E27FC236}">
                        <a16:creationId xmlns:a16="http://schemas.microsoft.com/office/drawing/2014/main" id="{D5DD2511-AA1D-4595-9A17-ED7F228606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1" name="Rectangle 890">
                    <a:extLst>
                      <a:ext uri="{FF2B5EF4-FFF2-40B4-BE49-F238E27FC236}">
                        <a16:creationId xmlns:a16="http://schemas.microsoft.com/office/drawing/2014/main" id="{E6028B1F-CCC3-461E-AD97-7E6838C421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3" name="Group 742">
                <a:extLst>
                  <a:ext uri="{FF2B5EF4-FFF2-40B4-BE49-F238E27FC236}">
                    <a16:creationId xmlns:a16="http://schemas.microsoft.com/office/drawing/2014/main" id="{88A2A355-0DCA-4874-9507-C57ECBB3E580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70" name="Group 869">
                  <a:extLst>
                    <a:ext uri="{FF2B5EF4-FFF2-40B4-BE49-F238E27FC236}">
                      <a16:creationId xmlns:a16="http://schemas.microsoft.com/office/drawing/2014/main" id="{EE1AD059-B251-4980-A497-4430081A3F6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81" name="Group 880">
                    <a:extLst>
                      <a:ext uri="{FF2B5EF4-FFF2-40B4-BE49-F238E27FC236}">
                        <a16:creationId xmlns:a16="http://schemas.microsoft.com/office/drawing/2014/main" id="{BF686FA1-9A5F-4617-BAB2-C415574CE12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85" name="Rectangle 884">
                      <a:extLst>
                        <a:ext uri="{FF2B5EF4-FFF2-40B4-BE49-F238E27FC236}">
                          <a16:creationId xmlns:a16="http://schemas.microsoft.com/office/drawing/2014/main" id="{960C5384-2BF5-4D9E-BDA0-3B48A114AD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6" name="Rectangle 885">
                      <a:extLst>
                        <a:ext uri="{FF2B5EF4-FFF2-40B4-BE49-F238E27FC236}">
                          <a16:creationId xmlns:a16="http://schemas.microsoft.com/office/drawing/2014/main" id="{AC823FF4-CE8A-4B14-87D3-389B7034CF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2" name="Group 881">
                    <a:extLst>
                      <a:ext uri="{FF2B5EF4-FFF2-40B4-BE49-F238E27FC236}">
                        <a16:creationId xmlns:a16="http://schemas.microsoft.com/office/drawing/2014/main" id="{E3C06A78-A0A0-4B63-8D21-64978EE4ED2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83" name="Rectangle 882">
                      <a:extLst>
                        <a:ext uri="{FF2B5EF4-FFF2-40B4-BE49-F238E27FC236}">
                          <a16:creationId xmlns:a16="http://schemas.microsoft.com/office/drawing/2014/main" id="{3EAFF61B-48D8-4B84-87F7-C00C3CA26D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4" name="Rectangle 883">
                      <a:extLst>
                        <a:ext uri="{FF2B5EF4-FFF2-40B4-BE49-F238E27FC236}">
                          <a16:creationId xmlns:a16="http://schemas.microsoft.com/office/drawing/2014/main" id="{82A48BEC-958C-459F-A5F2-4FAE25AD5A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1" name="Group 870">
                  <a:extLst>
                    <a:ext uri="{FF2B5EF4-FFF2-40B4-BE49-F238E27FC236}">
                      <a16:creationId xmlns:a16="http://schemas.microsoft.com/office/drawing/2014/main" id="{D45F5E75-3DE1-4D7B-98A5-5EE9B836B9D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5" name="Group 874">
                    <a:extLst>
                      <a:ext uri="{FF2B5EF4-FFF2-40B4-BE49-F238E27FC236}">
                        <a16:creationId xmlns:a16="http://schemas.microsoft.com/office/drawing/2014/main" id="{0B961592-B28D-4CF3-AC77-3F9F0977936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79" name="Rectangle 878">
                      <a:extLst>
                        <a:ext uri="{FF2B5EF4-FFF2-40B4-BE49-F238E27FC236}">
                          <a16:creationId xmlns:a16="http://schemas.microsoft.com/office/drawing/2014/main" id="{CB7BE07C-C7FA-477C-8B2A-B64DCF8B1B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0" name="Rectangle 879">
                      <a:extLst>
                        <a:ext uri="{FF2B5EF4-FFF2-40B4-BE49-F238E27FC236}">
                          <a16:creationId xmlns:a16="http://schemas.microsoft.com/office/drawing/2014/main" id="{169FF1BC-974A-41BA-ACC1-8F10CF8AD7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76" name="Group 875">
                    <a:extLst>
                      <a:ext uri="{FF2B5EF4-FFF2-40B4-BE49-F238E27FC236}">
                        <a16:creationId xmlns:a16="http://schemas.microsoft.com/office/drawing/2014/main" id="{C738D8A6-78BF-489D-849B-B94E2E178F1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77" name="Rectangle 876">
                      <a:extLst>
                        <a:ext uri="{FF2B5EF4-FFF2-40B4-BE49-F238E27FC236}">
                          <a16:creationId xmlns:a16="http://schemas.microsoft.com/office/drawing/2014/main" id="{DBC4BD93-0597-4457-AA56-71B07E0946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8" name="Rectangle 877">
                      <a:extLst>
                        <a:ext uri="{FF2B5EF4-FFF2-40B4-BE49-F238E27FC236}">
                          <a16:creationId xmlns:a16="http://schemas.microsoft.com/office/drawing/2014/main" id="{CBF350F5-B870-4034-980A-6C114DAA81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2" name="Group 871">
                  <a:extLst>
                    <a:ext uri="{FF2B5EF4-FFF2-40B4-BE49-F238E27FC236}">
                      <a16:creationId xmlns:a16="http://schemas.microsoft.com/office/drawing/2014/main" id="{72E5B815-AD49-4244-AAB2-E26CE9A8E02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73" name="Rectangle 872">
                    <a:extLst>
                      <a:ext uri="{FF2B5EF4-FFF2-40B4-BE49-F238E27FC236}">
                        <a16:creationId xmlns:a16="http://schemas.microsoft.com/office/drawing/2014/main" id="{CF8A592D-07AF-4BCA-B1E2-F451D4650E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4" name="Rectangle 873">
                    <a:extLst>
                      <a:ext uri="{FF2B5EF4-FFF2-40B4-BE49-F238E27FC236}">
                        <a16:creationId xmlns:a16="http://schemas.microsoft.com/office/drawing/2014/main" id="{8DAC53FB-C02D-4D8F-B7CD-4B8CBD6673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4" name="Group 743">
                <a:extLst>
                  <a:ext uri="{FF2B5EF4-FFF2-40B4-BE49-F238E27FC236}">
                    <a16:creationId xmlns:a16="http://schemas.microsoft.com/office/drawing/2014/main" id="{1FC62FA0-BED3-4728-865A-3E62666A4F94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53" name="Group 852">
                  <a:extLst>
                    <a:ext uri="{FF2B5EF4-FFF2-40B4-BE49-F238E27FC236}">
                      <a16:creationId xmlns:a16="http://schemas.microsoft.com/office/drawing/2014/main" id="{E8F9EE7B-1D54-4FD2-99C3-2138BA13FEB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64" name="Group 863">
                    <a:extLst>
                      <a:ext uri="{FF2B5EF4-FFF2-40B4-BE49-F238E27FC236}">
                        <a16:creationId xmlns:a16="http://schemas.microsoft.com/office/drawing/2014/main" id="{6642FE76-7199-4B8E-A3FC-830B4C62C4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68" name="Rectangle 867">
                      <a:extLst>
                        <a:ext uri="{FF2B5EF4-FFF2-40B4-BE49-F238E27FC236}">
                          <a16:creationId xmlns:a16="http://schemas.microsoft.com/office/drawing/2014/main" id="{E43E0ECA-6041-4483-87B4-D50BDECAE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9" name="Rectangle 868">
                      <a:extLst>
                        <a:ext uri="{FF2B5EF4-FFF2-40B4-BE49-F238E27FC236}">
                          <a16:creationId xmlns:a16="http://schemas.microsoft.com/office/drawing/2014/main" id="{90F82E5B-60BF-46A8-9368-95BBC66839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5" name="Group 864">
                    <a:extLst>
                      <a:ext uri="{FF2B5EF4-FFF2-40B4-BE49-F238E27FC236}">
                        <a16:creationId xmlns:a16="http://schemas.microsoft.com/office/drawing/2014/main" id="{B364D0E1-CA02-409B-BE10-D0CFCB0A03B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66" name="Rectangle 865">
                      <a:extLst>
                        <a:ext uri="{FF2B5EF4-FFF2-40B4-BE49-F238E27FC236}">
                          <a16:creationId xmlns:a16="http://schemas.microsoft.com/office/drawing/2014/main" id="{5C10CA82-5CDE-4063-835B-1EA3B5CD23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7" name="Rectangle 866">
                      <a:extLst>
                        <a:ext uri="{FF2B5EF4-FFF2-40B4-BE49-F238E27FC236}">
                          <a16:creationId xmlns:a16="http://schemas.microsoft.com/office/drawing/2014/main" id="{FD7BC067-CAEE-4034-B60D-8DEC1DEC64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4" name="Group 853">
                  <a:extLst>
                    <a:ext uri="{FF2B5EF4-FFF2-40B4-BE49-F238E27FC236}">
                      <a16:creationId xmlns:a16="http://schemas.microsoft.com/office/drawing/2014/main" id="{86464B59-93D5-4E4E-B6D6-194A0CDA822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58" name="Group 857">
                    <a:extLst>
                      <a:ext uri="{FF2B5EF4-FFF2-40B4-BE49-F238E27FC236}">
                        <a16:creationId xmlns:a16="http://schemas.microsoft.com/office/drawing/2014/main" id="{03772C6C-88C4-4966-BAAA-9EC3CD457CF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62" name="Rectangle 861">
                      <a:extLst>
                        <a:ext uri="{FF2B5EF4-FFF2-40B4-BE49-F238E27FC236}">
                          <a16:creationId xmlns:a16="http://schemas.microsoft.com/office/drawing/2014/main" id="{1DED552B-769F-47E1-A437-DC4B54E3E8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3" name="Rectangle 862">
                      <a:extLst>
                        <a:ext uri="{FF2B5EF4-FFF2-40B4-BE49-F238E27FC236}">
                          <a16:creationId xmlns:a16="http://schemas.microsoft.com/office/drawing/2014/main" id="{1B1F7FC8-A04F-4F28-9587-C738E5ACDF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59" name="Group 858">
                    <a:extLst>
                      <a:ext uri="{FF2B5EF4-FFF2-40B4-BE49-F238E27FC236}">
                        <a16:creationId xmlns:a16="http://schemas.microsoft.com/office/drawing/2014/main" id="{87C4E302-1690-45AA-BB4B-04FD5FA7203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60" name="Rectangle 859">
                      <a:extLst>
                        <a:ext uri="{FF2B5EF4-FFF2-40B4-BE49-F238E27FC236}">
                          <a16:creationId xmlns:a16="http://schemas.microsoft.com/office/drawing/2014/main" id="{8FCD8359-756F-4135-BCE4-DFD90B9057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1" name="Rectangle 860">
                      <a:extLst>
                        <a:ext uri="{FF2B5EF4-FFF2-40B4-BE49-F238E27FC236}">
                          <a16:creationId xmlns:a16="http://schemas.microsoft.com/office/drawing/2014/main" id="{631F8752-2AD3-417B-AE76-AD97B78625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5" name="Group 854">
                  <a:extLst>
                    <a:ext uri="{FF2B5EF4-FFF2-40B4-BE49-F238E27FC236}">
                      <a16:creationId xmlns:a16="http://schemas.microsoft.com/office/drawing/2014/main" id="{E7668DB1-D23C-4E30-BC73-BA564EB8736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6" name="Rectangle 855">
                    <a:extLst>
                      <a:ext uri="{FF2B5EF4-FFF2-40B4-BE49-F238E27FC236}">
                        <a16:creationId xmlns:a16="http://schemas.microsoft.com/office/drawing/2014/main" id="{49D7DA2A-EB26-4E77-AFB8-2073B7992F6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7" name="Rectangle 856">
                    <a:extLst>
                      <a:ext uri="{FF2B5EF4-FFF2-40B4-BE49-F238E27FC236}">
                        <a16:creationId xmlns:a16="http://schemas.microsoft.com/office/drawing/2014/main" id="{1A030910-A279-4CAF-B725-7D9E5E47E1C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id="{84CAA0DC-4B17-4833-A7E9-6755D8B846AB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36" name="Group 835">
                  <a:extLst>
                    <a:ext uri="{FF2B5EF4-FFF2-40B4-BE49-F238E27FC236}">
                      <a16:creationId xmlns:a16="http://schemas.microsoft.com/office/drawing/2014/main" id="{D251675F-87F0-4643-9087-7C5783FA533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47" name="Group 846">
                    <a:extLst>
                      <a:ext uri="{FF2B5EF4-FFF2-40B4-BE49-F238E27FC236}">
                        <a16:creationId xmlns:a16="http://schemas.microsoft.com/office/drawing/2014/main" id="{B51D3ACD-3CD6-4BD3-89B0-1795F84CE3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51" name="Rectangle 850">
                      <a:extLst>
                        <a:ext uri="{FF2B5EF4-FFF2-40B4-BE49-F238E27FC236}">
                          <a16:creationId xmlns:a16="http://schemas.microsoft.com/office/drawing/2014/main" id="{AE773FF1-4BDA-410E-AFE2-C3482692BD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2" name="Rectangle 851">
                      <a:extLst>
                        <a:ext uri="{FF2B5EF4-FFF2-40B4-BE49-F238E27FC236}">
                          <a16:creationId xmlns:a16="http://schemas.microsoft.com/office/drawing/2014/main" id="{47D0E593-6DB0-461A-BB9D-587402A454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8" name="Group 847">
                    <a:extLst>
                      <a:ext uri="{FF2B5EF4-FFF2-40B4-BE49-F238E27FC236}">
                        <a16:creationId xmlns:a16="http://schemas.microsoft.com/office/drawing/2014/main" id="{3AC3A2CA-4A02-45FD-94E8-0B46CA1767B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49" name="Rectangle 848">
                      <a:extLst>
                        <a:ext uri="{FF2B5EF4-FFF2-40B4-BE49-F238E27FC236}">
                          <a16:creationId xmlns:a16="http://schemas.microsoft.com/office/drawing/2014/main" id="{573698F7-BA92-4A3F-8A8A-75FEF661E9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0" name="Rectangle 849">
                      <a:extLst>
                        <a:ext uri="{FF2B5EF4-FFF2-40B4-BE49-F238E27FC236}">
                          <a16:creationId xmlns:a16="http://schemas.microsoft.com/office/drawing/2014/main" id="{7FB63E84-F060-42C5-BC0B-998B4B4727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7" name="Group 836">
                  <a:extLst>
                    <a:ext uri="{FF2B5EF4-FFF2-40B4-BE49-F238E27FC236}">
                      <a16:creationId xmlns:a16="http://schemas.microsoft.com/office/drawing/2014/main" id="{3EAF23B4-9C67-47C0-8FDA-F958212647A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41" name="Group 840">
                    <a:extLst>
                      <a:ext uri="{FF2B5EF4-FFF2-40B4-BE49-F238E27FC236}">
                        <a16:creationId xmlns:a16="http://schemas.microsoft.com/office/drawing/2014/main" id="{8DE87585-CAAC-441F-B657-2E963431945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45" name="Rectangle 844">
                      <a:extLst>
                        <a:ext uri="{FF2B5EF4-FFF2-40B4-BE49-F238E27FC236}">
                          <a16:creationId xmlns:a16="http://schemas.microsoft.com/office/drawing/2014/main" id="{0D152EB7-8E0C-42C4-870B-4ED190F82B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6" name="Rectangle 845">
                      <a:extLst>
                        <a:ext uri="{FF2B5EF4-FFF2-40B4-BE49-F238E27FC236}">
                          <a16:creationId xmlns:a16="http://schemas.microsoft.com/office/drawing/2014/main" id="{389E5AC9-76D4-4F2C-B5F0-5A6369E89B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2" name="Group 841">
                    <a:extLst>
                      <a:ext uri="{FF2B5EF4-FFF2-40B4-BE49-F238E27FC236}">
                        <a16:creationId xmlns:a16="http://schemas.microsoft.com/office/drawing/2014/main" id="{3A79A037-7DFD-4743-88F5-F62B60E628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43" name="Rectangle 842">
                      <a:extLst>
                        <a:ext uri="{FF2B5EF4-FFF2-40B4-BE49-F238E27FC236}">
                          <a16:creationId xmlns:a16="http://schemas.microsoft.com/office/drawing/2014/main" id="{D9C9C1CF-47BB-4482-870F-0445849153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4" name="Rectangle 843">
                      <a:extLst>
                        <a:ext uri="{FF2B5EF4-FFF2-40B4-BE49-F238E27FC236}">
                          <a16:creationId xmlns:a16="http://schemas.microsoft.com/office/drawing/2014/main" id="{825CB844-84EF-4916-B5F1-B5B1F4DD3F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8" name="Group 837">
                  <a:extLst>
                    <a:ext uri="{FF2B5EF4-FFF2-40B4-BE49-F238E27FC236}">
                      <a16:creationId xmlns:a16="http://schemas.microsoft.com/office/drawing/2014/main" id="{CFA39DF1-64E4-4A84-875A-BDBDD503C09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39" name="Rectangle 838">
                    <a:extLst>
                      <a:ext uri="{FF2B5EF4-FFF2-40B4-BE49-F238E27FC236}">
                        <a16:creationId xmlns:a16="http://schemas.microsoft.com/office/drawing/2014/main" id="{A917574D-3FBB-4079-8D5A-66266ECD97C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0" name="Rectangle 839">
                    <a:extLst>
                      <a:ext uri="{FF2B5EF4-FFF2-40B4-BE49-F238E27FC236}">
                        <a16:creationId xmlns:a16="http://schemas.microsoft.com/office/drawing/2014/main" id="{6913E429-6F41-43F5-82CB-47F4534A60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id="{7D4AFC80-B49B-492D-9622-9ADEE5744F97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19" name="Group 818">
                  <a:extLst>
                    <a:ext uri="{FF2B5EF4-FFF2-40B4-BE49-F238E27FC236}">
                      <a16:creationId xmlns:a16="http://schemas.microsoft.com/office/drawing/2014/main" id="{C6219868-83A4-47B7-A9ED-1681023D917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30" name="Group 829">
                    <a:extLst>
                      <a:ext uri="{FF2B5EF4-FFF2-40B4-BE49-F238E27FC236}">
                        <a16:creationId xmlns:a16="http://schemas.microsoft.com/office/drawing/2014/main" id="{D2AB87B2-B7A5-4399-AADC-816459DA94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834" name="Rectangle 833">
                      <a:extLst>
                        <a:ext uri="{FF2B5EF4-FFF2-40B4-BE49-F238E27FC236}">
                          <a16:creationId xmlns:a16="http://schemas.microsoft.com/office/drawing/2014/main" id="{44F9CD42-33B7-4EE1-9154-751028C362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5" name="Rectangle 834">
                      <a:extLst>
                        <a:ext uri="{FF2B5EF4-FFF2-40B4-BE49-F238E27FC236}">
                          <a16:creationId xmlns:a16="http://schemas.microsoft.com/office/drawing/2014/main" id="{0DCFF0BE-470D-4C90-89AC-364A933BC4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1" name="Group 830">
                    <a:extLst>
                      <a:ext uri="{FF2B5EF4-FFF2-40B4-BE49-F238E27FC236}">
                        <a16:creationId xmlns:a16="http://schemas.microsoft.com/office/drawing/2014/main" id="{C5469CF7-8675-4E05-B5D4-47A5E1E337D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32" name="Rectangle 831">
                      <a:extLst>
                        <a:ext uri="{FF2B5EF4-FFF2-40B4-BE49-F238E27FC236}">
                          <a16:creationId xmlns:a16="http://schemas.microsoft.com/office/drawing/2014/main" id="{B1A8C7F7-7B6C-49AE-B934-17BA0F40DB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3" name="Rectangle 832">
                      <a:extLst>
                        <a:ext uri="{FF2B5EF4-FFF2-40B4-BE49-F238E27FC236}">
                          <a16:creationId xmlns:a16="http://schemas.microsoft.com/office/drawing/2014/main" id="{5A42BE90-6729-4626-9F4A-27DE0A7333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0" name="Group 819">
                  <a:extLst>
                    <a:ext uri="{FF2B5EF4-FFF2-40B4-BE49-F238E27FC236}">
                      <a16:creationId xmlns:a16="http://schemas.microsoft.com/office/drawing/2014/main" id="{5827B224-70BD-4CB4-8614-2C0E54A133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24" name="Group 823">
                    <a:extLst>
                      <a:ext uri="{FF2B5EF4-FFF2-40B4-BE49-F238E27FC236}">
                        <a16:creationId xmlns:a16="http://schemas.microsoft.com/office/drawing/2014/main" id="{CF02B138-54E8-493E-BF16-22788E4AB06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28" name="Rectangle 827">
                      <a:extLst>
                        <a:ext uri="{FF2B5EF4-FFF2-40B4-BE49-F238E27FC236}">
                          <a16:creationId xmlns:a16="http://schemas.microsoft.com/office/drawing/2014/main" id="{5062493C-D349-4722-9FB2-456EF0F79E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9" name="Rectangle 828">
                      <a:extLst>
                        <a:ext uri="{FF2B5EF4-FFF2-40B4-BE49-F238E27FC236}">
                          <a16:creationId xmlns:a16="http://schemas.microsoft.com/office/drawing/2014/main" id="{93BBA5C6-550F-4B45-9825-507E8757A4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5" name="Group 824">
                    <a:extLst>
                      <a:ext uri="{FF2B5EF4-FFF2-40B4-BE49-F238E27FC236}">
                        <a16:creationId xmlns:a16="http://schemas.microsoft.com/office/drawing/2014/main" id="{BCDA5B1D-E263-4533-9932-F277B0B7C0F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26" name="Rectangle 825">
                      <a:extLst>
                        <a:ext uri="{FF2B5EF4-FFF2-40B4-BE49-F238E27FC236}">
                          <a16:creationId xmlns:a16="http://schemas.microsoft.com/office/drawing/2014/main" id="{5724D723-8077-4286-88F9-7E7270AD4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7" name="Rectangle 826">
                      <a:extLst>
                        <a:ext uri="{FF2B5EF4-FFF2-40B4-BE49-F238E27FC236}">
                          <a16:creationId xmlns:a16="http://schemas.microsoft.com/office/drawing/2014/main" id="{4ECF248C-90A9-4D96-87D8-6797956F77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1" name="Group 820">
                  <a:extLst>
                    <a:ext uri="{FF2B5EF4-FFF2-40B4-BE49-F238E27FC236}">
                      <a16:creationId xmlns:a16="http://schemas.microsoft.com/office/drawing/2014/main" id="{F48EDDB9-14CC-4979-9F64-7B49420D112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22" name="Rectangle 821">
                    <a:extLst>
                      <a:ext uri="{FF2B5EF4-FFF2-40B4-BE49-F238E27FC236}">
                        <a16:creationId xmlns:a16="http://schemas.microsoft.com/office/drawing/2014/main" id="{9749048C-4B9A-4E8E-9842-95AD9168316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3" name="Rectangle 822">
                    <a:extLst>
                      <a:ext uri="{FF2B5EF4-FFF2-40B4-BE49-F238E27FC236}">
                        <a16:creationId xmlns:a16="http://schemas.microsoft.com/office/drawing/2014/main" id="{58940BC6-07F9-4D4F-8C2C-AA3C9D102FA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7" name="Group 746">
                <a:extLst>
                  <a:ext uri="{FF2B5EF4-FFF2-40B4-BE49-F238E27FC236}">
                    <a16:creationId xmlns:a16="http://schemas.microsoft.com/office/drawing/2014/main" id="{1BEC4133-DE5B-4E1F-9244-0BC0D1BD508F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02" name="Group 801">
                  <a:extLst>
                    <a:ext uri="{FF2B5EF4-FFF2-40B4-BE49-F238E27FC236}">
                      <a16:creationId xmlns:a16="http://schemas.microsoft.com/office/drawing/2014/main" id="{BEC631FA-79B2-4D24-A2CA-E8E22D0DD97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13" name="Group 812">
                    <a:extLst>
                      <a:ext uri="{FF2B5EF4-FFF2-40B4-BE49-F238E27FC236}">
                        <a16:creationId xmlns:a16="http://schemas.microsoft.com/office/drawing/2014/main" id="{D91906A0-C994-41F2-B882-895B93B2C80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17" name="Rectangle 816">
                      <a:extLst>
                        <a:ext uri="{FF2B5EF4-FFF2-40B4-BE49-F238E27FC236}">
                          <a16:creationId xmlns:a16="http://schemas.microsoft.com/office/drawing/2014/main" id="{312999B8-BA9D-4714-861E-5106EAE7DD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8" name="Rectangle 817">
                      <a:extLst>
                        <a:ext uri="{FF2B5EF4-FFF2-40B4-BE49-F238E27FC236}">
                          <a16:creationId xmlns:a16="http://schemas.microsoft.com/office/drawing/2014/main" id="{4B141030-F440-4150-8E1B-0844CD4AFB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4" name="Group 813">
                    <a:extLst>
                      <a:ext uri="{FF2B5EF4-FFF2-40B4-BE49-F238E27FC236}">
                        <a16:creationId xmlns:a16="http://schemas.microsoft.com/office/drawing/2014/main" id="{2E666DAB-EFD4-41EE-9696-2FA94B3D485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15" name="Rectangle 814">
                      <a:extLst>
                        <a:ext uri="{FF2B5EF4-FFF2-40B4-BE49-F238E27FC236}">
                          <a16:creationId xmlns:a16="http://schemas.microsoft.com/office/drawing/2014/main" id="{51A76A74-27C1-41C8-947E-8A1E5BF4ED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6" name="Rectangle 815">
                      <a:extLst>
                        <a:ext uri="{FF2B5EF4-FFF2-40B4-BE49-F238E27FC236}">
                          <a16:creationId xmlns:a16="http://schemas.microsoft.com/office/drawing/2014/main" id="{395D1DBA-0669-42B2-A40B-BAD2E1EB22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3" name="Group 802">
                  <a:extLst>
                    <a:ext uri="{FF2B5EF4-FFF2-40B4-BE49-F238E27FC236}">
                      <a16:creationId xmlns:a16="http://schemas.microsoft.com/office/drawing/2014/main" id="{8CAF0C74-927E-4859-937F-B2A231EE089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07" name="Group 806">
                    <a:extLst>
                      <a:ext uri="{FF2B5EF4-FFF2-40B4-BE49-F238E27FC236}">
                        <a16:creationId xmlns:a16="http://schemas.microsoft.com/office/drawing/2014/main" id="{ACDA90AD-54F1-4C7C-AB67-6F2C85497E2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11" name="Rectangle 810">
                      <a:extLst>
                        <a:ext uri="{FF2B5EF4-FFF2-40B4-BE49-F238E27FC236}">
                          <a16:creationId xmlns:a16="http://schemas.microsoft.com/office/drawing/2014/main" id="{D0F6C460-13D5-42CE-A77C-C377DEAEBF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2" name="Rectangle 811">
                      <a:extLst>
                        <a:ext uri="{FF2B5EF4-FFF2-40B4-BE49-F238E27FC236}">
                          <a16:creationId xmlns:a16="http://schemas.microsoft.com/office/drawing/2014/main" id="{087A0B56-92B6-48FD-A209-6FDFD3407B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8" name="Group 807">
                    <a:extLst>
                      <a:ext uri="{FF2B5EF4-FFF2-40B4-BE49-F238E27FC236}">
                        <a16:creationId xmlns:a16="http://schemas.microsoft.com/office/drawing/2014/main" id="{4F5C6219-4261-4803-AA0F-A79DE9BEBB7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09" name="Rectangle 808">
                      <a:extLst>
                        <a:ext uri="{FF2B5EF4-FFF2-40B4-BE49-F238E27FC236}">
                          <a16:creationId xmlns:a16="http://schemas.microsoft.com/office/drawing/2014/main" id="{DFD4D677-CF84-4676-8500-02484A90A4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0" name="Rectangle 809">
                      <a:extLst>
                        <a:ext uri="{FF2B5EF4-FFF2-40B4-BE49-F238E27FC236}">
                          <a16:creationId xmlns:a16="http://schemas.microsoft.com/office/drawing/2014/main" id="{34598155-E948-4052-9C8B-0DBCDCF858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4" name="Group 803">
                  <a:extLst>
                    <a:ext uri="{FF2B5EF4-FFF2-40B4-BE49-F238E27FC236}">
                      <a16:creationId xmlns:a16="http://schemas.microsoft.com/office/drawing/2014/main" id="{4C59CF0E-8245-4BEF-A85D-88CD18137F0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05" name="Rectangle 804">
                    <a:extLst>
                      <a:ext uri="{FF2B5EF4-FFF2-40B4-BE49-F238E27FC236}">
                        <a16:creationId xmlns:a16="http://schemas.microsoft.com/office/drawing/2014/main" id="{39E7CDC6-E0EC-4CCC-8CE9-8D7CB9B22F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6" name="Rectangle 805">
                    <a:extLst>
                      <a:ext uri="{FF2B5EF4-FFF2-40B4-BE49-F238E27FC236}">
                        <a16:creationId xmlns:a16="http://schemas.microsoft.com/office/drawing/2014/main" id="{805D05DA-114A-4922-8B82-B1466CE16E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8" name="Group 747">
                <a:extLst>
                  <a:ext uri="{FF2B5EF4-FFF2-40B4-BE49-F238E27FC236}">
                    <a16:creationId xmlns:a16="http://schemas.microsoft.com/office/drawing/2014/main" id="{D34E7AB4-9474-4E74-B606-D0A83EB63917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85" name="Group 784">
                  <a:extLst>
                    <a:ext uri="{FF2B5EF4-FFF2-40B4-BE49-F238E27FC236}">
                      <a16:creationId xmlns:a16="http://schemas.microsoft.com/office/drawing/2014/main" id="{FF629FD3-2411-49EC-8309-753F26B5A6A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96" name="Group 795">
                    <a:extLst>
                      <a:ext uri="{FF2B5EF4-FFF2-40B4-BE49-F238E27FC236}">
                        <a16:creationId xmlns:a16="http://schemas.microsoft.com/office/drawing/2014/main" id="{B07B471A-57AD-4BE5-993F-0E7A972898E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0" name="Rectangle 799">
                      <a:extLst>
                        <a:ext uri="{FF2B5EF4-FFF2-40B4-BE49-F238E27FC236}">
                          <a16:creationId xmlns:a16="http://schemas.microsoft.com/office/drawing/2014/main" id="{D7014632-A6DD-4253-A308-5CA93DFB7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1" name="Rectangle 800">
                      <a:extLst>
                        <a:ext uri="{FF2B5EF4-FFF2-40B4-BE49-F238E27FC236}">
                          <a16:creationId xmlns:a16="http://schemas.microsoft.com/office/drawing/2014/main" id="{B230FDAB-3DC0-4908-BE05-308F0B37B7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7" name="Group 796">
                    <a:extLst>
                      <a:ext uri="{FF2B5EF4-FFF2-40B4-BE49-F238E27FC236}">
                        <a16:creationId xmlns:a16="http://schemas.microsoft.com/office/drawing/2014/main" id="{DF41E004-5B46-4267-BC52-E7138EA847D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98" name="Rectangle 797">
                      <a:extLst>
                        <a:ext uri="{FF2B5EF4-FFF2-40B4-BE49-F238E27FC236}">
                          <a16:creationId xmlns:a16="http://schemas.microsoft.com/office/drawing/2014/main" id="{8EF1B320-7109-4CCA-87AC-26A8A77C51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9" name="Rectangle 798">
                      <a:extLst>
                        <a:ext uri="{FF2B5EF4-FFF2-40B4-BE49-F238E27FC236}">
                          <a16:creationId xmlns:a16="http://schemas.microsoft.com/office/drawing/2014/main" id="{696A6D90-8C1D-41A6-8FE0-F01F01A34B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6" name="Group 785">
                  <a:extLst>
                    <a:ext uri="{FF2B5EF4-FFF2-40B4-BE49-F238E27FC236}">
                      <a16:creationId xmlns:a16="http://schemas.microsoft.com/office/drawing/2014/main" id="{CBDA8ECB-D21D-4427-9A8B-073BAB4BCD1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90" name="Group 789">
                    <a:extLst>
                      <a:ext uri="{FF2B5EF4-FFF2-40B4-BE49-F238E27FC236}">
                        <a16:creationId xmlns:a16="http://schemas.microsoft.com/office/drawing/2014/main" id="{3F4DA11E-BFB0-43ED-9B95-70B2F5E9B3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94" name="Rectangle 793">
                      <a:extLst>
                        <a:ext uri="{FF2B5EF4-FFF2-40B4-BE49-F238E27FC236}">
                          <a16:creationId xmlns:a16="http://schemas.microsoft.com/office/drawing/2014/main" id="{D6C583FD-FC51-4F4C-A2A9-9B97D9EDC2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5" name="Rectangle 794">
                      <a:extLst>
                        <a:ext uri="{FF2B5EF4-FFF2-40B4-BE49-F238E27FC236}">
                          <a16:creationId xmlns:a16="http://schemas.microsoft.com/office/drawing/2014/main" id="{C83CF772-F2D6-4034-BD89-71B0BBC897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1" name="Group 790">
                    <a:extLst>
                      <a:ext uri="{FF2B5EF4-FFF2-40B4-BE49-F238E27FC236}">
                        <a16:creationId xmlns:a16="http://schemas.microsoft.com/office/drawing/2014/main" id="{FCBACF86-D8FB-4E9C-815A-22C76B5B6BB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92" name="Rectangle 791">
                      <a:extLst>
                        <a:ext uri="{FF2B5EF4-FFF2-40B4-BE49-F238E27FC236}">
                          <a16:creationId xmlns:a16="http://schemas.microsoft.com/office/drawing/2014/main" id="{E2739C82-439F-43F4-AFB3-B841ED888A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3" name="Rectangle 792">
                      <a:extLst>
                        <a:ext uri="{FF2B5EF4-FFF2-40B4-BE49-F238E27FC236}">
                          <a16:creationId xmlns:a16="http://schemas.microsoft.com/office/drawing/2014/main" id="{349531B0-6734-4C5B-8E37-3DD2A0C000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7" name="Group 786">
                  <a:extLst>
                    <a:ext uri="{FF2B5EF4-FFF2-40B4-BE49-F238E27FC236}">
                      <a16:creationId xmlns:a16="http://schemas.microsoft.com/office/drawing/2014/main" id="{7935B307-4000-4000-B41E-3CDB3912E67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88" name="Rectangle 787">
                    <a:extLst>
                      <a:ext uri="{FF2B5EF4-FFF2-40B4-BE49-F238E27FC236}">
                        <a16:creationId xmlns:a16="http://schemas.microsoft.com/office/drawing/2014/main" id="{1CB3941B-0446-45FA-A25D-FDD2F6F9C0E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9" name="Rectangle 788">
                    <a:extLst>
                      <a:ext uri="{FF2B5EF4-FFF2-40B4-BE49-F238E27FC236}">
                        <a16:creationId xmlns:a16="http://schemas.microsoft.com/office/drawing/2014/main" id="{2C51853D-190E-4447-A052-0E43E7EC11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9" name="Group 748">
                <a:extLst>
                  <a:ext uri="{FF2B5EF4-FFF2-40B4-BE49-F238E27FC236}">
                    <a16:creationId xmlns:a16="http://schemas.microsoft.com/office/drawing/2014/main" id="{092E8293-C0A7-4AD3-85D6-8AFC2869C13C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68" name="Group 767">
                  <a:extLst>
                    <a:ext uri="{FF2B5EF4-FFF2-40B4-BE49-F238E27FC236}">
                      <a16:creationId xmlns:a16="http://schemas.microsoft.com/office/drawing/2014/main" id="{C3CA8DB7-B14A-4464-87B5-EE8778B93AD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79" name="Group 778">
                    <a:extLst>
                      <a:ext uri="{FF2B5EF4-FFF2-40B4-BE49-F238E27FC236}">
                        <a16:creationId xmlns:a16="http://schemas.microsoft.com/office/drawing/2014/main" id="{1B398A63-1D67-47D6-9F20-950087E8AFE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83" name="Rectangle 782">
                      <a:extLst>
                        <a:ext uri="{FF2B5EF4-FFF2-40B4-BE49-F238E27FC236}">
                          <a16:creationId xmlns:a16="http://schemas.microsoft.com/office/drawing/2014/main" id="{AFDB7918-3CA6-4078-9999-911231E321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4" name="Rectangle 783">
                      <a:extLst>
                        <a:ext uri="{FF2B5EF4-FFF2-40B4-BE49-F238E27FC236}">
                          <a16:creationId xmlns:a16="http://schemas.microsoft.com/office/drawing/2014/main" id="{9F14A7AC-A208-497B-8ECC-D435B9CD69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0" name="Group 779">
                    <a:extLst>
                      <a:ext uri="{FF2B5EF4-FFF2-40B4-BE49-F238E27FC236}">
                        <a16:creationId xmlns:a16="http://schemas.microsoft.com/office/drawing/2014/main" id="{EBE7DCB8-EBEF-44DB-A07A-1FA4298293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1" name="Rectangle 780">
                      <a:extLst>
                        <a:ext uri="{FF2B5EF4-FFF2-40B4-BE49-F238E27FC236}">
                          <a16:creationId xmlns:a16="http://schemas.microsoft.com/office/drawing/2014/main" id="{51C1C4B3-8A6C-452F-8AF5-3C8E8E42E9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2" name="Rectangle 781">
                      <a:extLst>
                        <a:ext uri="{FF2B5EF4-FFF2-40B4-BE49-F238E27FC236}">
                          <a16:creationId xmlns:a16="http://schemas.microsoft.com/office/drawing/2014/main" id="{71F492BD-39C2-4F07-81B0-DE5AB5214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69" name="Group 768">
                  <a:extLst>
                    <a:ext uri="{FF2B5EF4-FFF2-40B4-BE49-F238E27FC236}">
                      <a16:creationId xmlns:a16="http://schemas.microsoft.com/office/drawing/2014/main" id="{004D2AF5-9E6E-44C0-B99B-FE8E847CE7AF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773" name="Group 772">
                    <a:extLst>
                      <a:ext uri="{FF2B5EF4-FFF2-40B4-BE49-F238E27FC236}">
                        <a16:creationId xmlns:a16="http://schemas.microsoft.com/office/drawing/2014/main" id="{A5BE8595-2C9A-427A-B1F0-0ABA47F09F8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77" name="Rectangle 776">
                      <a:extLst>
                        <a:ext uri="{FF2B5EF4-FFF2-40B4-BE49-F238E27FC236}">
                          <a16:creationId xmlns:a16="http://schemas.microsoft.com/office/drawing/2014/main" id="{9AE659D9-F3AA-4206-95EB-9E5717A64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8" name="Rectangle 777">
                      <a:extLst>
                        <a:ext uri="{FF2B5EF4-FFF2-40B4-BE49-F238E27FC236}">
                          <a16:creationId xmlns:a16="http://schemas.microsoft.com/office/drawing/2014/main" id="{D6EC25D2-DA82-467B-BF8C-6C365684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4" name="Group 773">
                    <a:extLst>
                      <a:ext uri="{FF2B5EF4-FFF2-40B4-BE49-F238E27FC236}">
                        <a16:creationId xmlns:a16="http://schemas.microsoft.com/office/drawing/2014/main" id="{EFCEC96E-9A50-4E07-AA6E-79D58B8444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775" name="Rectangle 774">
                      <a:extLst>
                        <a:ext uri="{FF2B5EF4-FFF2-40B4-BE49-F238E27FC236}">
                          <a16:creationId xmlns:a16="http://schemas.microsoft.com/office/drawing/2014/main" id="{131752F9-F044-4211-80C8-054C6D4E53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6" name="Rectangle 775">
                      <a:extLst>
                        <a:ext uri="{FF2B5EF4-FFF2-40B4-BE49-F238E27FC236}">
                          <a16:creationId xmlns:a16="http://schemas.microsoft.com/office/drawing/2014/main" id="{7E133DB2-172B-461E-ACB5-3AF233AAD4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0" name="Group 769">
                  <a:extLst>
                    <a:ext uri="{FF2B5EF4-FFF2-40B4-BE49-F238E27FC236}">
                      <a16:creationId xmlns:a16="http://schemas.microsoft.com/office/drawing/2014/main" id="{5F27B07D-669B-4AE1-A037-BAA8BB72950D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71" name="Rectangle 770">
                    <a:extLst>
                      <a:ext uri="{FF2B5EF4-FFF2-40B4-BE49-F238E27FC236}">
                        <a16:creationId xmlns:a16="http://schemas.microsoft.com/office/drawing/2014/main" id="{159B448A-315C-4FC2-8049-F58386DD8C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2" name="Rectangle 771">
                    <a:extLst>
                      <a:ext uri="{FF2B5EF4-FFF2-40B4-BE49-F238E27FC236}">
                        <a16:creationId xmlns:a16="http://schemas.microsoft.com/office/drawing/2014/main" id="{6403D70D-41A2-4C09-9825-8D296ED8334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0" name="Group 749">
                <a:extLst>
                  <a:ext uri="{FF2B5EF4-FFF2-40B4-BE49-F238E27FC236}">
                    <a16:creationId xmlns:a16="http://schemas.microsoft.com/office/drawing/2014/main" id="{46EA3E37-553B-4C31-B99E-30A20B6865A0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51" name="Group 750">
                  <a:extLst>
                    <a:ext uri="{FF2B5EF4-FFF2-40B4-BE49-F238E27FC236}">
                      <a16:creationId xmlns:a16="http://schemas.microsoft.com/office/drawing/2014/main" id="{AF593F36-C8F1-4B99-84E5-E9216711A96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2" name="Group 761">
                    <a:extLst>
                      <a:ext uri="{FF2B5EF4-FFF2-40B4-BE49-F238E27FC236}">
                        <a16:creationId xmlns:a16="http://schemas.microsoft.com/office/drawing/2014/main" id="{B472EF0A-F2B9-40BA-92CB-D706BE0533C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66" name="Rectangle 765">
                      <a:extLst>
                        <a:ext uri="{FF2B5EF4-FFF2-40B4-BE49-F238E27FC236}">
                          <a16:creationId xmlns:a16="http://schemas.microsoft.com/office/drawing/2014/main" id="{F385E9C2-DB6B-4B88-B47D-B4FE2CFB69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7" name="Rectangle 766">
                      <a:extLst>
                        <a:ext uri="{FF2B5EF4-FFF2-40B4-BE49-F238E27FC236}">
                          <a16:creationId xmlns:a16="http://schemas.microsoft.com/office/drawing/2014/main" id="{6FFEC6A1-62B6-426B-9EA6-9D5C80FE6E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3" name="Group 762">
                    <a:extLst>
                      <a:ext uri="{FF2B5EF4-FFF2-40B4-BE49-F238E27FC236}">
                        <a16:creationId xmlns:a16="http://schemas.microsoft.com/office/drawing/2014/main" id="{7FF10367-7CE9-4B14-80DB-526F932A820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64" name="Rectangle 763">
                      <a:extLst>
                        <a:ext uri="{FF2B5EF4-FFF2-40B4-BE49-F238E27FC236}">
                          <a16:creationId xmlns:a16="http://schemas.microsoft.com/office/drawing/2014/main" id="{C274AB20-5FC1-449C-9813-14BCE698F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5" name="Rectangle 764">
                      <a:extLst>
                        <a:ext uri="{FF2B5EF4-FFF2-40B4-BE49-F238E27FC236}">
                          <a16:creationId xmlns:a16="http://schemas.microsoft.com/office/drawing/2014/main" id="{96FF1D77-A8FD-45E6-92AA-2DED733DAF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2" name="Group 751">
                  <a:extLst>
                    <a:ext uri="{FF2B5EF4-FFF2-40B4-BE49-F238E27FC236}">
                      <a16:creationId xmlns:a16="http://schemas.microsoft.com/office/drawing/2014/main" id="{FA73170F-D87A-4B93-9CFB-F308016C718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56" name="Group 755">
                    <a:extLst>
                      <a:ext uri="{FF2B5EF4-FFF2-40B4-BE49-F238E27FC236}">
                        <a16:creationId xmlns:a16="http://schemas.microsoft.com/office/drawing/2014/main" id="{732E5980-0A30-4249-95DF-497924B010E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60" name="Rectangle 759">
                      <a:extLst>
                        <a:ext uri="{FF2B5EF4-FFF2-40B4-BE49-F238E27FC236}">
                          <a16:creationId xmlns:a16="http://schemas.microsoft.com/office/drawing/2014/main" id="{51EA2362-5819-49C2-99A7-34EBC3E309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1" name="Rectangle 760">
                      <a:extLst>
                        <a:ext uri="{FF2B5EF4-FFF2-40B4-BE49-F238E27FC236}">
                          <a16:creationId xmlns:a16="http://schemas.microsoft.com/office/drawing/2014/main" id="{1EB2ACD7-382E-4DDA-981B-F547F8C128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7" name="Group 756">
                    <a:extLst>
                      <a:ext uri="{FF2B5EF4-FFF2-40B4-BE49-F238E27FC236}">
                        <a16:creationId xmlns:a16="http://schemas.microsoft.com/office/drawing/2014/main" id="{934435C0-A13B-40EA-84E4-9E51A8CA99D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58" name="Rectangle 757">
                      <a:extLst>
                        <a:ext uri="{FF2B5EF4-FFF2-40B4-BE49-F238E27FC236}">
                          <a16:creationId xmlns:a16="http://schemas.microsoft.com/office/drawing/2014/main" id="{4140F9C1-A762-4118-9C1C-7730491DF5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9" name="Rectangle 758">
                      <a:extLst>
                        <a:ext uri="{FF2B5EF4-FFF2-40B4-BE49-F238E27FC236}">
                          <a16:creationId xmlns:a16="http://schemas.microsoft.com/office/drawing/2014/main" id="{E159872F-C31F-4F2F-9505-029EAF79EA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3" name="Group 752">
                  <a:extLst>
                    <a:ext uri="{FF2B5EF4-FFF2-40B4-BE49-F238E27FC236}">
                      <a16:creationId xmlns:a16="http://schemas.microsoft.com/office/drawing/2014/main" id="{364EB81C-16BB-4D67-9B0C-36AA011CB333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54" name="Rectangle 753">
                    <a:extLst>
                      <a:ext uri="{FF2B5EF4-FFF2-40B4-BE49-F238E27FC236}">
                        <a16:creationId xmlns:a16="http://schemas.microsoft.com/office/drawing/2014/main" id="{D0298AE7-A92D-4B51-BB37-0E72B8FDB5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5" name="Rectangle 754">
                    <a:extLst>
                      <a:ext uri="{FF2B5EF4-FFF2-40B4-BE49-F238E27FC236}">
                        <a16:creationId xmlns:a16="http://schemas.microsoft.com/office/drawing/2014/main" id="{A9074382-C032-4BA7-B002-E560F4653A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40" name="Rectangle 739">
              <a:extLst>
                <a:ext uri="{FF2B5EF4-FFF2-40B4-BE49-F238E27FC236}">
                  <a16:creationId xmlns:a16="http://schemas.microsoft.com/office/drawing/2014/main" id="{3B0218AC-E60D-48F1-8A88-ED1690AF17B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921" name="Group 920">
            <a:extLst>
              <a:ext uri="{FF2B5EF4-FFF2-40B4-BE49-F238E27FC236}">
                <a16:creationId xmlns:a16="http://schemas.microsoft.com/office/drawing/2014/main" id="{ED6F5191-BDB2-4392-8DA5-F966D95851A1}"/>
              </a:ext>
            </a:extLst>
          </p:cNvPr>
          <p:cNvGrpSpPr/>
          <p:nvPr/>
        </p:nvGrpSpPr>
        <p:grpSpPr>
          <a:xfrm>
            <a:off x="8842317" y="607975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922" name="Group 921">
              <a:extLst>
                <a:ext uri="{FF2B5EF4-FFF2-40B4-BE49-F238E27FC236}">
                  <a16:creationId xmlns:a16="http://schemas.microsoft.com/office/drawing/2014/main" id="{575E9914-0F4D-432E-A1DE-A1902038CB5A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924" name="Group 923">
                <a:extLst>
                  <a:ext uri="{FF2B5EF4-FFF2-40B4-BE49-F238E27FC236}">
                    <a16:creationId xmlns:a16="http://schemas.microsoft.com/office/drawing/2014/main" id="{773CAF2C-2473-4EF1-8837-7E6406AAAE44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87" name="Group 1086">
                  <a:extLst>
                    <a:ext uri="{FF2B5EF4-FFF2-40B4-BE49-F238E27FC236}">
                      <a16:creationId xmlns:a16="http://schemas.microsoft.com/office/drawing/2014/main" id="{D9132649-A858-4C13-8A4E-761C17162C0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98" name="Group 1097">
                    <a:extLst>
                      <a:ext uri="{FF2B5EF4-FFF2-40B4-BE49-F238E27FC236}">
                        <a16:creationId xmlns:a16="http://schemas.microsoft.com/office/drawing/2014/main" id="{96018938-4777-4426-A79A-9EE8F7DEA89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02" name="Rectangle 1101">
                      <a:extLst>
                        <a:ext uri="{FF2B5EF4-FFF2-40B4-BE49-F238E27FC236}">
                          <a16:creationId xmlns:a16="http://schemas.microsoft.com/office/drawing/2014/main" id="{B6AAEE41-B3FA-4F1D-BFD6-40F4A862F2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3" name="Rectangle 1102">
                      <a:extLst>
                        <a:ext uri="{FF2B5EF4-FFF2-40B4-BE49-F238E27FC236}">
                          <a16:creationId xmlns:a16="http://schemas.microsoft.com/office/drawing/2014/main" id="{4E9D0032-AD45-4211-BD77-F497DE5DBE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9" name="Group 1098">
                    <a:extLst>
                      <a:ext uri="{FF2B5EF4-FFF2-40B4-BE49-F238E27FC236}">
                        <a16:creationId xmlns:a16="http://schemas.microsoft.com/office/drawing/2014/main" id="{1A4BE0A0-56C8-4B75-A770-03369A435C4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00" name="Rectangle 1099">
                      <a:extLst>
                        <a:ext uri="{FF2B5EF4-FFF2-40B4-BE49-F238E27FC236}">
                          <a16:creationId xmlns:a16="http://schemas.microsoft.com/office/drawing/2014/main" id="{51D47565-BB8E-437C-A843-36531CF3FE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1" name="Rectangle 1100">
                      <a:extLst>
                        <a:ext uri="{FF2B5EF4-FFF2-40B4-BE49-F238E27FC236}">
                          <a16:creationId xmlns:a16="http://schemas.microsoft.com/office/drawing/2014/main" id="{5EF328E7-423D-4906-9740-A56A386C08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88" name="Group 1087">
                  <a:extLst>
                    <a:ext uri="{FF2B5EF4-FFF2-40B4-BE49-F238E27FC236}">
                      <a16:creationId xmlns:a16="http://schemas.microsoft.com/office/drawing/2014/main" id="{3139F49B-4FB8-48F1-B7D6-E62F81DAB8C9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092" name="Group 1091">
                    <a:extLst>
                      <a:ext uri="{FF2B5EF4-FFF2-40B4-BE49-F238E27FC236}">
                        <a16:creationId xmlns:a16="http://schemas.microsoft.com/office/drawing/2014/main" id="{81659764-CEC3-40BF-92BB-584C9F96C2A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96" name="Rectangle 1095">
                      <a:extLst>
                        <a:ext uri="{FF2B5EF4-FFF2-40B4-BE49-F238E27FC236}">
                          <a16:creationId xmlns:a16="http://schemas.microsoft.com/office/drawing/2014/main" id="{73AB751F-9FE5-42CC-89F0-DA04BC9B3E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7" name="Rectangle 1096">
                      <a:extLst>
                        <a:ext uri="{FF2B5EF4-FFF2-40B4-BE49-F238E27FC236}">
                          <a16:creationId xmlns:a16="http://schemas.microsoft.com/office/drawing/2014/main" id="{98803D5E-356F-4482-B94F-7CCBAECF8F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3" name="Group 1092">
                    <a:extLst>
                      <a:ext uri="{FF2B5EF4-FFF2-40B4-BE49-F238E27FC236}">
                        <a16:creationId xmlns:a16="http://schemas.microsoft.com/office/drawing/2014/main" id="{E635425A-52B5-4B93-9177-549F40C8ADF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094" name="Rectangle 1093">
                      <a:extLst>
                        <a:ext uri="{FF2B5EF4-FFF2-40B4-BE49-F238E27FC236}">
                          <a16:creationId xmlns:a16="http://schemas.microsoft.com/office/drawing/2014/main" id="{6748857C-9C5D-4A66-B284-60373D2789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5" name="Rectangle 1094">
                      <a:extLst>
                        <a:ext uri="{FF2B5EF4-FFF2-40B4-BE49-F238E27FC236}">
                          <a16:creationId xmlns:a16="http://schemas.microsoft.com/office/drawing/2014/main" id="{B9F9C6B2-2B1C-4395-AC23-EF3D6C0D0C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89" name="Group 1088">
                  <a:extLst>
                    <a:ext uri="{FF2B5EF4-FFF2-40B4-BE49-F238E27FC236}">
                      <a16:creationId xmlns:a16="http://schemas.microsoft.com/office/drawing/2014/main" id="{64543998-A2AB-4E08-A3D8-FFD104ADB701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90" name="Rectangle 1089">
                    <a:extLst>
                      <a:ext uri="{FF2B5EF4-FFF2-40B4-BE49-F238E27FC236}">
                        <a16:creationId xmlns:a16="http://schemas.microsoft.com/office/drawing/2014/main" id="{0BC54552-3747-4E35-94D1-9EC5F6C9A4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1" name="Rectangle 1090">
                    <a:extLst>
                      <a:ext uri="{FF2B5EF4-FFF2-40B4-BE49-F238E27FC236}">
                        <a16:creationId xmlns:a16="http://schemas.microsoft.com/office/drawing/2014/main" id="{82F32A04-5DFD-4484-9180-49E8DBF4234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5" name="Group 924">
                <a:extLst>
                  <a:ext uri="{FF2B5EF4-FFF2-40B4-BE49-F238E27FC236}">
                    <a16:creationId xmlns:a16="http://schemas.microsoft.com/office/drawing/2014/main" id="{74A3BFDF-EF72-4BB3-9E67-E743C1C75976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70" name="Group 1069">
                  <a:extLst>
                    <a:ext uri="{FF2B5EF4-FFF2-40B4-BE49-F238E27FC236}">
                      <a16:creationId xmlns:a16="http://schemas.microsoft.com/office/drawing/2014/main" id="{9F5B2FC8-37F5-433A-9534-C0D3B57AB24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81" name="Group 1080">
                    <a:extLst>
                      <a:ext uri="{FF2B5EF4-FFF2-40B4-BE49-F238E27FC236}">
                        <a16:creationId xmlns:a16="http://schemas.microsoft.com/office/drawing/2014/main" id="{3085A222-7C00-46F2-9C8F-4A6237B08B7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85" name="Rectangle 1084">
                      <a:extLst>
                        <a:ext uri="{FF2B5EF4-FFF2-40B4-BE49-F238E27FC236}">
                          <a16:creationId xmlns:a16="http://schemas.microsoft.com/office/drawing/2014/main" id="{A50042F7-158E-49D9-AD27-323EFF3926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6" name="Rectangle 1085">
                      <a:extLst>
                        <a:ext uri="{FF2B5EF4-FFF2-40B4-BE49-F238E27FC236}">
                          <a16:creationId xmlns:a16="http://schemas.microsoft.com/office/drawing/2014/main" id="{A3DD7E87-B17E-4816-BFE4-1EB0193BD4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82" name="Group 1081">
                    <a:extLst>
                      <a:ext uri="{FF2B5EF4-FFF2-40B4-BE49-F238E27FC236}">
                        <a16:creationId xmlns:a16="http://schemas.microsoft.com/office/drawing/2014/main" id="{B6AC51F3-51CB-4A05-AD51-70C763359C1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83" name="Rectangle 1082">
                      <a:extLst>
                        <a:ext uri="{FF2B5EF4-FFF2-40B4-BE49-F238E27FC236}">
                          <a16:creationId xmlns:a16="http://schemas.microsoft.com/office/drawing/2014/main" id="{A79D33D7-953E-429F-A55E-EB7714F895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4" name="Rectangle 1083">
                      <a:extLst>
                        <a:ext uri="{FF2B5EF4-FFF2-40B4-BE49-F238E27FC236}">
                          <a16:creationId xmlns:a16="http://schemas.microsoft.com/office/drawing/2014/main" id="{1F68ED73-17C4-478C-AB6E-040AC070B4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1" name="Group 1070">
                  <a:extLst>
                    <a:ext uri="{FF2B5EF4-FFF2-40B4-BE49-F238E27FC236}">
                      <a16:creationId xmlns:a16="http://schemas.microsoft.com/office/drawing/2014/main" id="{4D979BC3-80BF-498B-B968-20D8C927975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75" name="Group 1074">
                    <a:extLst>
                      <a:ext uri="{FF2B5EF4-FFF2-40B4-BE49-F238E27FC236}">
                        <a16:creationId xmlns:a16="http://schemas.microsoft.com/office/drawing/2014/main" id="{3790785C-7AB3-4A61-9695-F9FA3934858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79" name="Rectangle 1078">
                      <a:extLst>
                        <a:ext uri="{FF2B5EF4-FFF2-40B4-BE49-F238E27FC236}">
                          <a16:creationId xmlns:a16="http://schemas.microsoft.com/office/drawing/2014/main" id="{35A90429-0292-41AF-9860-1737827DE7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0" name="Rectangle 1079">
                      <a:extLst>
                        <a:ext uri="{FF2B5EF4-FFF2-40B4-BE49-F238E27FC236}">
                          <a16:creationId xmlns:a16="http://schemas.microsoft.com/office/drawing/2014/main" id="{C248A968-A4BC-457A-931F-6C18B692AE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76" name="Group 1075">
                    <a:extLst>
                      <a:ext uri="{FF2B5EF4-FFF2-40B4-BE49-F238E27FC236}">
                        <a16:creationId xmlns:a16="http://schemas.microsoft.com/office/drawing/2014/main" id="{28F0DA2F-2FCD-4EA3-A14B-84A61C7D619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77" name="Rectangle 1076">
                      <a:extLst>
                        <a:ext uri="{FF2B5EF4-FFF2-40B4-BE49-F238E27FC236}">
                          <a16:creationId xmlns:a16="http://schemas.microsoft.com/office/drawing/2014/main" id="{92997B3A-9B87-4082-A559-5F03C470F5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8" name="Rectangle 1077">
                      <a:extLst>
                        <a:ext uri="{FF2B5EF4-FFF2-40B4-BE49-F238E27FC236}">
                          <a16:creationId xmlns:a16="http://schemas.microsoft.com/office/drawing/2014/main" id="{04EF025A-52E3-46AE-9DC2-D9C599CE86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2" name="Group 1071">
                  <a:extLst>
                    <a:ext uri="{FF2B5EF4-FFF2-40B4-BE49-F238E27FC236}">
                      <a16:creationId xmlns:a16="http://schemas.microsoft.com/office/drawing/2014/main" id="{13799823-3A32-4DF7-9A92-E0C54B21E6C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73" name="Rectangle 1072">
                    <a:extLst>
                      <a:ext uri="{FF2B5EF4-FFF2-40B4-BE49-F238E27FC236}">
                        <a16:creationId xmlns:a16="http://schemas.microsoft.com/office/drawing/2014/main" id="{0C019872-6D3D-4FB3-B83F-F4910B4678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4" name="Rectangle 1073">
                    <a:extLst>
                      <a:ext uri="{FF2B5EF4-FFF2-40B4-BE49-F238E27FC236}">
                        <a16:creationId xmlns:a16="http://schemas.microsoft.com/office/drawing/2014/main" id="{041E99EE-D2CD-4E78-822F-DEC16137D9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6" name="Group 925">
                <a:extLst>
                  <a:ext uri="{FF2B5EF4-FFF2-40B4-BE49-F238E27FC236}">
                    <a16:creationId xmlns:a16="http://schemas.microsoft.com/office/drawing/2014/main" id="{46993F0F-1BCE-4463-BCDB-CB3DB373A855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53" name="Group 1052">
                  <a:extLst>
                    <a:ext uri="{FF2B5EF4-FFF2-40B4-BE49-F238E27FC236}">
                      <a16:creationId xmlns:a16="http://schemas.microsoft.com/office/drawing/2014/main" id="{861E3B4F-0F08-450F-A1CE-D10E962272A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64" name="Group 1063">
                    <a:extLst>
                      <a:ext uri="{FF2B5EF4-FFF2-40B4-BE49-F238E27FC236}">
                        <a16:creationId xmlns:a16="http://schemas.microsoft.com/office/drawing/2014/main" id="{B0FF7B71-4A63-49D0-B346-6B9C210A264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68" name="Rectangle 1067">
                      <a:extLst>
                        <a:ext uri="{FF2B5EF4-FFF2-40B4-BE49-F238E27FC236}">
                          <a16:creationId xmlns:a16="http://schemas.microsoft.com/office/drawing/2014/main" id="{54395986-E375-44F0-8EE1-079B64241D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9" name="Rectangle 1068">
                      <a:extLst>
                        <a:ext uri="{FF2B5EF4-FFF2-40B4-BE49-F238E27FC236}">
                          <a16:creationId xmlns:a16="http://schemas.microsoft.com/office/drawing/2014/main" id="{3E4396B3-ABCF-43A0-AA65-6EBD1DB369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5" name="Group 1064">
                    <a:extLst>
                      <a:ext uri="{FF2B5EF4-FFF2-40B4-BE49-F238E27FC236}">
                        <a16:creationId xmlns:a16="http://schemas.microsoft.com/office/drawing/2014/main" id="{91389BC8-8B83-4B64-A0FC-DEE9D3430C5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66" name="Rectangle 1065">
                      <a:extLst>
                        <a:ext uri="{FF2B5EF4-FFF2-40B4-BE49-F238E27FC236}">
                          <a16:creationId xmlns:a16="http://schemas.microsoft.com/office/drawing/2014/main" id="{F6164CEE-A7A3-4C7A-A5E7-0A67ACC0D1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7" name="Rectangle 1066">
                      <a:extLst>
                        <a:ext uri="{FF2B5EF4-FFF2-40B4-BE49-F238E27FC236}">
                          <a16:creationId xmlns:a16="http://schemas.microsoft.com/office/drawing/2014/main" id="{AAE28BBF-6F49-4ED3-83C5-5508E5EBD9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4" name="Group 1053">
                  <a:extLst>
                    <a:ext uri="{FF2B5EF4-FFF2-40B4-BE49-F238E27FC236}">
                      <a16:creationId xmlns:a16="http://schemas.microsoft.com/office/drawing/2014/main" id="{C4C8E8A1-AF60-4A0B-9B13-DFC1476182B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58" name="Group 1057">
                    <a:extLst>
                      <a:ext uri="{FF2B5EF4-FFF2-40B4-BE49-F238E27FC236}">
                        <a16:creationId xmlns:a16="http://schemas.microsoft.com/office/drawing/2014/main" id="{188CEBC3-A9BD-4BD8-8452-D8874153850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62" name="Rectangle 1061">
                      <a:extLst>
                        <a:ext uri="{FF2B5EF4-FFF2-40B4-BE49-F238E27FC236}">
                          <a16:creationId xmlns:a16="http://schemas.microsoft.com/office/drawing/2014/main" id="{28C797AF-0499-4E61-A1C9-8F7DE0D89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3" name="Rectangle 1062">
                      <a:extLst>
                        <a:ext uri="{FF2B5EF4-FFF2-40B4-BE49-F238E27FC236}">
                          <a16:creationId xmlns:a16="http://schemas.microsoft.com/office/drawing/2014/main" id="{6D9145EB-600C-468B-AD5A-84A86498E1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9" name="Group 1058">
                    <a:extLst>
                      <a:ext uri="{FF2B5EF4-FFF2-40B4-BE49-F238E27FC236}">
                        <a16:creationId xmlns:a16="http://schemas.microsoft.com/office/drawing/2014/main" id="{6DCD5F7E-597C-4A60-85FA-2A936EF430E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0" name="Rectangle 1059">
                      <a:extLst>
                        <a:ext uri="{FF2B5EF4-FFF2-40B4-BE49-F238E27FC236}">
                          <a16:creationId xmlns:a16="http://schemas.microsoft.com/office/drawing/2014/main" id="{F03D880C-AC27-47B9-A477-334E43D781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1" name="Rectangle 1060">
                      <a:extLst>
                        <a:ext uri="{FF2B5EF4-FFF2-40B4-BE49-F238E27FC236}">
                          <a16:creationId xmlns:a16="http://schemas.microsoft.com/office/drawing/2014/main" id="{B1993AE3-BCBC-4286-9CDF-8A5B12B8C8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5" name="Group 1054">
                  <a:extLst>
                    <a:ext uri="{FF2B5EF4-FFF2-40B4-BE49-F238E27FC236}">
                      <a16:creationId xmlns:a16="http://schemas.microsoft.com/office/drawing/2014/main" id="{51FBA4CA-2251-4009-9823-F29C9A1DF9C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56" name="Rectangle 1055">
                    <a:extLst>
                      <a:ext uri="{FF2B5EF4-FFF2-40B4-BE49-F238E27FC236}">
                        <a16:creationId xmlns:a16="http://schemas.microsoft.com/office/drawing/2014/main" id="{B2A8A086-6647-4531-98D6-66E8997B4BA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7" name="Rectangle 1056">
                    <a:extLst>
                      <a:ext uri="{FF2B5EF4-FFF2-40B4-BE49-F238E27FC236}">
                        <a16:creationId xmlns:a16="http://schemas.microsoft.com/office/drawing/2014/main" id="{6CC424C9-1D13-401E-92CC-3997B9D571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7" name="Group 926">
                <a:extLst>
                  <a:ext uri="{FF2B5EF4-FFF2-40B4-BE49-F238E27FC236}">
                    <a16:creationId xmlns:a16="http://schemas.microsoft.com/office/drawing/2014/main" id="{A6C4AA67-59CC-431B-9B3A-21F2781F192E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36" name="Group 1035">
                  <a:extLst>
                    <a:ext uri="{FF2B5EF4-FFF2-40B4-BE49-F238E27FC236}">
                      <a16:creationId xmlns:a16="http://schemas.microsoft.com/office/drawing/2014/main" id="{202DA7A9-2D04-458C-AAF2-A893617D83F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47" name="Group 1046">
                    <a:extLst>
                      <a:ext uri="{FF2B5EF4-FFF2-40B4-BE49-F238E27FC236}">
                        <a16:creationId xmlns:a16="http://schemas.microsoft.com/office/drawing/2014/main" id="{1F392E01-5CD8-4BCA-A0AF-490B07137B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51" name="Rectangle 1050">
                      <a:extLst>
                        <a:ext uri="{FF2B5EF4-FFF2-40B4-BE49-F238E27FC236}">
                          <a16:creationId xmlns:a16="http://schemas.microsoft.com/office/drawing/2014/main" id="{D8FEA5DD-B334-4773-96E9-AEDE1E908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2" name="Rectangle 1051">
                      <a:extLst>
                        <a:ext uri="{FF2B5EF4-FFF2-40B4-BE49-F238E27FC236}">
                          <a16:creationId xmlns:a16="http://schemas.microsoft.com/office/drawing/2014/main" id="{65DCA79E-7121-49C0-AB5A-F9A61AE0B2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8" name="Group 1047">
                    <a:extLst>
                      <a:ext uri="{FF2B5EF4-FFF2-40B4-BE49-F238E27FC236}">
                        <a16:creationId xmlns:a16="http://schemas.microsoft.com/office/drawing/2014/main" id="{8060C2EC-D8ED-4B31-9334-E95EC8E1964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49" name="Rectangle 1048">
                      <a:extLst>
                        <a:ext uri="{FF2B5EF4-FFF2-40B4-BE49-F238E27FC236}">
                          <a16:creationId xmlns:a16="http://schemas.microsoft.com/office/drawing/2014/main" id="{24E4D659-87E6-4D7D-B128-71DCEF005B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0" name="Rectangle 1049">
                      <a:extLst>
                        <a:ext uri="{FF2B5EF4-FFF2-40B4-BE49-F238E27FC236}">
                          <a16:creationId xmlns:a16="http://schemas.microsoft.com/office/drawing/2014/main" id="{A8A53491-A84A-4C3D-AD20-E50FD4CAC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7" name="Group 1036">
                  <a:extLst>
                    <a:ext uri="{FF2B5EF4-FFF2-40B4-BE49-F238E27FC236}">
                      <a16:creationId xmlns:a16="http://schemas.microsoft.com/office/drawing/2014/main" id="{EBEBCEF3-5713-4F75-B6CA-6C4D543F90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1" name="Group 1040">
                    <a:extLst>
                      <a:ext uri="{FF2B5EF4-FFF2-40B4-BE49-F238E27FC236}">
                        <a16:creationId xmlns:a16="http://schemas.microsoft.com/office/drawing/2014/main" id="{6FD90ACF-5121-4CF5-ABB0-B96FBEFA049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45" name="Rectangle 1044">
                      <a:extLst>
                        <a:ext uri="{FF2B5EF4-FFF2-40B4-BE49-F238E27FC236}">
                          <a16:creationId xmlns:a16="http://schemas.microsoft.com/office/drawing/2014/main" id="{3474FC1A-4501-4EFD-9B65-B117BFC2E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6" name="Rectangle 1045">
                      <a:extLst>
                        <a:ext uri="{FF2B5EF4-FFF2-40B4-BE49-F238E27FC236}">
                          <a16:creationId xmlns:a16="http://schemas.microsoft.com/office/drawing/2014/main" id="{762C9A4E-9640-47EA-9859-6A2825926B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2" name="Group 1041">
                    <a:extLst>
                      <a:ext uri="{FF2B5EF4-FFF2-40B4-BE49-F238E27FC236}">
                        <a16:creationId xmlns:a16="http://schemas.microsoft.com/office/drawing/2014/main" id="{798F5A82-484A-40C5-951E-9286B1108F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43" name="Rectangle 1042">
                      <a:extLst>
                        <a:ext uri="{FF2B5EF4-FFF2-40B4-BE49-F238E27FC236}">
                          <a16:creationId xmlns:a16="http://schemas.microsoft.com/office/drawing/2014/main" id="{3DC1A4D5-FAE2-4AEB-9E63-6C8B8CA735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4" name="Rectangle 1043">
                      <a:extLst>
                        <a:ext uri="{FF2B5EF4-FFF2-40B4-BE49-F238E27FC236}">
                          <a16:creationId xmlns:a16="http://schemas.microsoft.com/office/drawing/2014/main" id="{1BA4885C-E5E3-4FF8-BDE1-1CF533C84E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8" name="Group 1037">
                  <a:extLst>
                    <a:ext uri="{FF2B5EF4-FFF2-40B4-BE49-F238E27FC236}">
                      <a16:creationId xmlns:a16="http://schemas.microsoft.com/office/drawing/2014/main" id="{9467F226-63F1-4825-9C35-36D2A3D29A8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39" name="Rectangle 1038">
                    <a:extLst>
                      <a:ext uri="{FF2B5EF4-FFF2-40B4-BE49-F238E27FC236}">
                        <a16:creationId xmlns:a16="http://schemas.microsoft.com/office/drawing/2014/main" id="{C4A4D0E9-E7DF-44B2-A86E-05ECC5329C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0" name="Rectangle 1039">
                    <a:extLst>
                      <a:ext uri="{FF2B5EF4-FFF2-40B4-BE49-F238E27FC236}">
                        <a16:creationId xmlns:a16="http://schemas.microsoft.com/office/drawing/2014/main" id="{211E8E0B-B700-478E-9268-01164CB5AA8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8" name="Group 927">
                <a:extLst>
                  <a:ext uri="{FF2B5EF4-FFF2-40B4-BE49-F238E27FC236}">
                    <a16:creationId xmlns:a16="http://schemas.microsoft.com/office/drawing/2014/main" id="{8B43EBD2-406E-4E02-BCAC-9AA5C046289C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19" name="Group 1018">
                  <a:extLst>
                    <a:ext uri="{FF2B5EF4-FFF2-40B4-BE49-F238E27FC236}">
                      <a16:creationId xmlns:a16="http://schemas.microsoft.com/office/drawing/2014/main" id="{B1530EB7-659A-4B7C-A8A3-B7D7C9ADC73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30" name="Group 1029">
                    <a:extLst>
                      <a:ext uri="{FF2B5EF4-FFF2-40B4-BE49-F238E27FC236}">
                        <a16:creationId xmlns:a16="http://schemas.microsoft.com/office/drawing/2014/main" id="{6CC57962-BAD3-41BE-AF67-D0B322CF2D6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34" name="Rectangle 1033">
                      <a:extLst>
                        <a:ext uri="{FF2B5EF4-FFF2-40B4-BE49-F238E27FC236}">
                          <a16:creationId xmlns:a16="http://schemas.microsoft.com/office/drawing/2014/main" id="{6E9C19EE-A680-4C63-ACB6-A65FD972ED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5" name="Rectangle 1034">
                      <a:extLst>
                        <a:ext uri="{FF2B5EF4-FFF2-40B4-BE49-F238E27FC236}">
                          <a16:creationId xmlns:a16="http://schemas.microsoft.com/office/drawing/2014/main" id="{05106928-785F-4868-9F06-21CEAB6F64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31" name="Group 1030">
                    <a:extLst>
                      <a:ext uri="{FF2B5EF4-FFF2-40B4-BE49-F238E27FC236}">
                        <a16:creationId xmlns:a16="http://schemas.microsoft.com/office/drawing/2014/main" id="{FD8E3EA1-5A65-4A41-99DF-FBD8C9A957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32" name="Rectangle 1031">
                      <a:extLst>
                        <a:ext uri="{FF2B5EF4-FFF2-40B4-BE49-F238E27FC236}">
                          <a16:creationId xmlns:a16="http://schemas.microsoft.com/office/drawing/2014/main" id="{E04FAD8F-524D-4C22-A190-FEDA415E99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3" name="Rectangle 1032">
                      <a:extLst>
                        <a:ext uri="{FF2B5EF4-FFF2-40B4-BE49-F238E27FC236}">
                          <a16:creationId xmlns:a16="http://schemas.microsoft.com/office/drawing/2014/main" id="{9F354E36-D5C6-4190-B42B-04D1C13DC6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0" name="Group 1019">
                  <a:extLst>
                    <a:ext uri="{FF2B5EF4-FFF2-40B4-BE49-F238E27FC236}">
                      <a16:creationId xmlns:a16="http://schemas.microsoft.com/office/drawing/2014/main" id="{CBB7AFCE-9ABB-4265-B83C-8606742C266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24" name="Group 1023">
                    <a:extLst>
                      <a:ext uri="{FF2B5EF4-FFF2-40B4-BE49-F238E27FC236}">
                        <a16:creationId xmlns:a16="http://schemas.microsoft.com/office/drawing/2014/main" id="{5CD73F38-0ABF-4E0B-828D-33216882FA6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28" name="Rectangle 1027">
                      <a:extLst>
                        <a:ext uri="{FF2B5EF4-FFF2-40B4-BE49-F238E27FC236}">
                          <a16:creationId xmlns:a16="http://schemas.microsoft.com/office/drawing/2014/main" id="{3FA59C49-BCB8-4825-9B9A-A0CD1266EF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9" name="Rectangle 1028">
                      <a:extLst>
                        <a:ext uri="{FF2B5EF4-FFF2-40B4-BE49-F238E27FC236}">
                          <a16:creationId xmlns:a16="http://schemas.microsoft.com/office/drawing/2014/main" id="{AD0CFF77-0FC7-4923-8478-F01E2FD3BF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25" name="Group 1024">
                    <a:extLst>
                      <a:ext uri="{FF2B5EF4-FFF2-40B4-BE49-F238E27FC236}">
                        <a16:creationId xmlns:a16="http://schemas.microsoft.com/office/drawing/2014/main" id="{5E064121-C3FB-4314-A3D8-FDE7AC1AED8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26" name="Rectangle 1025">
                      <a:extLst>
                        <a:ext uri="{FF2B5EF4-FFF2-40B4-BE49-F238E27FC236}">
                          <a16:creationId xmlns:a16="http://schemas.microsoft.com/office/drawing/2014/main" id="{7E49AB6E-411A-46A7-A759-A069B37F97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7" name="Rectangle 1026">
                      <a:extLst>
                        <a:ext uri="{FF2B5EF4-FFF2-40B4-BE49-F238E27FC236}">
                          <a16:creationId xmlns:a16="http://schemas.microsoft.com/office/drawing/2014/main" id="{0FF8E7CB-48F5-444A-AEA9-6D517664F1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1" name="Group 1020">
                  <a:extLst>
                    <a:ext uri="{FF2B5EF4-FFF2-40B4-BE49-F238E27FC236}">
                      <a16:creationId xmlns:a16="http://schemas.microsoft.com/office/drawing/2014/main" id="{B4DE4BA2-DD6D-4B6D-AE8B-5A9BAC56F6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2" name="Rectangle 1021">
                    <a:extLst>
                      <a:ext uri="{FF2B5EF4-FFF2-40B4-BE49-F238E27FC236}">
                        <a16:creationId xmlns:a16="http://schemas.microsoft.com/office/drawing/2014/main" id="{D85727FD-136F-466A-9499-406952471C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3" name="Rectangle 1022">
                    <a:extLst>
                      <a:ext uri="{FF2B5EF4-FFF2-40B4-BE49-F238E27FC236}">
                        <a16:creationId xmlns:a16="http://schemas.microsoft.com/office/drawing/2014/main" id="{F527F105-FB14-4587-8354-D32643E92B7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9" name="Group 928">
                <a:extLst>
                  <a:ext uri="{FF2B5EF4-FFF2-40B4-BE49-F238E27FC236}">
                    <a16:creationId xmlns:a16="http://schemas.microsoft.com/office/drawing/2014/main" id="{37200672-06C6-44D3-82C6-6DEBCD10FB67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02" name="Group 1001">
                  <a:extLst>
                    <a:ext uri="{FF2B5EF4-FFF2-40B4-BE49-F238E27FC236}">
                      <a16:creationId xmlns:a16="http://schemas.microsoft.com/office/drawing/2014/main" id="{9E26585C-6F1A-46AF-BF34-F2BAD854E31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13" name="Group 1012">
                    <a:extLst>
                      <a:ext uri="{FF2B5EF4-FFF2-40B4-BE49-F238E27FC236}">
                        <a16:creationId xmlns:a16="http://schemas.microsoft.com/office/drawing/2014/main" id="{BF9CA5DE-4566-45BA-B284-486B5934311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17" name="Rectangle 1016">
                      <a:extLst>
                        <a:ext uri="{FF2B5EF4-FFF2-40B4-BE49-F238E27FC236}">
                          <a16:creationId xmlns:a16="http://schemas.microsoft.com/office/drawing/2014/main" id="{0E0E882A-7350-4F3E-A5E2-2120D31E3D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8" name="Rectangle 1017">
                      <a:extLst>
                        <a:ext uri="{FF2B5EF4-FFF2-40B4-BE49-F238E27FC236}">
                          <a16:creationId xmlns:a16="http://schemas.microsoft.com/office/drawing/2014/main" id="{FD4CB63A-61E8-4AAA-B06E-F18E141E02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4" name="Group 1013">
                    <a:extLst>
                      <a:ext uri="{FF2B5EF4-FFF2-40B4-BE49-F238E27FC236}">
                        <a16:creationId xmlns:a16="http://schemas.microsoft.com/office/drawing/2014/main" id="{0D12D0E1-E619-4B0D-BA04-A32A1CB5380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15" name="Rectangle 1014">
                      <a:extLst>
                        <a:ext uri="{FF2B5EF4-FFF2-40B4-BE49-F238E27FC236}">
                          <a16:creationId xmlns:a16="http://schemas.microsoft.com/office/drawing/2014/main" id="{33AA9BE5-3D6C-4649-A414-AF45147007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6" name="Rectangle 1015">
                      <a:extLst>
                        <a:ext uri="{FF2B5EF4-FFF2-40B4-BE49-F238E27FC236}">
                          <a16:creationId xmlns:a16="http://schemas.microsoft.com/office/drawing/2014/main" id="{576442B7-C624-4598-AAAB-C534AAAD09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3" name="Group 1002">
                  <a:extLst>
                    <a:ext uri="{FF2B5EF4-FFF2-40B4-BE49-F238E27FC236}">
                      <a16:creationId xmlns:a16="http://schemas.microsoft.com/office/drawing/2014/main" id="{A26F7CF7-EE80-4E8C-BAB7-26F72865A67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07" name="Group 1006">
                    <a:extLst>
                      <a:ext uri="{FF2B5EF4-FFF2-40B4-BE49-F238E27FC236}">
                        <a16:creationId xmlns:a16="http://schemas.microsoft.com/office/drawing/2014/main" id="{52B42757-EF55-47B1-8147-375410A0758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11" name="Rectangle 1010">
                      <a:extLst>
                        <a:ext uri="{FF2B5EF4-FFF2-40B4-BE49-F238E27FC236}">
                          <a16:creationId xmlns:a16="http://schemas.microsoft.com/office/drawing/2014/main" id="{2A421DA7-D48F-49E9-A92E-DBB59962DB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2" name="Rectangle 1011">
                      <a:extLst>
                        <a:ext uri="{FF2B5EF4-FFF2-40B4-BE49-F238E27FC236}">
                          <a16:creationId xmlns:a16="http://schemas.microsoft.com/office/drawing/2014/main" id="{8B60E6C0-4504-4586-A849-4EFCE2BFE4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8" name="Group 1007">
                    <a:extLst>
                      <a:ext uri="{FF2B5EF4-FFF2-40B4-BE49-F238E27FC236}">
                        <a16:creationId xmlns:a16="http://schemas.microsoft.com/office/drawing/2014/main" id="{255DBFE9-550F-4467-9B89-E0E4FADA1B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09" name="Rectangle 1008">
                      <a:extLst>
                        <a:ext uri="{FF2B5EF4-FFF2-40B4-BE49-F238E27FC236}">
                          <a16:creationId xmlns:a16="http://schemas.microsoft.com/office/drawing/2014/main" id="{A28427AA-7DDA-48EB-9768-440EB9CEDC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0" name="Rectangle 1009">
                      <a:extLst>
                        <a:ext uri="{FF2B5EF4-FFF2-40B4-BE49-F238E27FC236}">
                          <a16:creationId xmlns:a16="http://schemas.microsoft.com/office/drawing/2014/main" id="{99CB57A6-50A4-45EC-9E81-75D1F43550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4" name="Group 1003">
                  <a:extLst>
                    <a:ext uri="{FF2B5EF4-FFF2-40B4-BE49-F238E27FC236}">
                      <a16:creationId xmlns:a16="http://schemas.microsoft.com/office/drawing/2014/main" id="{14384176-2DFB-4453-ABAB-1D3F716C893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05" name="Rectangle 1004">
                    <a:extLst>
                      <a:ext uri="{FF2B5EF4-FFF2-40B4-BE49-F238E27FC236}">
                        <a16:creationId xmlns:a16="http://schemas.microsoft.com/office/drawing/2014/main" id="{161F69F1-EA99-4C46-B9A4-9A79629870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6" name="Rectangle 1005">
                    <a:extLst>
                      <a:ext uri="{FF2B5EF4-FFF2-40B4-BE49-F238E27FC236}">
                        <a16:creationId xmlns:a16="http://schemas.microsoft.com/office/drawing/2014/main" id="{877FF88A-3876-4753-9A14-4461EE9FAC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0" name="Group 929">
                <a:extLst>
                  <a:ext uri="{FF2B5EF4-FFF2-40B4-BE49-F238E27FC236}">
                    <a16:creationId xmlns:a16="http://schemas.microsoft.com/office/drawing/2014/main" id="{22A48C66-4518-4B17-A7E4-DE4C8FF4F127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85" name="Group 984">
                  <a:extLst>
                    <a:ext uri="{FF2B5EF4-FFF2-40B4-BE49-F238E27FC236}">
                      <a16:creationId xmlns:a16="http://schemas.microsoft.com/office/drawing/2014/main" id="{84481296-76B7-46B4-868E-53F516DA1E5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96" name="Group 995">
                    <a:extLst>
                      <a:ext uri="{FF2B5EF4-FFF2-40B4-BE49-F238E27FC236}">
                        <a16:creationId xmlns:a16="http://schemas.microsoft.com/office/drawing/2014/main" id="{2DA7F6B8-8518-47E5-AC6B-58CD80A05D4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00" name="Rectangle 999">
                      <a:extLst>
                        <a:ext uri="{FF2B5EF4-FFF2-40B4-BE49-F238E27FC236}">
                          <a16:creationId xmlns:a16="http://schemas.microsoft.com/office/drawing/2014/main" id="{FD0D23BB-35C5-45FE-8AE3-B2B51EF8C6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1" name="Rectangle 1000">
                      <a:extLst>
                        <a:ext uri="{FF2B5EF4-FFF2-40B4-BE49-F238E27FC236}">
                          <a16:creationId xmlns:a16="http://schemas.microsoft.com/office/drawing/2014/main" id="{03CFAB33-F700-47AB-BDC8-4B23FDDA15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7" name="Group 996">
                    <a:extLst>
                      <a:ext uri="{FF2B5EF4-FFF2-40B4-BE49-F238E27FC236}">
                        <a16:creationId xmlns:a16="http://schemas.microsoft.com/office/drawing/2014/main" id="{769032C8-DBCD-47FB-B0D0-ECBF190085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98" name="Rectangle 997">
                      <a:extLst>
                        <a:ext uri="{FF2B5EF4-FFF2-40B4-BE49-F238E27FC236}">
                          <a16:creationId xmlns:a16="http://schemas.microsoft.com/office/drawing/2014/main" id="{AFDC5AF7-E92A-4B8C-AEC6-68D93B27F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9" name="Rectangle 998">
                      <a:extLst>
                        <a:ext uri="{FF2B5EF4-FFF2-40B4-BE49-F238E27FC236}">
                          <a16:creationId xmlns:a16="http://schemas.microsoft.com/office/drawing/2014/main" id="{EF5BB190-994C-480F-B76C-B23B6E9843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6" name="Group 985">
                  <a:extLst>
                    <a:ext uri="{FF2B5EF4-FFF2-40B4-BE49-F238E27FC236}">
                      <a16:creationId xmlns:a16="http://schemas.microsoft.com/office/drawing/2014/main" id="{792010DC-8F66-4F8E-8FF7-E88E01263DE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90" name="Group 989">
                    <a:extLst>
                      <a:ext uri="{FF2B5EF4-FFF2-40B4-BE49-F238E27FC236}">
                        <a16:creationId xmlns:a16="http://schemas.microsoft.com/office/drawing/2014/main" id="{10C4E40D-0472-4C1E-B5A4-8FDD50FBFD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94" name="Rectangle 993">
                      <a:extLst>
                        <a:ext uri="{FF2B5EF4-FFF2-40B4-BE49-F238E27FC236}">
                          <a16:creationId xmlns:a16="http://schemas.microsoft.com/office/drawing/2014/main" id="{5D26BAB6-A4DC-4ADE-89BE-8C86F3F691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5" name="Rectangle 994">
                      <a:extLst>
                        <a:ext uri="{FF2B5EF4-FFF2-40B4-BE49-F238E27FC236}">
                          <a16:creationId xmlns:a16="http://schemas.microsoft.com/office/drawing/2014/main" id="{DADCB732-4799-4B2B-BEDC-D1AE1E29B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1" name="Group 990">
                    <a:extLst>
                      <a:ext uri="{FF2B5EF4-FFF2-40B4-BE49-F238E27FC236}">
                        <a16:creationId xmlns:a16="http://schemas.microsoft.com/office/drawing/2014/main" id="{7A0FB80B-2A42-452A-9073-BBDE95CEF5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92" name="Rectangle 991">
                      <a:extLst>
                        <a:ext uri="{FF2B5EF4-FFF2-40B4-BE49-F238E27FC236}">
                          <a16:creationId xmlns:a16="http://schemas.microsoft.com/office/drawing/2014/main" id="{A93B5B8C-5DB3-4D38-BDB2-BD218FFD09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3" name="Rectangle 992">
                      <a:extLst>
                        <a:ext uri="{FF2B5EF4-FFF2-40B4-BE49-F238E27FC236}">
                          <a16:creationId xmlns:a16="http://schemas.microsoft.com/office/drawing/2014/main" id="{C02CCB49-1FF6-46D1-A89D-A8A8D1E5BA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7" name="Group 986">
                  <a:extLst>
                    <a:ext uri="{FF2B5EF4-FFF2-40B4-BE49-F238E27FC236}">
                      <a16:creationId xmlns:a16="http://schemas.microsoft.com/office/drawing/2014/main" id="{FC7812A0-CAE6-4EA1-8F8A-81EA01E610B1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88" name="Rectangle 987">
                    <a:extLst>
                      <a:ext uri="{FF2B5EF4-FFF2-40B4-BE49-F238E27FC236}">
                        <a16:creationId xmlns:a16="http://schemas.microsoft.com/office/drawing/2014/main" id="{DDAB8DF5-8AA8-47D2-9E0D-AA5AB91C84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9" name="Rectangle 988">
                    <a:extLst>
                      <a:ext uri="{FF2B5EF4-FFF2-40B4-BE49-F238E27FC236}">
                        <a16:creationId xmlns:a16="http://schemas.microsoft.com/office/drawing/2014/main" id="{D237C55F-020D-4888-B1D2-AD7AC2E7ED8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1" name="Group 930">
                <a:extLst>
                  <a:ext uri="{FF2B5EF4-FFF2-40B4-BE49-F238E27FC236}">
                    <a16:creationId xmlns:a16="http://schemas.microsoft.com/office/drawing/2014/main" id="{FC57C805-D262-44EE-AC5F-AABAA3EEAD1F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68" name="Group 967">
                  <a:extLst>
                    <a:ext uri="{FF2B5EF4-FFF2-40B4-BE49-F238E27FC236}">
                      <a16:creationId xmlns:a16="http://schemas.microsoft.com/office/drawing/2014/main" id="{1E4E904C-475A-4C91-A333-BC0FB43AAF8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79" name="Group 978">
                    <a:extLst>
                      <a:ext uri="{FF2B5EF4-FFF2-40B4-BE49-F238E27FC236}">
                        <a16:creationId xmlns:a16="http://schemas.microsoft.com/office/drawing/2014/main" id="{896536D2-1A3E-4AA5-AD8D-6B0655EE1A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83" name="Rectangle 982">
                      <a:extLst>
                        <a:ext uri="{FF2B5EF4-FFF2-40B4-BE49-F238E27FC236}">
                          <a16:creationId xmlns:a16="http://schemas.microsoft.com/office/drawing/2014/main" id="{F4420EEB-93CB-414A-8561-11114CD84B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4" name="Rectangle 983">
                      <a:extLst>
                        <a:ext uri="{FF2B5EF4-FFF2-40B4-BE49-F238E27FC236}">
                          <a16:creationId xmlns:a16="http://schemas.microsoft.com/office/drawing/2014/main" id="{91AE11C9-3881-4389-8C55-BD2394C85E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0" name="Group 979">
                    <a:extLst>
                      <a:ext uri="{FF2B5EF4-FFF2-40B4-BE49-F238E27FC236}">
                        <a16:creationId xmlns:a16="http://schemas.microsoft.com/office/drawing/2014/main" id="{6C687AD6-BA1C-4E4F-836B-18E03830933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81" name="Rectangle 980">
                      <a:extLst>
                        <a:ext uri="{FF2B5EF4-FFF2-40B4-BE49-F238E27FC236}">
                          <a16:creationId xmlns:a16="http://schemas.microsoft.com/office/drawing/2014/main" id="{9953FB35-33BF-40EC-8C05-6AED162A2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2" name="Rectangle 981">
                      <a:extLst>
                        <a:ext uri="{FF2B5EF4-FFF2-40B4-BE49-F238E27FC236}">
                          <a16:creationId xmlns:a16="http://schemas.microsoft.com/office/drawing/2014/main" id="{A7A0FB0F-16B9-4AB7-95DB-5E9B7C1F9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69" name="Group 968">
                  <a:extLst>
                    <a:ext uri="{FF2B5EF4-FFF2-40B4-BE49-F238E27FC236}">
                      <a16:creationId xmlns:a16="http://schemas.microsoft.com/office/drawing/2014/main" id="{B8D39289-7AC4-4432-B39B-7506133A1CB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73" name="Group 972">
                    <a:extLst>
                      <a:ext uri="{FF2B5EF4-FFF2-40B4-BE49-F238E27FC236}">
                        <a16:creationId xmlns:a16="http://schemas.microsoft.com/office/drawing/2014/main" id="{3157E7A4-CE21-4A84-B1F0-185AD00E0A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77" name="Rectangle 976">
                      <a:extLst>
                        <a:ext uri="{FF2B5EF4-FFF2-40B4-BE49-F238E27FC236}">
                          <a16:creationId xmlns:a16="http://schemas.microsoft.com/office/drawing/2014/main" id="{BE87D25A-5F57-4904-A0D7-CCEE86FB37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8" name="Rectangle 977">
                      <a:extLst>
                        <a:ext uri="{FF2B5EF4-FFF2-40B4-BE49-F238E27FC236}">
                          <a16:creationId xmlns:a16="http://schemas.microsoft.com/office/drawing/2014/main" id="{BBFFCFF1-CC35-4DF6-B98B-FD43C7D7FC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4" name="Group 973">
                    <a:extLst>
                      <a:ext uri="{FF2B5EF4-FFF2-40B4-BE49-F238E27FC236}">
                        <a16:creationId xmlns:a16="http://schemas.microsoft.com/office/drawing/2014/main" id="{1F80D350-FC94-448E-8329-94FCF51CB9C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75" name="Rectangle 974">
                      <a:extLst>
                        <a:ext uri="{FF2B5EF4-FFF2-40B4-BE49-F238E27FC236}">
                          <a16:creationId xmlns:a16="http://schemas.microsoft.com/office/drawing/2014/main" id="{2EF45358-C5F8-43F8-91F8-594B0D40DD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6" name="Rectangle 975">
                      <a:extLst>
                        <a:ext uri="{FF2B5EF4-FFF2-40B4-BE49-F238E27FC236}">
                          <a16:creationId xmlns:a16="http://schemas.microsoft.com/office/drawing/2014/main" id="{62BB019D-FA99-4858-9C24-ECB6E93C07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0" name="Group 969">
                  <a:extLst>
                    <a:ext uri="{FF2B5EF4-FFF2-40B4-BE49-F238E27FC236}">
                      <a16:creationId xmlns:a16="http://schemas.microsoft.com/office/drawing/2014/main" id="{19124AA3-0F58-4B59-AF33-51AD0533F42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71" name="Rectangle 970">
                    <a:extLst>
                      <a:ext uri="{FF2B5EF4-FFF2-40B4-BE49-F238E27FC236}">
                        <a16:creationId xmlns:a16="http://schemas.microsoft.com/office/drawing/2014/main" id="{7F777DDE-309A-4E5A-8873-FD541DF8F6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2" name="Rectangle 971">
                    <a:extLst>
                      <a:ext uri="{FF2B5EF4-FFF2-40B4-BE49-F238E27FC236}">
                        <a16:creationId xmlns:a16="http://schemas.microsoft.com/office/drawing/2014/main" id="{2F54A394-4B12-404C-AA90-AC87A51F16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2" name="Group 931">
                <a:extLst>
                  <a:ext uri="{FF2B5EF4-FFF2-40B4-BE49-F238E27FC236}">
                    <a16:creationId xmlns:a16="http://schemas.microsoft.com/office/drawing/2014/main" id="{888AD03D-E789-4708-A531-CB5197CFD358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51" name="Group 950">
                  <a:extLst>
                    <a:ext uri="{FF2B5EF4-FFF2-40B4-BE49-F238E27FC236}">
                      <a16:creationId xmlns:a16="http://schemas.microsoft.com/office/drawing/2014/main" id="{63C4C379-35CC-4C0F-BE46-F471454DC75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62" name="Group 961">
                    <a:extLst>
                      <a:ext uri="{FF2B5EF4-FFF2-40B4-BE49-F238E27FC236}">
                        <a16:creationId xmlns:a16="http://schemas.microsoft.com/office/drawing/2014/main" id="{01155C6B-0D9C-4BEF-9D39-B89E9684BCB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66" name="Rectangle 965">
                      <a:extLst>
                        <a:ext uri="{FF2B5EF4-FFF2-40B4-BE49-F238E27FC236}">
                          <a16:creationId xmlns:a16="http://schemas.microsoft.com/office/drawing/2014/main" id="{60FF5B39-41CC-4DCC-9749-8DCE21925A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7" name="Rectangle 966">
                      <a:extLst>
                        <a:ext uri="{FF2B5EF4-FFF2-40B4-BE49-F238E27FC236}">
                          <a16:creationId xmlns:a16="http://schemas.microsoft.com/office/drawing/2014/main" id="{2683B545-FC7B-41DC-98AF-408C86A6EF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3" name="Group 962">
                    <a:extLst>
                      <a:ext uri="{FF2B5EF4-FFF2-40B4-BE49-F238E27FC236}">
                        <a16:creationId xmlns:a16="http://schemas.microsoft.com/office/drawing/2014/main" id="{0648103D-2692-4123-8937-2C2C97E3F8C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64" name="Rectangle 963">
                      <a:extLst>
                        <a:ext uri="{FF2B5EF4-FFF2-40B4-BE49-F238E27FC236}">
                          <a16:creationId xmlns:a16="http://schemas.microsoft.com/office/drawing/2014/main" id="{FF0BADA4-1599-4B80-9FD1-C802746A61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5" name="Rectangle 964">
                      <a:extLst>
                        <a:ext uri="{FF2B5EF4-FFF2-40B4-BE49-F238E27FC236}">
                          <a16:creationId xmlns:a16="http://schemas.microsoft.com/office/drawing/2014/main" id="{579F6236-D392-4D00-BD62-BDEB551B4B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2" name="Group 951">
                  <a:extLst>
                    <a:ext uri="{FF2B5EF4-FFF2-40B4-BE49-F238E27FC236}">
                      <a16:creationId xmlns:a16="http://schemas.microsoft.com/office/drawing/2014/main" id="{2FA73789-2636-4D1F-A8F1-C090C06D9F95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956" name="Group 955">
                    <a:extLst>
                      <a:ext uri="{FF2B5EF4-FFF2-40B4-BE49-F238E27FC236}">
                        <a16:creationId xmlns:a16="http://schemas.microsoft.com/office/drawing/2014/main" id="{02D61A30-7994-4094-A666-0838849752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60" name="Rectangle 959">
                      <a:extLst>
                        <a:ext uri="{FF2B5EF4-FFF2-40B4-BE49-F238E27FC236}">
                          <a16:creationId xmlns:a16="http://schemas.microsoft.com/office/drawing/2014/main" id="{008E9F5D-BCB0-4C3E-89E1-8EE33CF5DC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1" name="Rectangle 960">
                      <a:extLst>
                        <a:ext uri="{FF2B5EF4-FFF2-40B4-BE49-F238E27FC236}">
                          <a16:creationId xmlns:a16="http://schemas.microsoft.com/office/drawing/2014/main" id="{E8F2C037-F17B-4718-9311-6A19F2C076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57" name="Group 956">
                    <a:extLst>
                      <a:ext uri="{FF2B5EF4-FFF2-40B4-BE49-F238E27FC236}">
                        <a16:creationId xmlns:a16="http://schemas.microsoft.com/office/drawing/2014/main" id="{31252B50-2A0F-4E80-8CC8-37A9B6CDC36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958" name="Rectangle 957">
                      <a:extLst>
                        <a:ext uri="{FF2B5EF4-FFF2-40B4-BE49-F238E27FC236}">
                          <a16:creationId xmlns:a16="http://schemas.microsoft.com/office/drawing/2014/main" id="{2B8D959D-7ADC-40D6-8B30-952FD2738E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9" name="Rectangle 958">
                      <a:extLst>
                        <a:ext uri="{FF2B5EF4-FFF2-40B4-BE49-F238E27FC236}">
                          <a16:creationId xmlns:a16="http://schemas.microsoft.com/office/drawing/2014/main" id="{2B7ACD0E-3344-43B7-93DE-39D7CEBDE4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3" name="Group 952">
                  <a:extLst>
                    <a:ext uri="{FF2B5EF4-FFF2-40B4-BE49-F238E27FC236}">
                      <a16:creationId xmlns:a16="http://schemas.microsoft.com/office/drawing/2014/main" id="{A593ED75-1BB4-4E57-902B-D768044F218F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54" name="Rectangle 953">
                    <a:extLst>
                      <a:ext uri="{FF2B5EF4-FFF2-40B4-BE49-F238E27FC236}">
                        <a16:creationId xmlns:a16="http://schemas.microsoft.com/office/drawing/2014/main" id="{7AD10D79-9E98-40B0-8153-E7CD1E6E9E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5" name="Rectangle 954">
                    <a:extLst>
                      <a:ext uri="{FF2B5EF4-FFF2-40B4-BE49-F238E27FC236}">
                        <a16:creationId xmlns:a16="http://schemas.microsoft.com/office/drawing/2014/main" id="{D958FC34-5462-42D0-AF29-92BF9A03739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3" name="Group 932">
                <a:extLst>
                  <a:ext uri="{FF2B5EF4-FFF2-40B4-BE49-F238E27FC236}">
                    <a16:creationId xmlns:a16="http://schemas.microsoft.com/office/drawing/2014/main" id="{04223245-F84F-4B90-81C7-C4A3543B0F3C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34" name="Group 933">
                  <a:extLst>
                    <a:ext uri="{FF2B5EF4-FFF2-40B4-BE49-F238E27FC236}">
                      <a16:creationId xmlns:a16="http://schemas.microsoft.com/office/drawing/2014/main" id="{3FBA85C3-1CF6-4808-9BB5-783EF6FE38D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45" name="Group 944">
                    <a:extLst>
                      <a:ext uri="{FF2B5EF4-FFF2-40B4-BE49-F238E27FC236}">
                        <a16:creationId xmlns:a16="http://schemas.microsoft.com/office/drawing/2014/main" id="{DAFFC124-A71E-46B6-B5A6-BAD99672D8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49" name="Rectangle 948">
                      <a:extLst>
                        <a:ext uri="{FF2B5EF4-FFF2-40B4-BE49-F238E27FC236}">
                          <a16:creationId xmlns:a16="http://schemas.microsoft.com/office/drawing/2014/main" id="{20B3CEEE-F64A-42E7-BC0D-6103632D48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0" name="Rectangle 949">
                      <a:extLst>
                        <a:ext uri="{FF2B5EF4-FFF2-40B4-BE49-F238E27FC236}">
                          <a16:creationId xmlns:a16="http://schemas.microsoft.com/office/drawing/2014/main" id="{0205102D-9657-4986-B9B0-23A2F0AE36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6" name="Group 945">
                    <a:extLst>
                      <a:ext uri="{FF2B5EF4-FFF2-40B4-BE49-F238E27FC236}">
                        <a16:creationId xmlns:a16="http://schemas.microsoft.com/office/drawing/2014/main" id="{D422D64F-3485-43F5-9365-DB4CB7D2F0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47" name="Rectangle 946">
                      <a:extLst>
                        <a:ext uri="{FF2B5EF4-FFF2-40B4-BE49-F238E27FC236}">
                          <a16:creationId xmlns:a16="http://schemas.microsoft.com/office/drawing/2014/main" id="{88BD5361-3785-496B-B7C7-693C99E801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8" name="Rectangle 947">
                      <a:extLst>
                        <a:ext uri="{FF2B5EF4-FFF2-40B4-BE49-F238E27FC236}">
                          <a16:creationId xmlns:a16="http://schemas.microsoft.com/office/drawing/2014/main" id="{758931D8-71B2-45D5-BADC-1F2557D44D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5" name="Group 934">
                  <a:extLst>
                    <a:ext uri="{FF2B5EF4-FFF2-40B4-BE49-F238E27FC236}">
                      <a16:creationId xmlns:a16="http://schemas.microsoft.com/office/drawing/2014/main" id="{2B28F920-8F56-4936-AEF4-1E3E3FEB508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39" name="Group 938">
                    <a:extLst>
                      <a:ext uri="{FF2B5EF4-FFF2-40B4-BE49-F238E27FC236}">
                        <a16:creationId xmlns:a16="http://schemas.microsoft.com/office/drawing/2014/main" id="{1C7AAB4A-C796-4A58-9A01-4C5CB966EF1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43" name="Rectangle 942">
                      <a:extLst>
                        <a:ext uri="{FF2B5EF4-FFF2-40B4-BE49-F238E27FC236}">
                          <a16:creationId xmlns:a16="http://schemas.microsoft.com/office/drawing/2014/main" id="{E19B6256-B833-4059-BE2B-603098925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4" name="Rectangle 943">
                      <a:extLst>
                        <a:ext uri="{FF2B5EF4-FFF2-40B4-BE49-F238E27FC236}">
                          <a16:creationId xmlns:a16="http://schemas.microsoft.com/office/drawing/2014/main" id="{8E3C4D40-4C56-4CE9-B711-ABB31D9DEC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0" name="Group 939">
                    <a:extLst>
                      <a:ext uri="{FF2B5EF4-FFF2-40B4-BE49-F238E27FC236}">
                        <a16:creationId xmlns:a16="http://schemas.microsoft.com/office/drawing/2014/main" id="{0EB38C01-7B95-4048-B99D-6459C6B9A2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41" name="Rectangle 940">
                      <a:extLst>
                        <a:ext uri="{FF2B5EF4-FFF2-40B4-BE49-F238E27FC236}">
                          <a16:creationId xmlns:a16="http://schemas.microsoft.com/office/drawing/2014/main" id="{FF0FC9EE-AAD4-4ED8-9525-63D47BBF8A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2" name="Rectangle 941">
                      <a:extLst>
                        <a:ext uri="{FF2B5EF4-FFF2-40B4-BE49-F238E27FC236}">
                          <a16:creationId xmlns:a16="http://schemas.microsoft.com/office/drawing/2014/main" id="{03AF22BC-2B18-4511-BC9D-8F58E58D1C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6" name="Group 935">
                  <a:extLst>
                    <a:ext uri="{FF2B5EF4-FFF2-40B4-BE49-F238E27FC236}">
                      <a16:creationId xmlns:a16="http://schemas.microsoft.com/office/drawing/2014/main" id="{64A8363F-626C-4020-97B9-1E5C5377C0E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37" name="Rectangle 936">
                    <a:extLst>
                      <a:ext uri="{FF2B5EF4-FFF2-40B4-BE49-F238E27FC236}">
                        <a16:creationId xmlns:a16="http://schemas.microsoft.com/office/drawing/2014/main" id="{FA48EEB3-5423-4421-B08E-56297F476D5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8" name="Rectangle 937">
                    <a:extLst>
                      <a:ext uri="{FF2B5EF4-FFF2-40B4-BE49-F238E27FC236}">
                        <a16:creationId xmlns:a16="http://schemas.microsoft.com/office/drawing/2014/main" id="{BFB5216C-F6E6-43B9-8BED-93443924E7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23" name="Rectangle 922">
              <a:extLst>
                <a:ext uri="{FF2B5EF4-FFF2-40B4-BE49-F238E27FC236}">
                  <a16:creationId xmlns:a16="http://schemas.microsoft.com/office/drawing/2014/main" id="{268FE60C-4FC6-433B-BACA-1BD7E14995A5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04" name="TextBox 1103">
            <a:extLst>
              <a:ext uri="{FF2B5EF4-FFF2-40B4-BE49-F238E27FC236}">
                <a16:creationId xmlns:a16="http://schemas.microsoft.com/office/drawing/2014/main" id="{8A2A5592-D8FC-4EC3-8128-0099F3CD044F}"/>
              </a:ext>
            </a:extLst>
          </p:cNvPr>
          <p:cNvSpPr txBox="1"/>
          <p:nvPr/>
        </p:nvSpPr>
        <p:spPr>
          <a:xfrm>
            <a:off x="8983839" y="2204242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300</a:t>
            </a:r>
          </a:p>
        </p:txBody>
      </p:sp>
      <p:pic>
        <p:nvPicPr>
          <p:cNvPr id="1105" name="Picture 1104">
            <a:extLst>
              <a:ext uri="{FF2B5EF4-FFF2-40B4-BE49-F238E27FC236}">
                <a16:creationId xmlns:a16="http://schemas.microsoft.com/office/drawing/2014/main" id="{7340BF67-7BC2-4A3B-8892-91DC028DB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2" y="3143943"/>
            <a:ext cx="1638300" cy="1651000"/>
          </a:xfrm>
          <a:prstGeom prst="rect">
            <a:avLst/>
          </a:prstGeom>
        </p:spPr>
      </p:pic>
      <p:pic>
        <p:nvPicPr>
          <p:cNvPr id="1106" name="Picture 1105">
            <a:extLst>
              <a:ext uri="{FF2B5EF4-FFF2-40B4-BE49-F238E27FC236}">
                <a16:creationId xmlns:a16="http://schemas.microsoft.com/office/drawing/2014/main" id="{C4CBF3C3-2047-48A7-AC2B-906217D87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62" y="3143943"/>
            <a:ext cx="1638300" cy="1651000"/>
          </a:xfrm>
          <a:prstGeom prst="rect">
            <a:avLst/>
          </a:prstGeom>
        </p:spPr>
      </p:pic>
      <p:pic>
        <p:nvPicPr>
          <p:cNvPr id="1107" name="Picture 1106">
            <a:extLst>
              <a:ext uri="{FF2B5EF4-FFF2-40B4-BE49-F238E27FC236}">
                <a16:creationId xmlns:a16="http://schemas.microsoft.com/office/drawing/2014/main" id="{6971EAE0-215F-4102-BF5C-1B7138933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35" y="3143943"/>
            <a:ext cx="1638300" cy="1651000"/>
          </a:xfrm>
          <a:prstGeom prst="rect">
            <a:avLst/>
          </a:prstGeom>
        </p:spPr>
      </p:pic>
      <p:pic>
        <p:nvPicPr>
          <p:cNvPr id="1108" name="Picture 1107">
            <a:extLst>
              <a:ext uri="{FF2B5EF4-FFF2-40B4-BE49-F238E27FC236}">
                <a16:creationId xmlns:a16="http://schemas.microsoft.com/office/drawing/2014/main" id="{1C626608-B7F8-4D1D-B5FE-4D3CDFE58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65" y="3143943"/>
            <a:ext cx="1638300" cy="1651000"/>
          </a:xfrm>
          <a:prstGeom prst="rect">
            <a:avLst/>
          </a:prstGeom>
        </p:spPr>
      </p:pic>
      <p:pic>
        <p:nvPicPr>
          <p:cNvPr id="1109" name="Picture 1108">
            <a:extLst>
              <a:ext uri="{FF2B5EF4-FFF2-40B4-BE49-F238E27FC236}">
                <a16:creationId xmlns:a16="http://schemas.microsoft.com/office/drawing/2014/main" id="{C8A5E623-2C4A-4225-91B3-370060870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95" y="3150783"/>
            <a:ext cx="1638300" cy="1651000"/>
          </a:xfrm>
          <a:prstGeom prst="rect">
            <a:avLst/>
          </a:prstGeom>
        </p:spPr>
      </p:pic>
      <p:pic>
        <p:nvPicPr>
          <p:cNvPr id="1110" name="Picture 1109">
            <a:extLst>
              <a:ext uri="{FF2B5EF4-FFF2-40B4-BE49-F238E27FC236}">
                <a16:creationId xmlns:a16="http://schemas.microsoft.com/office/drawing/2014/main" id="{1D9DE624-E778-44AD-B6CA-3D7C69E16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2" y="4878211"/>
            <a:ext cx="1638300" cy="1651000"/>
          </a:xfrm>
          <a:prstGeom prst="rect">
            <a:avLst/>
          </a:prstGeom>
        </p:spPr>
      </p:pic>
      <p:pic>
        <p:nvPicPr>
          <p:cNvPr id="1111" name="Picture 1110">
            <a:extLst>
              <a:ext uri="{FF2B5EF4-FFF2-40B4-BE49-F238E27FC236}">
                <a16:creationId xmlns:a16="http://schemas.microsoft.com/office/drawing/2014/main" id="{78A80AF7-DAC2-40C3-9B2E-9A0BA98D1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62" y="4878211"/>
            <a:ext cx="1638300" cy="1651000"/>
          </a:xfrm>
          <a:prstGeom prst="rect">
            <a:avLst/>
          </a:prstGeom>
        </p:spPr>
      </p:pic>
      <p:pic>
        <p:nvPicPr>
          <p:cNvPr id="1112" name="Picture 1111">
            <a:extLst>
              <a:ext uri="{FF2B5EF4-FFF2-40B4-BE49-F238E27FC236}">
                <a16:creationId xmlns:a16="http://schemas.microsoft.com/office/drawing/2014/main" id="{3E0FD644-F174-4391-9A11-029C2C24C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35" y="4878211"/>
            <a:ext cx="1638300" cy="1651000"/>
          </a:xfrm>
          <a:prstGeom prst="rect">
            <a:avLst/>
          </a:prstGeom>
        </p:spPr>
      </p:pic>
      <p:pic>
        <p:nvPicPr>
          <p:cNvPr id="1113" name="Picture 1112">
            <a:extLst>
              <a:ext uri="{FF2B5EF4-FFF2-40B4-BE49-F238E27FC236}">
                <a16:creationId xmlns:a16="http://schemas.microsoft.com/office/drawing/2014/main" id="{C2B4E44A-6F0A-4EC5-A34F-5C85E3F6A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65" y="4878211"/>
            <a:ext cx="1638300" cy="1651000"/>
          </a:xfrm>
          <a:prstGeom prst="rect">
            <a:avLst/>
          </a:prstGeom>
        </p:spPr>
      </p:pic>
      <p:pic>
        <p:nvPicPr>
          <p:cNvPr id="1114" name="Picture 1113">
            <a:extLst>
              <a:ext uri="{FF2B5EF4-FFF2-40B4-BE49-F238E27FC236}">
                <a16:creationId xmlns:a16="http://schemas.microsoft.com/office/drawing/2014/main" id="{26D388F3-E227-4DBC-A7B8-B3C40019D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95" y="4885051"/>
            <a:ext cx="1638300" cy="1651000"/>
          </a:xfrm>
          <a:prstGeom prst="rect">
            <a:avLst/>
          </a:prstGeom>
        </p:spPr>
      </p:pic>
      <p:sp>
        <p:nvSpPr>
          <p:cNvPr id="1115" name="TextBox 1114">
            <a:extLst>
              <a:ext uri="{FF2B5EF4-FFF2-40B4-BE49-F238E27FC236}">
                <a16:creationId xmlns:a16="http://schemas.microsoft.com/office/drawing/2014/main" id="{4708CFF5-4100-479B-8028-04F83964CCB4}"/>
              </a:ext>
            </a:extLst>
          </p:cNvPr>
          <p:cNvSpPr txBox="1"/>
          <p:nvPr/>
        </p:nvSpPr>
        <p:spPr>
          <a:xfrm>
            <a:off x="9413138" y="3678594"/>
            <a:ext cx="2100255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400" dirty="0"/>
              <a:t>10 trăm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FF0000"/>
                </a:solidFill>
              </a:rPr>
              <a:t>1000</a:t>
            </a:r>
          </a:p>
          <a:p>
            <a:pPr algn="ctr">
              <a:lnSpc>
                <a:spcPct val="150000"/>
              </a:lnSpc>
            </a:pPr>
            <a:r>
              <a:rPr lang="en-VN" sz="2400" b="1" dirty="0"/>
              <a:t>10 trăm bằng</a:t>
            </a:r>
          </a:p>
          <a:p>
            <a:pPr algn="ctr">
              <a:lnSpc>
                <a:spcPct val="150000"/>
              </a:lnSpc>
            </a:pPr>
            <a:r>
              <a:rPr lang="en-VN" sz="2400" b="1" dirty="0">
                <a:solidFill>
                  <a:srgbClr val="FF0000"/>
                </a:solidFill>
              </a:rPr>
              <a:t>1 nghìn</a:t>
            </a:r>
          </a:p>
        </p:txBody>
      </p:sp>
      <p:pic>
        <p:nvPicPr>
          <p:cNvPr id="1116" name="Picture 1115">
            <a:extLst>
              <a:ext uri="{FF2B5EF4-FFF2-40B4-BE49-F238E27FC236}">
                <a16:creationId xmlns:a16="http://schemas.microsoft.com/office/drawing/2014/main" id="{279103D8-65AE-47CE-A5D5-2F2737990C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5" y="64197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/>
      <p:bldP spid="554" grpId="0" build="p"/>
      <p:bldP spid="1104" grpId="0" build="p"/>
      <p:bldP spid="11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63" y="-663482"/>
            <a:ext cx="8127679" cy="61618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C79CB8D-7814-4C46-881C-AB72EA9F2D7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57" y="1831995"/>
            <a:ext cx="3920858" cy="56894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31FFD1-9CBD-4332-90FB-3B8E566047B8}"/>
              </a:ext>
            </a:extLst>
          </p:cNvPr>
          <p:cNvSpPr txBox="1"/>
          <p:nvPr/>
        </p:nvSpPr>
        <p:spPr>
          <a:xfrm>
            <a:off x="1338699" y="2417445"/>
            <a:ext cx="585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940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1" y="60903"/>
            <a:ext cx="1200151" cy="10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7" y="519301"/>
            <a:ext cx="11487363" cy="673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8B4D36-EFFE-4618-8B24-B3B37A0F583C}"/>
              </a:ext>
            </a:extLst>
          </p:cNvPr>
          <p:cNvGrpSpPr/>
          <p:nvPr/>
        </p:nvGrpSpPr>
        <p:grpSpPr>
          <a:xfrm>
            <a:off x="1028534" y="570995"/>
            <a:ext cx="7308709" cy="581366"/>
            <a:chOff x="-645457" y="1412610"/>
            <a:chExt cx="7308709" cy="5813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EE034C-1AB0-42A5-BB74-5C119EC7AB56}"/>
                </a:ext>
              </a:extLst>
            </p:cNvPr>
            <p:cNvSpPr txBox="1"/>
            <p:nvPr/>
          </p:nvSpPr>
          <p:spPr>
            <a:xfrm>
              <a:off x="-25989" y="1470756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94CAE4B-47CD-4300-BFEE-5115367247B3}"/>
                </a:ext>
              </a:extLst>
            </p:cNvPr>
            <p:cNvSpPr/>
            <p:nvPr/>
          </p:nvSpPr>
          <p:spPr>
            <a:xfrm>
              <a:off x="-645457" y="1412610"/>
              <a:ext cx="570588" cy="570588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033C573-A7B9-4841-BCD9-E891F501846E}"/>
              </a:ext>
            </a:extLst>
          </p:cNvPr>
          <p:cNvGrpSpPr/>
          <p:nvPr/>
        </p:nvGrpSpPr>
        <p:grpSpPr>
          <a:xfrm>
            <a:off x="1928515" y="1379247"/>
            <a:ext cx="1499407" cy="2468034"/>
            <a:chOff x="994026" y="1523999"/>
            <a:chExt cx="1499407" cy="246803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E94D34F-BC30-47F0-A9DA-86866F84C2FF}"/>
                </a:ext>
              </a:extLst>
            </p:cNvPr>
            <p:cNvGrpSpPr/>
            <p:nvPr/>
          </p:nvGrpSpPr>
          <p:grpSpPr>
            <a:xfrm>
              <a:off x="994026" y="1523999"/>
              <a:ext cx="1371600" cy="2085475"/>
              <a:chOff x="994026" y="1523999"/>
              <a:chExt cx="1371600" cy="208547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357BE78-4594-4443-ADE1-7D666FF24E83}"/>
                  </a:ext>
                </a:extLst>
              </p:cNvPr>
              <p:cNvGrpSpPr/>
              <p:nvPr/>
            </p:nvGrpSpPr>
            <p:grpSpPr>
              <a:xfrm>
                <a:off x="1591462" y="2066032"/>
                <a:ext cx="162220" cy="1131817"/>
                <a:chOff x="7966428" y="1810097"/>
                <a:chExt cx="162220" cy="1131817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ED2BA977-B4AD-4FA7-896E-2E2D3ABE5C7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52829"/>
                  <a:chOff x="4886412" y="2289085"/>
                  <a:chExt cx="162220" cy="652829"/>
                </a:xfrm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F8F1F1E5-0DE8-4542-978C-1163B4B82BB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EDB69B88-62EF-4E37-A319-E3B419C542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02406FDE-8FB2-4BE5-8B4C-6B99A482B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AE614BE3-FA28-42D8-8E13-09713EB0DD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C0926F58-E82B-4D5B-9728-5A4B914836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4ADEA58B-D863-4BD6-AA5B-C6BFBB2265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C6BCC4AF-7D1E-4A36-BF8E-9F48816DBC37}"/>
                    </a:ext>
                  </a:extLst>
                </p:cNvPr>
                <p:cNvGrpSpPr/>
                <p:nvPr/>
              </p:nvGrpSpPr>
              <p:grpSpPr>
                <a:xfrm>
                  <a:off x="7966428" y="1810097"/>
                  <a:ext cx="162220" cy="478167"/>
                  <a:chOff x="4886412" y="2463747"/>
                  <a:chExt cx="162220" cy="478167"/>
                </a:xfrm>
              </p:grpSpPr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0CB3E1CA-89B5-4792-99E5-F60D22C65C9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17" name="Rectangle 16">
                      <a:extLst>
                        <a:ext uri="{FF2B5EF4-FFF2-40B4-BE49-F238E27FC236}">
                          <a16:creationId xmlns:a16="http://schemas.microsoft.com/office/drawing/2014/main" id="{6B6D94C9-4653-4639-9527-49032FBF5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Rectangle 17">
                      <a:extLst>
                        <a:ext uri="{FF2B5EF4-FFF2-40B4-BE49-F238E27FC236}">
                          <a16:creationId xmlns:a16="http://schemas.microsoft.com/office/drawing/2014/main" id="{154FAC6F-6CD5-49A2-A1FA-82CA3A9B94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AF7E0566-8B1B-4053-8386-4FA05EB86923}"/>
                      </a:ext>
                    </a:extLst>
                  </p:cNvPr>
                  <p:cNvSpPr/>
                  <p:nvPr/>
                </p:nvSpPr>
                <p:spPr>
                  <a:xfrm>
                    <a:off x="4886412" y="2463747"/>
                    <a:ext cx="162220" cy="162221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1" name="Rounded Rectangle 14">
                <a:extLst>
                  <a:ext uri="{FF2B5EF4-FFF2-40B4-BE49-F238E27FC236}">
                    <a16:creationId xmlns:a16="http://schemas.microsoft.com/office/drawing/2014/main" id="{6AB6D082-E9A9-4ECF-9570-A5E5E355932A}"/>
                  </a:ext>
                </a:extLst>
              </p:cNvPr>
              <p:cNvSpPr/>
              <p:nvPr/>
            </p:nvSpPr>
            <p:spPr>
              <a:xfrm>
                <a:off x="994026" y="1523999"/>
                <a:ext cx="1371600" cy="2085475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9" name="Rounded Rectangle 38">
              <a:extLst>
                <a:ext uri="{FF2B5EF4-FFF2-40B4-BE49-F238E27FC236}">
                  <a16:creationId xmlns:a16="http://schemas.microsoft.com/office/drawing/2014/main" id="{ED620E26-4303-40DE-B688-0D1AD7977477}"/>
                </a:ext>
              </a:extLst>
            </p:cNvPr>
            <p:cNvSpPr/>
            <p:nvPr/>
          </p:nvSpPr>
          <p:spPr>
            <a:xfrm>
              <a:off x="1957211" y="3455811"/>
              <a:ext cx="536222" cy="5362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89F07C3-7C76-41C8-8F10-F46996C5EDF2}"/>
              </a:ext>
            </a:extLst>
          </p:cNvPr>
          <p:cNvSpPr/>
          <p:nvPr/>
        </p:nvSpPr>
        <p:spPr>
          <a:xfrm>
            <a:off x="2989868" y="333671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000000"/>
                </a:solidFill>
              </a:rPr>
              <a:t>7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20A1B66-1970-46D2-BC8B-F01F36BB8609}"/>
              </a:ext>
            </a:extLst>
          </p:cNvPr>
          <p:cNvGrpSpPr/>
          <p:nvPr/>
        </p:nvGrpSpPr>
        <p:grpSpPr>
          <a:xfrm>
            <a:off x="4043450" y="1379247"/>
            <a:ext cx="2414228" cy="2494845"/>
            <a:chOff x="3108961" y="1523999"/>
            <a:chExt cx="2414228" cy="2494845"/>
          </a:xfrm>
        </p:grpSpPr>
        <p:sp>
          <p:nvSpPr>
            <p:cNvPr id="27" name="Rounded Rectangle 46">
              <a:extLst>
                <a:ext uri="{FF2B5EF4-FFF2-40B4-BE49-F238E27FC236}">
                  <a16:creationId xmlns:a16="http://schemas.microsoft.com/office/drawing/2014/main" id="{BEDE6E84-DF37-474F-B5CA-524D6FACE511}"/>
                </a:ext>
              </a:extLst>
            </p:cNvPr>
            <p:cNvSpPr/>
            <p:nvPr/>
          </p:nvSpPr>
          <p:spPr>
            <a:xfrm>
              <a:off x="3108961" y="1523999"/>
              <a:ext cx="2112676" cy="2085475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Rounded Rectangle 44">
              <a:extLst>
                <a:ext uri="{FF2B5EF4-FFF2-40B4-BE49-F238E27FC236}">
                  <a16:creationId xmlns:a16="http://schemas.microsoft.com/office/drawing/2014/main" id="{06DFAAAE-6F7C-40DB-853E-461F3B0DB9EE}"/>
                </a:ext>
              </a:extLst>
            </p:cNvPr>
            <p:cNvSpPr/>
            <p:nvPr/>
          </p:nvSpPr>
          <p:spPr>
            <a:xfrm>
              <a:off x="4738107" y="3429000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8499B27-118F-418F-9D2A-B76FBF5DD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149" y="1718699"/>
              <a:ext cx="1638300" cy="16510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91567F-777B-4A09-BCEF-B755BB5A49EE}"/>
              </a:ext>
            </a:extLst>
          </p:cNvPr>
          <p:cNvGrpSpPr/>
          <p:nvPr/>
        </p:nvGrpSpPr>
        <p:grpSpPr>
          <a:xfrm>
            <a:off x="7030489" y="1379247"/>
            <a:ext cx="2866635" cy="2493993"/>
            <a:chOff x="6096000" y="1523999"/>
            <a:chExt cx="2866635" cy="2493993"/>
          </a:xfrm>
          <a:solidFill>
            <a:srgbClr val="DBEEF4"/>
          </a:solidFill>
        </p:grpSpPr>
        <p:sp>
          <p:nvSpPr>
            <p:cNvPr id="31" name="Rounded Rectangle 62">
              <a:extLst>
                <a:ext uri="{FF2B5EF4-FFF2-40B4-BE49-F238E27FC236}">
                  <a16:creationId xmlns:a16="http://schemas.microsoft.com/office/drawing/2014/main" id="{BFED1930-850C-4F92-AC1E-D837C7685940}"/>
                </a:ext>
              </a:extLst>
            </p:cNvPr>
            <p:cNvSpPr/>
            <p:nvPr/>
          </p:nvSpPr>
          <p:spPr>
            <a:xfrm>
              <a:off x="6096000" y="1523999"/>
              <a:ext cx="2575560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Rounded Rectangle 63">
              <a:extLst>
                <a:ext uri="{FF2B5EF4-FFF2-40B4-BE49-F238E27FC236}">
                  <a16:creationId xmlns:a16="http://schemas.microsoft.com/office/drawing/2014/main" id="{D8BB4541-3463-49FF-A64E-E044BB3CACAE}"/>
                </a:ext>
              </a:extLst>
            </p:cNvPr>
            <p:cNvSpPr/>
            <p:nvPr/>
          </p:nvSpPr>
          <p:spPr>
            <a:xfrm>
              <a:off x="8177553" y="3428148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67CD904-3020-4AA3-9298-423BC0E4BC1E}"/>
                </a:ext>
              </a:extLst>
            </p:cNvPr>
            <p:cNvGrpSpPr/>
            <p:nvPr/>
          </p:nvGrpSpPr>
          <p:grpSpPr>
            <a:xfrm>
              <a:off x="6375420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7F3C3EA6-FA1E-4CF9-B87A-597F83870492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93041A69-B4DC-475F-8759-46A34922B5C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A017C932-E0FF-4958-B06C-C1FD09FA9B4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581A94F5-A203-4815-B487-A4D1679F95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8E9E6283-7851-49A1-AC50-42E41D6B64B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FE045563-E560-4687-B87E-7DBCC4B24BF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23E12035-514B-49FD-90BA-5F22DD88261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9B78C695-001B-4DC6-BD2C-B3C45D993FAA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9D76ED7E-653A-4E83-B1B9-BF4958090D2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B27C4925-2E78-45C8-9D85-E5B5825B1A8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E97C5F3A-0725-42B8-936A-85308D07C04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DC37DBD6-502A-4674-B62D-20AA9406DF25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EF820DB9-A641-47EC-B3E5-FDCA0DAB1D8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85B80307-03AD-48CC-9C8F-0585C4835B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50AA5C59-CD6F-40AC-91B8-29C2A471956D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D06A5E5F-8828-439D-99AA-6D2D9DAE7EA0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FA9EF796-FD35-4250-BD34-9B6E944EC109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4BDE61D-A3D7-49CA-A7FD-08C4FD75A2F9}"/>
                </a:ext>
              </a:extLst>
            </p:cNvPr>
            <p:cNvGrpSpPr/>
            <p:nvPr/>
          </p:nvGrpSpPr>
          <p:grpSpPr>
            <a:xfrm>
              <a:off x="6682594" y="1725806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FC3906E9-1ECD-4F7F-843B-E0B3C8754044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99234F51-FE60-43CB-BF69-D31C72B531AE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014893DE-B206-41F2-9788-146D5E2DB21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853CE86D-328C-4BCB-8F07-9827A60BA96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4FB82244-F008-44D6-87DD-42BB9D1B458B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C7005AF9-9497-4D0A-BAA5-18EBB314CF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28DEFBE1-15C6-48F0-816F-1952BE5D8A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CACCFE63-0778-4E37-A49F-824895868413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348030EF-94B2-4736-84F5-5352ADE6A2C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93964CA8-8AA6-4526-8F1B-1CD69E5CD51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94633101-D31E-4615-94EB-06B03EFFE2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E5498663-A7D3-471D-8A18-1B3A6F4C7795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B221C760-7CD1-4E9D-B8C0-E7CEDACCBA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01638526-ACA5-4F2B-811C-3BF9FB4031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08E1722A-8DE8-436F-B2F5-9F404C495E08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3169F5EB-268A-4B3F-93AA-69845427A30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48540326-0EDF-4457-B1C9-D50AA78C18F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10BB95F-7C80-4443-BC70-AB40A79D077A}"/>
                </a:ext>
              </a:extLst>
            </p:cNvPr>
            <p:cNvGrpSpPr/>
            <p:nvPr/>
          </p:nvGrpSpPr>
          <p:grpSpPr>
            <a:xfrm>
              <a:off x="6991512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EB0A1FC4-6C6D-4AFB-BF5E-8EDE51324CDB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B988A0AD-93EE-4177-8D6D-CCE07707DCD6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7B14537D-1BD6-4828-8BD0-C1DA74746E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3C1642A8-1B77-4FD8-A7CF-E09D8C514B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74F58D44-2BA6-44CA-8CCE-C9EA574EDD6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C3370F71-3FEB-414A-91E6-AF66AC2085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00031747-0252-41C5-B6E1-91A53523179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9C285195-8EAB-49D2-A826-77E42CE5C17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79B7C430-4B1C-4B05-8B22-45896D141647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B66C705-43E7-4342-A3B1-38096A758D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83D8002D-5DDF-461C-A219-ABD67703927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37D71F8E-7590-4A98-A15F-2279D544255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A998057A-FE97-48F5-AF42-943E396ADAD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D628F973-60D1-4D97-BF35-33758FE1B84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92DA367E-4FEF-4AF8-9377-0F2B7B38F988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8006CC47-961F-4E23-BDCA-05C4D739159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D738BC65-6438-4439-9D7B-412649EEF91D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4C381E2-4D40-4AA7-BFD9-7410D5648F3D}"/>
                </a:ext>
              </a:extLst>
            </p:cNvPr>
            <p:cNvGrpSpPr/>
            <p:nvPr/>
          </p:nvGrpSpPr>
          <p:grpSpPr>
            <a:xfrm>
              <a:off x="7292027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844AF5C5-19C2-4224-8064-FDF70458C2D7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14BB716E-C0BC-41D2-9BED-D15727FB2093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4E11855E-24A4-41C8-A383-F0BE20DB34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F217AF0F-34F9-468A-9793-768EB236BF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3A3D146F-B8E7-437B-9A19-4BD603A0FBA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40BEE01C-51D4-46F0-9FD1-7EA7ECE06F8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E614EA37-6E36-456F-8623-8A07F0C2FB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D49D8BF3-A5F5-46B7-8BFA-A3A85CC5C1CE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A02C128A-00EA-4001-89FA-66F14581E5DB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4F11281E-1E2D-408B-B791-2B8F4267CD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2A5E44F8-144C-45FD-AA87-E8CA734A641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3C48A210-4AE1-4574-A690-F0C22630070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A764EC12-F32D-40FA-9EC9-DD1BADA567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EC54A852-EE97-414B-BEB4-A62CFCBBA7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D5D1000E-E354-496C-9A5C-C22B69D5E99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797BF21D-1BA2-4F43-A3C6-EA38A10DCC3E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9F2F5C76-4F87-4899-A425-6300F8B1CBB0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64CE253-99C0-4FF6-90C4-F70C1AD03C49}"/>
                </a:ext>
              </a:extLst>
            </p:cNvPr>
            <p:cNvGrpSpPr/>
            <p:nvPr/>
          </p:nvGrpSpPr>
          <p:grpSpPr>
            <a:xfrm>
              <a:off x="7618596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219693D9-2E9A-4694-B9D9-261A7807AC52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FBAAE654-7A1B-4999-B96F-B1781E02782B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A0468004-0A5A-42D7-B9A4-6FD2EF134D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987BCABD-8B31-478B-B63E-8023A968429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5B7C36EC-D371-4B70-BDB3-7167628720D5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254059E6-F825-4F71-9EE3-56570559EF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2351F46F-D83C-413B-9429-BD3E586810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A73EBCED-03C6-412D-BE3C-515B23F7549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F5A223CE-B0BD-403F-B83F-B6BDFEFD783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73E6D26A-DA66-4D35-850D-4D16169842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CE4C86B4-BF7C-4175-96E9-4462F7E477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81805EC3-4FEC-44B8-ABF6-17754851A44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6035F2FE-B503-4442-BD1F-987FF1B480A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9FDDF47A-F6E1-4009-A7B8-F71E5F83AFF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8C55B7D9-674E-47A8-B24A-55CB50B3BBC6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5623D210-F437-46AD-9743-026091C022CD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D7285D0B-D838-4A9F-A02C-FF717CA1E474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881E513-9A86-41DD-AB2D-86D303AF094C}"/>
                </a:ext>
              </a:extLst>
            </p:cNvPr>
            <p:cNvGrpSpPr/>
            <p:nvPr/>
          </p:nvGrpSpPr>
          <p:grpSpPr>
            <a:xfrm>
              <a:off x="7936762" y="1725680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596FB7F7-A7D3-4A53-90DE-2A71A23BAA98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3F5DBC78-F2A7-4E9B-A811-4388F7D11086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3D4F9BAE-1514-4649-9E0D-B415409267B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330AE969-38E7-4F71-B24A-177CA123B7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AB010056-8872-4664-AC9E-9009E13B081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1C27F587-64AA-4D09-A915-AD89D44C55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923C179F-BC5F-4E20-8BD8-B6BAB2D51B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5D32A65-45EA-4915-8208-73B79A102C4C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0F9C5200-C038-4ED5-83C0-35B7A47DBC84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035098EF-03F0-4B91-B333-90300F5440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B939CB15-365E-4013-9052-E2C128B639A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FEE9F271-2689-47EB-9E79-68971932816C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6EFFCA84-1739-4931-B816-3AD5E35472D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2FB30C36-C36F-4BE6-A0A1-6995FAB6993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31145C10-F10D-4BDE-8164-1D49F5EE2E3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67B91E32-F5E2-4298-A846-4129C84347A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4758C5D-A79A-4EA0-849F-EF16AB54F42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1358CD4-FE0D-48B3-A4B9-FB1749F0FC67}"/>
                </a:ext>
              </a:extLst>
            </p:cNvPr>
            <p:cNvGrpSpPr/>
            <p:nvPr/>
          </p:nvGrpSpPr>
          <p:grpSpPr>
            <a:xfrm>
              <a:off x="8245680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BFD8130-B3AC-4F7B-B5A3-94ED0AAB4E61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8549B857-ED72-44B7-8296-A0F1EFD266B1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FA606FF-EF35-4B23-A07A-4F9CD3051A4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E07C8D00-EDCB-4737-AF10-32D6F6737E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3DE50969-6F00-4881-9606-6EBB9FA3E0FD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0195FDD9-A0EB-4796-B4DA-017C9B46513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E3733797-756E-47B1-B5DA-BBC05E6E7A4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E49F77A-667B-4370-A120-4D8A58F649F1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005C7F1F-F572-4280-B4BA-D808546232AC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D31F6D85-F01A-4B11-856A-69F144B7D35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8FD7A919-F3DB-4F6D-B3A9-028AE6A2B8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E22EFF76-F0AA-4068-AD1C-020694E02B9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148FB900-FE93-48E5-9D72-67A78A5D75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44AF5A0-5B26-494E-933D-C0545C0AE72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B4602FF-FE1A-4B4F-8597-EE1EF2001961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CD1F0B4-4E76-4523-9453-E8644560FD94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0B2709B-758B-4188-88CF-19E7326FB02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F823E20-04AD-40EA-92FE-08CEC93AAAED}"/>
              </a:ext>
            </a:extLst>
          </p:cNvPr>
          <p:cNvGrpSpPr/>
          <p:nvPr/>
        </p:nvGrpSpPr>
        <p:grpSpPr>
          <a:xfrm>
            <a:off x="2199813" y="4092669"/>
            <a:ext cx="7493261" cy="2409818"/>
            <a:chOff x="2210445" y="4109084"/>
            <a:chExt cx="7493261" cy="2409818"/>
          </a:xfrm>
        </p:grpSpPr>
        <p:sp>
          <p:nvSpPr>
            <p:cNvPr id="160" name="Rounded Rectangle 287">
              <a:extLst>
                <a:ext uri="{FF2B5EF4-FFF2-40B4-BE49-F238E27FC236}">
                  <a16:creationId xmlns:a16="http://schemas.microsoft.com/office/drawing/2014/main" id="{47F16906-31D3-4768-AA0C-A7E336F216A8}"/>
                </a:ext>
              </a:extLst>
            </p:cNvPr>
            <p:cNvSpPr/>
            <p:nvPr/>
          </p:nvSpPr>
          <p:spPr>
            <a:xfrm>
              <a:off x="2210445" y="4109084"/>
              <a:ext cx="7081821" cy="2314371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1" name="Rounded Rectangle 288">
              <a:extLst>
                <a:ext uri="{FF2B5EF4-FFF2-40B4-BE49-F238E27FC236}">
                  <a16:creationId xmlns:a16="http://schemas.microsoft.com/office/drawing/2014/main" id="{364F271A-5C14-43A2-A1E8-F4D945366CB2}"/>
                </a:ext>
              </a:extLst>
            </p:cNvPr>
            <p:cNvSpPr/>
            <p:nvPr/>
          </p:nvSpPr>
          <p:spPr>
            <a:xfrm>
              <a:off x="8840116" y="5870074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56230ECA-38CA-4AC5-B0EF-8514365D0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500" y="4257601"/>
              <a:ext cx="1638300" cy="1651000"/>
            </a:xfrm>
            <a:prstGeom prst="rect">
              <a:avLst/>
            </a:prstGeom>
          </p:spPr>
        </p:pic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E1BFD7F8-FF00-4275-8757-1E1BE30E9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548" y="4506381"/>
              <a:ext cx="1638300" cy="1651000"/>
            </a:xfrm>
            <a:prstGeom prst="rect">
              <a:avLst/>
            </a:prstGeom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1CDEFD13-1151-409D-858C-9B0652A09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295" y="4229993"/>
              <a:ext cx="1638300" cy="1651000"/>
            </a:xfrm>
            <a:prstGeom prst="rect">
              <a:avLst/>
            </a:prstGeom>
          </p:spPr>
        </p:pic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31445463-ECD3-4F8F-973A-798BFC154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727" y="4506381"/>
              <a:ext cx="1638300" cy="1651000"/>
            </a:xfrm>
            <a:prstGeom prst="rect">
              <a:avLst/>
            </a:prstGeom>
          </p:spPr>
        </p:pic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19AFD219-22B9-4086-933A-5845ABAE0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350" y="4712746"/>
              <a:ext cx="1638300" cy="1651000"/>
            </a:xfrm>
            <a:prstGeom prst="rect">
              <a:avLst/>
            </a:prstGeom>
          </p:spPr>
        </p:pic>
      </p:grpSp>
      <p:sp>
        <p:nvSpPr>
          <p:cNvPr id="167" name="Rectangle 166">
            <a:extLst>
              <a:ext uri="{FF2B5EF4-FFF2-40B4-BE49-F238E27FC236}">
                <a16:creationId xmlns:a16="http://schemas.microsoft.com/office/drawing/2014/main" id="{1BC923E8-1D90-4309-8404-89BD22C86DE1}"/>
              </a:ext>
            </a:extLst>
          </p:cNvPr>
          <p:cNvSpPr/>
          <p:nvPr/>
        </p:nvSpPr>
        <p:spPr>
          <a:xfrm>
            <a:off x="5666141" y="3329717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101AB805-DB9F-406F-862F-14180E647641}"/>
              </a:ext>
            </a:extLst>
          </p:cNvPr>
          <p:cNvSpPr/>
          <p:nvPr/>
        </p:nvSpPr>
        <p:spPr>
          <a:xfrm>
            <a:off x="9241200" y="3324061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7080C60C-8910-4D31-9E85-DAE5D043B502}"/>
              </a:ext>
            </a:extLst>
          </p:cNvPr>
          <p:cNvSpPr/>
          <p:nvPr/>
        </p:nvSpPr>
        <p:spPr>
          <a:xfrm>
            <a:off x="8865628" y="5931544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/>
      <p:bldP spid="167" grpId="0"/>
      <p:bldP spid="168" grpId="0"/>
      <p:bldP spid="1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-1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0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094337-9A5F-4283-A1F8-72919D1B72A7}"/>
              </a:ext>
            </a:extLst>
          </p:cNvPr>
          <p:cNvGrpSpPr/>
          <p:nvPr/>
        </p:nvGrpSpPr>
        <p:grpSpPr>
          <a:xfrm>
            <a:off x="1852989" y="3877841"/>
            <a:ext cx="7493261" cy="2409818"/>
            <a:chOff x="2210445" y="4109084"/>
            <a:chExt cx="7493261" cy="240981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FA0F2F-A850-41D7-A78D-8F0E3BC06D2E}"/>
                </a:ext>
              </a:extLst>
            </p:cNvPr>
            <p:cNvGrpSpPr/>
            <p:nvPr/>
          </p:nvGrpSpPr>
          <p:grpSpPr>
            <a:xfrm>
              <a:off x="2210445" y="4109084"/>
              <a:ext cx="7493261" cy="2409818"/>
              <a:chOff x="2210445" y="4109084"/>
              <a:chExt cx="7493261" cy="2409818"/>
            </a:xfrm>
          </p:grpSpPr>
          <p:sp>
            <p:nvSpPr>
              <p:cNvPr id="15" name="Rounded Rectangle 131">
                <a:extLst>
                  <a:ext uri="{FF2B5EF4-FFF2-40B4-BE49-F238E27FC236}">
                    <a16:creationId xmlns:a16="http://schemas.microsoft.com/office/drawing/2014/main" id="{9E2F657A-F068-4AD8-BDA1-D850C135E5E7}"/>
                  </a:ext>
                </a:extLst>
              </p:cNvPr>
              <p:cNvSpPr/>
              <p:nvPr/>
            </p:nvSpPr>
            <p:spPr>
              <a:xfrm>
                <a:off x="2210445" y="4109084"/>
                <a:ext cx="7081821" cy="2314371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6" name="Rounded Rectangle 132">
                <a:extLst>
                  <a:ext uri="{FF2B5EF4-FFF2-40B4-BE49-F238E27FC236}">
                    <a16:creationId xmlns:a16="http://schemas.microsoft.com/office/drawing/2014/main" id="{5E21F364-EAAE-4814-B29C-1DBA2316292D}"/>
                  </a:ext>
                </a:extLst>
              </p:cNvPr>
              <p:cNvSpPr/>
              <p:nvPr/>
            </p:nvSpPr>
            <p:spPr>
              <a:xfrm>
                <a:off x="8840116" y="5870074"/>
                <a:ext cx="863590" cy="648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8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66ADB77-5A79-434B-A080-11EB3F8E0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0500" y="425760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5E3B990-306B-4E05-BFFC-4229DE046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9548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E3A0C9F-4F9E-4510-A21D-F2BF1AB12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9295" y="4229993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7AF3EF-67B9-457F-A14B-3D1F00082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727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16995CC-3EA8-46DE-ADB0-F093FC080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9350" y="4712746"/>
                <a:ext cx="1638300" cy="165100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05895F-9258-45F8-8FB6-C7A0710A4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174" y="4715200"/>
              <a:ext cx="1638300" cy="16510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B6FBBD-2694-4E6D-8D91-02E2366DF2A3}"/>
              </a:ext>
            </a:extLst>
          </p:cNvPr>
          <p:cNvGrpSpPr/>
          <p:nvPr/>
        </p:nvGrpSpPr>
        <p:grpSpPr>
          <a:xfrm>
            <a:off x="595558" y="1129805"/>
            <a:ext cx="3617751" cy="2395767"/>
            <a:chOff x="953014" y="1248754"/>
            <a:chExt cx="3617751" cy="2395767"/>
          </a:xfrm>
        </p:grpSpPr>
        <p:sp>
          <p:nvSpPr>
            <p:cNvPr id="25" name="Rounded Rectangle 2">
              <a:extLst>
                <a:ext uri="{FF2B5EF4-FFF2-40B4-BE49-F238E27FC236}">
                  <a16:creationId xmlns:a16="http://schemas.microsoft.com/office/drawing/2014/main" id="{5213E65E-732B-4784-8B97-692C4A42F0A4}"/>
                </a:ext>
              </a:extLst>
            </p:cNvPr>
            <p:cNvSpPr/>
            <p:nvPr/>
          </p:nvSpPr>
          <p:spPr>
            <a:xfrm>
              <a:off x="953014" y="1248754"/>
              <a:ext cx="3266059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03EBD85C-3447-47E0-A351-93CF980D9090}"/>
                </a:ext>
              </a:extLst>
            </p:cNvPr>
            <p:cNvSpPr/>
            <p:nvPr/>
          </p:nvSpPr>
          <p:spPr>
            <a:xfrm>
              <a:off x="3785683" y="3054677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CAC906D-B7C0-434C-BE97-63A5E8ECF9AD}"/>
                </a:ext>
              </a:extLst>
            </p:cNvPr>
            <p:cNvGrpSpPr/>
            <p:nvPr/>
          </p:nvGrpSpPr>
          <p:grpSpPr>
            <a:xfrm>
              <a:off x="1232435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AE20DC86-ADB7-46EB-928B-87990C723A8A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83" name="Group 182">
                  <a:extLst>
                    <a:ext uri="{FF2B5EF4-FFF2-40B4-BE49-F238E27FC236}">
                      <a16:creationId xmlns:a16="http://schemas.microsoft.com/office/drawing/2014/main" id="{9E2E0178-91AF-4508-9E77-2DA12E4F4856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75535B5C-54C0-4BAC-BAC2-85AC1F881A7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9BB05278-B3B0-4F75-90CA-59062A80CA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417D9AC7-AAC9-4C3E-A6C2-8F04D5D34916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DB45B5A2-F05A-492F-A3F1-7DC81B8EEBB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81739C35-0A5E-4CA9-A893-1C5994DC5E9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91BB0CD6-AF98-4C04-8213-2D5D7136C0C0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3C2F5AD5-7DDD-482F-A521-55A05B4311D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9E276D1B-A1FA-4C4F-B835-9458913DAF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E351CAA4-065E-456A-B075-97CBDC1B4B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BB59573B-B806-4136-9298-A89E5B060950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936CA581-0326-48A6-B3E4-909392B2758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A6BE3DEE-3619-49C6-ACE3-D0DD3D1345E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7FF83731-D137-48E5-B65C-BE0A6D620ABF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7E86AF2C-3464-486A-88F2-44F4FAE4DE22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92686207-43BF-4F85-ABB0-B7CEFE3DB211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C80FF37-D818-4E69-BFF4-5964673DCA6A}"/>
                </a:ext>
              </a:extLst>
            </p:cNvPr>
            <p:cNvGrpSpPr/>
            <p:nvPr/>
          </p:nvGrpSpPr>
          <p:grpSpPr>
            <a:xfrm>
              <a:off x="1539609" y="1450561"/>
              <a:ext cx="162220" cy="1599053"/>
              <a:chOff x="7966428" y="1327988"/>
              <a:chExt cx="162220" cy="1599053"/>
            </a:xfrm>
            <a:solidFill>
              <a:srgbClr val="DBEEF4"/>
            </a:solidFill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712B07A5-1D0F-43DD-B675-D7671603B341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3"/>
                <a:chOff x="4886412" y="2289088"/>
                <a:chExt cx="162220" cy="637953"/>
              </a:xfrm>
              <a:grpFill/>
            </p:grpSpPr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7F7729F3-F57F-4B55-B6CC-F315D41761DE}"/>
                    </a:ext>
                  </a:extLst>
                </p:cNvPr>
                <p:cNvGrpSpPr/>
                <p:nvPr/>
              </p:nvGrpSpPr>
              <p:grpSpPr>
                <a:xfrm>
                  <a:off x="4886412" y="2604694"/>
                  <a:ext cx="162220" cy="322347"/>
                  <a:chOff x="4824133" y="1680434"/>
                  <a:chExt cx="90155" cy="179145"/>
                </a:xfrm>
                <a:grpFill/>
              </p:grpSpPr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1707867A-2145-4838-9ECA-DE2E2D4016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E4559249-A0D0-4F14-86F3-6B942E9764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FDBF3780-E03B-4F63-964F-9048EC049047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D178D364-CD46-43AD-A153-0AA7A74C5E7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E49B1B7F-1B6B-4618-96FF-BA9B2CB4E3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BE1E04-9E96-438C-A993-F42AE19622BE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1D717530-161D-4700-B331-D8CE68DF87B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12059B0A-8ABF-4A9F-B51E-7AFB1DA23A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251F4F10-0B3E-403F-9B64-277E1BF58B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AA332EC4-D91D-4225-8349-8900A5BAE0DE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9C400271-7624-47DE-9C32-10D623EDCC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7268AF0E-9B34-4DBB-B819-782BF981AD5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33C57EDE-F37F-4DD2-AD50-3495349FF15C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72B6878E-3E37-4522-8CD5-7CB9FB60533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03C905A4-AA36-4E7F-BB56-5FF351A7C0A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CBDAF28-7C43-4785-AEFE-01735DA2902B}"/>
                </a:ext>
              </a:extLst>
            </p:cNvPr>
            <p:cNvGrpSpPr/>
            <p:nvPr/>
          </p:nvGrpSpPr>
          <p:grpSpPr>
            <a:xfrm>
              <a:off x="1848527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030250F9-C608-4F4B-9B8A-DF7A81F5E6B9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063F890D-48E0-4441-B2E7-AC1E9E9F4193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8E19836D-CF28-4B6B-BFA6-CBD6F582E33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5B6E0A2F-22AE-415B-895C-A5B690E5D8F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695BEA5B-8369-4501-BE21-4A9F5FF09245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BAA6EFFC-BB1B-4D52-8F8C-D9562CEF75A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000012B9-AE42-4497-96DA-E68FB22B62C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9CF2F483-81A2-4BE9-90FB-0ED0C884F34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84B83CBD-BA66-4A50-9958-7BEF549971A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FFDA8CB3-37E7-44BC-B7D2-493508C04A3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C0CB848A-D859-402F-BECF-21535E3AC3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1CEBD333-61D1-4A09-82B5-598B60F8E63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9BC69F09-D8D7-4AD4-8BE9-FB40872E10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C22B8F2E-203F-4A9F-976A-7E367973FED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84BEBC52-E392-4E2A-B8B0-1E3ABC4C18BF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D3E182CA-3A42-4EA4-A524-F1FA09211019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0B128E38-33BD-4263-9313-C52EF2C06065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BD0ABE9-55EB-41AF-B1CB-D3A22966A3A4}"/>
                </a:ext>
              </a:extLst>
            </p:cNvPr>
            <p:cNvGrpSpPr/>
            <p:nvPr/>
          </p:nvGrpSpPr>
          <p:grpSpPr>
            <a:xfrm>
              <a:off x="2149042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714DE113-135D-4219-A470-25C8D84E22DF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DFF8F457-DDD0-4224-8425-2D2DA4271AB9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A23A28A6-9BB7-40DC-ADD6-BEE4F003A0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172473AA-0C59-4102-ABEA-D5B046A09EF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2D2FE253-E14F-49C8-AB95-67E47BE2DE34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37B772C5-19A2-46B7-9ADF-57BF5A8F71E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76DB4DBD-1DDE-452B-AA05-60089178C1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1F789E85-04C2-44A2-872F-74CBB143A85A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A215A714-BFA1-4E5A-9BF0-8216F2E5FAD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236AE4C3-EFE2-442B-A416-7C57D4E48C4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BBE91FAD-FD1F-40DA-A48B-A027C87E60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EBAEF5E8-7F62-4398-9942-91CDE184ABDE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9E1962FB-B11E-4E83-944D-33D8D83BE5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F684A51A-512A-435C-B6E7-CC8655393C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4B384401-17AA-435A-9142-A13F28B880C1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1F1D5297-3ED2-4717-B375-A88180DF39B2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9FBF7C2B-76C0-4EB4-BCC2-0A99BADB1475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E13F769-758A-4B55-8B3D-691F858917E6}"/>
                </a:ext>
              </a:extLst>
            </p:cNvPr>
            <p:cNvGrpSpPr/>
            <p:nvPr/>
          </p:nvGrpSpPr>
          <p:grpSpPr>
            <a:xfrm>
              <a:off x="2475611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B651FF84-608C-4846-96DC-A85D83A34780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ADBEAAEB-23B5-45BF-8A56-E8D14A38304E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A9F69BF0-D792-40FB-8026-865C70E55B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FEF3E2DD-961E-45A6-84CB-84943E17F9A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C4019186-2DDD-4C87-B099-7C67BA7C4FAC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ADFBF22-27FE-4694-AC3F-13CC946EF7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AC97FF44-B03B-476F-B38A-CB16B083FD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15B33D7D-FCC6-4B76-95BB-701029EDEDDE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41AD98FE-EA5D-4B87-9EAC-F343234D47D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0D83F8D4-4D7D-4F05-99C3-1BE7388D40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22ED8FE3-1ACB-4495-9A5F-E0672269D3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A4907EFB-9510-470F-A9FD-2B9EF6134F92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51808070-8C7B-48DB-B020-89D3037D87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793A21B2-485F-4642-9D7C-D44BCFF2BE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E975B8CF-BE84-4351-BF38-F3249A1D809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83884F36-8E7D-4231-99A9-52F2DF5F66B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C499111-00E2-4C86-8D74-DAE211E14E07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CDCB063-80AA-4A62-9AC2-6560D665046A}"/>
                </a:ext>
              </a:extLst>
            </p:cNvPr>
            <p:cNvGrpSpPr/>
            <p:nvPr/>
          </p:nvGrpSpPr>
          <p:grpSpPr>
            <a:xfrm>
              <a:off x="2793777" y="1450435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32503CED-BF00-46B5-AA43-59BC9FAB40F7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D4D85BC8-8D4A-4E76-9DF4-0FF6EA3CCB11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1340A00C-6BC9-41BC-AA5D-80923685499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3CC351FA-5673-4959-A0EA-7F0C00E919B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6AE84E9B-DE50-4C36-8128-324E5E3818FC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4F715927-2372-473D-8DE7-49D4E204F50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115DFCEA-D580-4475-AB3D-DA91193F7E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685538DB-A15A-424F-92DA-81DC74EF82A3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F20A244D-4FA7-4B3E-A9EF-91F45F63F20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A8628EFE-207C-41C3-A5B4-98E4FBF4A4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1B8BEC61-FBAD-427B-A7F2-A4BD12CAF1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F5A75894-B2A6-40CD-9054-792ED4EFDAC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E75353B5-0879-416C-9222-1884FCD05C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250D9094-2CEF-4710-A159-F5A6986CB0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BDD5D7FC-983D-437A-B9B9-8E548EDA5B68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A7EC478B-5A2D-461C-805C-A97762054F0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ED217BA1-702C-41A6-8B39-A544BF05DF52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7FE6FC5-B210-4B50-9EF9-C52A1A415DE6}"/>
                </a:ext>
              </a:extLst>
            </p:cNvPr>
            <p:cNvGrpSpPr/>
            <p:nvPr/>
          </p:nvGrpSpPr>
          <p:grpSpPr>
            <a:xfrm>
              <a:off x="3102695" y="1450309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9065685B-F2B8-468E-9921-AFDCB168319D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48F4DC1B-C3C0-4C85-80A5-778E1B341981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23C3016A-20D1-43F8-BE9D-2DE133425A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B822FAFE-0CAA-4662-9A09-6F7DC7603BB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8143E7A2-067A-41F8-A364-AB45398A4406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2C7CFCAF-5E94-4317-84E5-F3321CB1497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9C87811B-D104-4E74-A7C5-E671FE7E0BE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C1A04980-F8A3-4FF9-949F-D07801D757E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123E9D89-0B51-48FD-A43F-5095E62505B1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644D9C82-AC5F-47D5-8D7C-E954D1CD148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4679905B-9B94-4633-AEA3-55BBBC504A4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FD2D729A-FFBC-4795-8727-0CFC45BFBB1C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43B399F3-D98A-4D33-8745-3334D2D0D91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FA67F6BC-B86D-42FE-BED2-E6392A6F115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E7DE7962-12AA-42B4-9E0D-11D100C1C86E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B3906B76-35AE-49C2-BBF4-B494A08AB2F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C207D52-90F2-41A1-8F2A-0A004829CF85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5155C60-1A2F-46E6-9C3F-224AF8C533DF}"/>
                </a:ext>
              </a:extLst>
            </p:cNvPr>
            <p:cNvGrpSpPr/>
            <p:nvPr/>
          </p:nvGrpSpPr>
          <p:grpSpPr>
            <a:xfrm>
              <a:off x="3411773" y="1440680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C484FFD-3C1B-4E5C-B923-3043EF9FAAE0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7BA695D6-5A0D-4087-80C3-4856DCB92BD6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1BFB0C09-5C1D-45C8-87BD-AFA7EED6BD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A3264D56-11F3-430D-AFA8-FB0885B94A9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72BF17BC-4446-457D-8F4D-C346EE4D74A1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EDB6D33-A510-44EB-AA62-B01BD8949FA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E611A95B-10A3-42D2-820E-8A4DA21E72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98CBF4D-4DAD-44A3-B0A2-B2319D3B8D6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56A2AAB1-792E-467B-9D81-195931F2AF6A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2E522BE4-73F9-46D1-BB1E-816EA3CD908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E40604E2-B9ED-4A23-8DB5-FC6697121BD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04E97FAE-2DA4-4B13-9646-ED13B1E8A5CE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B70E5989-3765-47CE-9C93-A55B125EAF7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477ABEE5-2546-4B1A-85B8-46725BE1C9A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7D2DEF7-E8DC-4C78-8089-DD8DC66493E7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A28DA649-D222-4280-B176-D634BE521CC4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A387EFB9-C702-40D6-A2FF-057D12335F3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CE9C569-3C22-425C-9689-D94EDB76D2D5}"/>
                </a:ext>
              </a:extLst>
            </p:cNvPr>
            <p:cNvGrpSpPr/>
            <p:nvPr/>
          </p:nvGrpSpPr>
          <p:grpSpPr>
            <a:xfrm>
              <a:off x="3720691" y="1440554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A098728D-0A76-4CD1-A57E-F2EA57371000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FC7C0DC3-E995-4B93-B264-227A6180D7D1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77C6A77-3A57-459E-9421-0D96F70D00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FE44CD63-E399-4A5B-B015-DA5C9CE1AB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B336FE12-FA3A-4CD0-9758-8A9448C7EB05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EB38D3CE-9167-4694-A0A9-9D50D9532D5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D9BC2B0-1BE0-4469-B85F-1E31D273C9C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4C000A5F-C589-45D5-A4A6-304D82402795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B1B6A693-D7D1-4256-A7E4-D0707A4CB87C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043C764-4262-4778-91FE-BD34E3F4DF1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BAAE7C3F-4BAD-4F66-8E78-C593CA481C7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D5799C26-D936-4ACD-8120-F3B65F21C05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BC17F94B-F6F5-4390-A583-4EA24882D2B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E22FC23-8B98-463D-B91D-FB32247620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F5D06419-48AD-4446-AA45-D1E0C942FF1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93887D1-68E8-4543-8FA4-FDC3E350BBA9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832E830E-BF3C-4C27-95BA-8C5247CA3544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0C0C8F30-9AB0-4912-87CB-F18BA674962D}"/>
              </a:ext>
            </a:extLst>
          </p:cNvPr>
          <p:cNvGrpSpPr/>
          <p:nvPr/>
        </p:nvGrpSpPr>
        <p:grpSpPr>
          <a:xfrm>
            <a:off x="5741820" y="1131926"/>
            <a:ext cx="4860289" cy="2546920"/>
            <a:chOff x="2210446" y="4109084"/>
            <a:chExt cx="4860289" cy="2546920"/>
          </a:xfrm>
        </p:grpSpPr>
        <p:sp>
          <p:nvSpPr>
            <p:cNvPr id="190" name="Rounded Rectangle 180">
              <a:extLst>
                <a:ext uri="{FF2B5EF4-FFF2-40B4-BE49-F238E27FC236}">
                  <a16:creationId xmlns:a16="http://schemas.microsoft.com/office/drawing/2014/main" id="{670C0AC2-C1BA-4FF3-A87A-829DB68ED4DD}"/>
                </a:ext>
              </a:extLst>
            </p:cNvPr>
            <p:cNvSpPr/>
            <p:nvPr/>
          </p:nvSpPr>
          <p:spPr>
            <a:xfrm>
              <a:off x="2210446" y="4109084"/>
              <a:ext cx="4370168" cy="2203453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1" name="Rounded Rectangle 181">
              <a:extLst>
                <a:ext uri="{FF2B5EF4-FFF2-40B4-BE49-F238E27FC236}">
                  <a16:creationId xmlns:a16="http://schemas.microsoft.com/office/drawing/2014/main" id="{CA768A57-BF30-4922-8A7E-9E875E47A323}"/>
                </a:ext>
              </a:extLst>
            </p:cNvPr>
            <p:cNvSpPr/>
            <p:nvPr/>
          </p:nvSpPr>
          <p:spPr>
            <a:xfrm>
              <a:off x="6207145" y="6007176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CD69D90C-2B50-425C-BB00-AF7094039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841" y="4257601"/>
              <a:ext cx="1638300" cy="1651000"/>
            </a:xfrm>
            <a:prstGeom prst="rect">
              <a:avLst/>
            </a:prstGeom>
          </p:spPr>
        </p:pic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05143E91-4AE8-41BE-9F98-1915553E1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89" y="4506381"/>
              <a:ext cx="1638300" cy="1651000"/>
            </a:xfrm>
            <a:prstGeom prst="rect">
              <a:avLst/>
            </a:prstGeom>
          </p:spPr>
        </p:pic>
      </p:grp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89DDE2C-16C5-4226-BE9B-307B6158DA0F}"/>
              </a:ext>
            </a:extLst>
          </p:cNvPr>
          <p:cNvSpPr/>
          <p:nvPr/>
        </p:nvSpPr>
        <p:spPr>
          <a:xfrm>
            <a:off x="3528059" y="2984268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5D632941-4A35-4762-A364-058FCD87A87D}"/>
              </a:ext>
            </a:extLst>
          </p:cNvPr>
          <p:cNvSpPr/>
          <p:nvPr/>
        </p:nvSpPr>
        <p:spPr>
          <a:xfrm>
            <a:off x="9777418" y="3092822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A545CA8C-D83D-40A9-8CE4-4F51329BAF40}"/>
              </a:ext>
            </a:extLst>
          </p:cNvPr>
          <p:cNvSpPr/>
          <p:nvPr/>
        </p:nvSpPr>
        <p:spPr>
          <a:xfrm>
            <a:off x="8527369" y="5716716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7AEAE6F7-F91A-457A-B5E6-163791D026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45" y="0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195" grpId="0"/>
      <p:bldP spid="1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-1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0" y="6363855"/>
            <a:ext cx="8257308" cy="4941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7AEAE6F7-F91A-457A-B5E6-163791D026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06" y="219249"/>
            <a:ext cx="2325467" cy="1162735"/>
          </a:xfrm>
          <a:prstGeom prst="rect">
            <a:avLst/>
          </a:prstGeom>
        </p:spPr>
      </p:pic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832CBB7-DCDF-41D6-9431-53CE263C887C}"/>
              </a:ext>
            </a:extLst>
          </p:cNvPr>
          <p:cNvGrpSpPr/>
          <p:nvPr/>
        </p:nvGrpSpPr>
        <p:grpSpPr>
          <a:xfrm>
            <a:off x="302561" y="1779434"/>
            <a:ext cx="10571460" cy="3299132"/>
            <a:chOff x="795982" y="1841062"/>
            <a:chExt cx="10571460" cy="3299132"/>
          </a:xfrm>
        </p:grpSpPr>
        <p:sp>
          <p:nvSpPr>
            <p:cNvPr id="199" name="Rounded Rectangle 4">
              <a:extLst>
                <a:ext uri="{FF2B5EF4-FFF2-40B4-BE49-F238E27FC236}">
                  <a16:creationId xmlns:a16="http://schemas.microsoft.com/office/drawing/2014/main" id="{A2D4B933-CE2D-4873-985F-8D00480AC83B}"/>
                </a:ext>
              </a:extLst>
            </p:cNvPr>
            <p:cNvSpPr/>
            <p:nvPr/>
          </p:nvSpPr>
          <p:spPr>
            <a:xfrm>
              <a:off x="795982" y="1841062"/>
              <a:ext cx="10482227" cy="308042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0" name="Rounded Rectangle 5">
              <a:extLst>
                <a:ext uri="{FF2B5EF4-FFF2-40B4-BE49-F238E27FC236}">
                  <a16:creationId xmlns:a16="http://schemas.microsoft.com/office/drawing/2014/main" id="{9CAC9262-362F-4DD9-B932-0A36D9AD5F59}"/>
                </a:ext>
              </a:extLst>
            </p:cNvPr>
            <p:cNvSpPr/>
            <p:nvPr/>
          </p:nvSpPr>
          <p:spPr>
            <a:xfrm>
              <a:off x="10233065" y="4491366"/>
              <a:ext cx="1134377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7C565E1A-9E52-4C6E-A895-84383362C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37" y="2351921"/>
              <a:ext cx="1638300" cy="1651000"/>
            </a:xfrm>
            <a:prstGeom prst="rect">
              <a:avLst/>
            </a:prstGeom>
          </p:spPr>
        </p:pic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2C220857-643D-4C56-8286-E5825AD39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385" y="2600701"/>
              <a:ext cx="1638300" cy="1651000"/>
            </a:xfrm>
            <a:prstGeom prst="rect">
              <a:avLst/>
            </a:prstGeom>
          </p:spPr>
        </p:pic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id="{93D26448-C4A0-4FCA-BCC7-0CDD29F1E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132" y="2324313"/>
              <a:ext cx="1638300" cy="1651000"/>
            </a:xfrm>
            <a:prstGeom prst="rect">
              <a:avLst/>
            </a:prstGeom>
          </p:spPr>
        </p:pic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C20C494C-FD1E-476B-A89E-7F73F7CAC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564" y="2600701"/>
              <a:ext cx="1638300" cy="1651000"/>
            </a:xfrm>
            <a:prstGeom prst="rect">
              <a:avLst/>
            </a:prstGeom>
          </p:spPr>
        </p:pic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55796CDB-5DCA-42AA-81CA-618A6810F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187" y="2807066"/>
              <a:ext cx="1638300" cy="1651000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ECEF641B-8D7D-431D-AC66-FD1320C5A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011" y="2809520"/>
              <a:ext cx="1638300" cy="1651000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BB4F6EEE-D06C-4495-AFCC-9FF7ACC82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587" y="2321798"/>
              <a:ext cx="1638300" cy="1651000"/>
            </a:xfrm>
            <a:prstGeom prst="rect">
              <a:avLst/>
            </a:prstGeom>
          </p:spPr>
        </p:pic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0B42BA2D-DD73-4636-8E31-211837515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019" y="2598186"/>
              <a:ext cx="1638300" cy="1651000"/>
            </a:xfrm>
            <a:prstGeom prst="rect">
              <a:avLst/>
            </a:prstGeom>
          </p:spPr>
        </p:pic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8D930512-2194-48A4-BEFA-F29BF7E4D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250" y="2333570"/>
              <a:ext cx="1638300" cy="1651000"/>
            </a:xfrm>
            <a:prstGeom prst="rect">
              <a:avLst/>
            </a:prstGeom>
          </p:spPr>
        </p:pic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7270F485-FDF2-4758-AE09-E10EE3029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682" y="2609958"/>
              <a:ext cx="1638300" cy="1651000"/>
            </a:xfrm>
            <a:prstGeom prst="rect">
              <a:avLst/>
            </a:prstGeom>
          </p:spPr>
        </p:pic>
      </p:grpSp>
      <p:sp>
        <p:nvSpPr>
          <p:cNvPr id="211" name="Rectangle 210">
            <a:extLst>
              <a:ext uri="{FF2B5EF4-FFF2-40B4-BE49-F238E27FC236}">
                <a16:creationId xmlns:a16="http://schemas.microsoft.com/office/drawing/2014/main" id="{6500F87C-FC22-489F-A546-5F203DEB989B}"/>
              </a:ext>
            </a:extLst>
          </p:cNvPr>
          <p:cNvSpPr/>
          <p:nvPr/>
        </p:nvSpPr>
        <p:spPr>
          <a:xfrm>
            <a:off x="9759245" y="4472052"/>
            <a:ext cx="1095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1000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471" y="544945"/>
            <a:ext cx="78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HOẠT ĐỘNG TIẾP NỐI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lại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kiến thức đơn vị, chục, trăm, nghìn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455" y="3874654"/>
            <a:ext cx="5745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48: Đơn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vị, chục, tram, nghìn ( tiết 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2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hlinkClick r:id="rId3" action="ppaction://hlinksldjump"/>
          </p:cNvPr>
          <p:cNvSpPr/>
          <p:nvPr/>
        </p:nvSpPr>
        <p:spPr>
          <a:xfrm>
            <a:off x="1531912" y="1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  <p:pic>
        <p:nvPicPr>
          <p:cNvPr id="48" name="tom 1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25" y="4816667"/>
            <a:ext cx="1147235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tom 2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13" y="3934989"/>
            <a:ext cx="1061293" cy="1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tom 3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118" y="365472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tom 4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26" y="373469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tom 4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05" y="3478374"/>
            <a:ext cx="1127934" cy="11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erry1" descr="C:\Users\ADMIN\Desktop\11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484" y="5540255"/>
            <a:ext cx="1147235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erry 2" descr="C:\Users\ADMIN\Desktop\2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556" y="5225922"/>
            <a:ext cx="1175593" cy="117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jerry 3" descr="C:\Users\ADMIN\Desktop\3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24" y="4939948"/>
            <a:ext cx="1158522" cy="115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erry 4" descr="C:\Users\ADMIN\Desktop\4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47" y="4354474"/>
            <a:ext cx="1164735" cy="116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jerry 5" descr="C:\Users\ADMIN\Desktop\5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67" y="3790507"/>
            <a:ext cx="1127934" cy="11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ình ảnh có liên quan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527" y="-1450676"/>
            <a:ext cx="47625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35" y="-1135067"/>
            <a:ext cx="47625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om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153" b="99428" l="659" r="92857">
                        <a14:foregroundMark x1="76813" y1="31760" x2="61868" y2="33619"/>
                        <a14:foregroundMark x1="74945" y1="24464" x2="79890" y2="19456"/>
                        <a14:foregroundMark x1="75385" y1="27611" x2="84505" y2="20172"/>
                        <a14:foregroundMark x1="23187" y1="51931" x2="23187" y2="51931"/>
                        <a14:foregroundMark x1="22967" y1="53648" x2="16923" y2="55079"/>
                        <a14:foregroundMark x1="47473" y1="59657" x2="44286" y2="73247"/>
                        <a14:foregroundMark x1="59560" y1="60515" x2="57802" y2="69099"/>
                        <a14:foregroundMark x1="36374" y1="85122" x2="21099" y2="91273"/>
                        <a14:foregroundMark x1="38791" y1="85265" x2="48132" y2="88984"/>
                        <a14:foregroundMark x1="50769" y1="86552" x2="39890" y2="85122"/>
                        <a14:backgroundMark x1="75934" y1="24750" x2="78132" y2="23462"/>
                        <a14:backgroundMark x1="76374" y1="26180" x2="82418" y2="20172"/>
                        <a14:backgroundMark x1="76813" y1="27611" x2="84505" y2="20601"/>
                        <a14:backgroundMark x1="80659" y1="19313" x2="75714" y2="24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1" t="8956" r="17521"/>
          <a:stretch/>
        </p:blipFill>
        <p:spPr>
          <a:xfrm>
            <a:off x="1334670" y="4939947"/>
            <a:ext cx="1727188" cy="1747542"/>
          </a:xfrm>
          <a:prstGeom prst="rect">
            <a:avLst/>
          </a:prstGeom>
        </p:spPr>
      </p:pic>
      <p:pic>
        <p:nvPicPr>
          <p:cNvPr id="4" name="Jerry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4" t="50000"/>
          <a:stretch/>
        </p:blipFill>
        <p:spPr>
          <a:xfrm>
            <a:off x="2878099" y="5692379"/>
            <a:ext cx="1340723" cy="122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2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2 0.11283 L 0.11788 -0.12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-11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88 -0.12532 L 0.15121 -0.26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7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22 -0.2696 L 0.27622 -0.32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22 -0.32509 L 0.39289 -0.313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89 -0.31399 L 0.53455 -0.313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6659 L 0.02621 -0.1415 C 0.03263 -0.15838 0.04201 -0.16786 0.05173 -0.16786 C 0.06302 -0.16786 0.07187 -0.15838 0.07829 -0.1415 L 0.10833 -0.06659 " pathEditMode="relative" rAng="0" ptsTypes="FffFF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-5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-0.06659 L 0.25364 -0.108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-2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65 -0.10821 L 0.40365 -0.16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365 -0.1637 L 0.51198 -0.2524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4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198 -0.25248 L 0.61198 -0.3190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332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389" y="1079213"/>
            <a:ext cx="5403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x 8 =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3864252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1" y="60903"/>
            <a:ext cx="1200151" cy="10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389" y="1079213"/>
            <a:ext cx="5403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x 7 =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3864252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1" y="60903"/>
            <a:ext cx="1200151" cy="10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389" y="1079213"/>
            <a:ext cx="5403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x 6 =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3864252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1" y="60903"/>
            <a:ext cx="1200151" cy="10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1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389" y="1079213"/>
            <a:ext cx="5403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26 + 15 =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3864252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1" y="60903"/>
            <a:ext cx="1200151" cy="10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7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326" y="66501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389" y="1079213"/>
            <a:ext cx="540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48 + 32 =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43100" y="3477490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3864252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0" y="1"/>
            <a:ext cx="1200151" cy="10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25336" y="139987"/>
            <a:ext cx="5867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9354" y="660841"/>
            <a:ext cx="540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71 – 26 =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10991" y="2782655"/>
            <a:ext cx="5524500" cy="1399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1689" y="3189924"/>
            <a:ext cx="5573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939" l="16346" r="90000">
                        <a14:backgroundMark x1="84038" y1="42378" x2="54808" y2="10366"/>
                        <a14:backgroundMark x1="37500" y1="14329" x2="20000" y2="61280"/>
                        <a14:backgroundMark x1="72115" y1="46646" x2="59231" y2="22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8736" r="33077" b="15632"/>
          <a:stretch/>
        </p:blipFill>
        <p:spPr>
          <a:xfrm>
            <a:off x="9601201" y="60903"/>
            <a:ext cx="1200151" cy="10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2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272</Words>
  <Application>Microsoft Office PowerPoint</Application>
  <PresentationFormat>Widescreen</PresentationFormat>
  <Paragraphs>83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23</vt:i4>
      </vt:variant>
    </vt:vector>
  </HeadingPairs>
  <TitlesOfParts>
    <vt:vector size="45" baseType="lpstr">
      <vt:lpstr>等线</vt:lpstr>
      <vt:lpstr>微软雅黑</vt:lpstr>
      <vt:lpstr>Arial</vt:lpstr>
      <vt:lpstr>Arial-Rounded</vt:lpstr>
      <vt:lpstr>Calibri</vt:lpstr>
      <vt:lpstr>Calibri Light</vt:lpstr>
      <vt:lpstr>HP001 4 hàng</vt:lpstr>
      <vt:lpstr>iCiel Cadena</vt:lpstr>
      <vt:lpstr>ITC Avant Garde Std Bk</vt:lpstr>
      <vt:lpstr>Times New Roman</vt:lpstr>
      <vt:lpstr>字魂59号-创粗黑</vt:lpstr>
      <vt:lpstr>1_Office 主题</vt:lpstr>
      <vt:lpstr>千图网海量PPT模板www.58pic.com​​</vt:lpstr>
      <vt:lpstr>2_Office 主题</vt:lpstr>
      <vt:lpstr>Office 主题​​</vt:lpstr>
      <vt:lpstr>https://www.freeppt7.com</vt:lpstr>
      <vt:lpstr>2_Office 主题​​</vt:lpstr>
      <vt:lpstr>1_Office Theme</vt:lpstr>
      <vt:lpstr>3_Office Theme</vt:lpstr>
      <vt:lpstr>4_Office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54</cp:revision>
  <dcterms:created xsi:type="dcterms:W3CDTF">2021-07-20T01:55:21Z</dcterms:created>
  <dcterms:modified xsi:type="dcterms:W3CDTF">2022-02-27T16:33:11Z</dcterms:modified>
</cp:coreProperties>
</file>