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58" r:id="rId3"/>
    <p:sldId id="290" r:id="rId4"/>
    <p:sldId id="262" r:id="rId5"/>
    <p:sldId id="263" r:id="rId6"/>
    <p:sldId id="286" r:id="rId7"/>
    <p:sldId id="285" r:id="rId8"/>
    <p:sldId id="256" r:id="rId9"/>
    <p:sldId id="265" r:id="rId10"/>
    <p:sldId id="264" r:id="rId11"/>
    <p:sldId id="266" r:id="rId12"/>
    <p:sldId id="288" r:id="rId13"/>
    <p:sldId id="28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B5FB-C826-461E-B723-97C8EF7F168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E219-EB97-4A20-8EE6-23F0F3CE4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0BB8-E5CC-4CB9-973D-8DBA7117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7E28-6661-4B23-A4B5-0EBECD6AF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00E5-AE47-4147-A38F-4554345C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4659-57AD-40DF-8E62-7A2E6198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240B-F3E8-4D5E-ABEB-7637C808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3EA-87F1-428E-9CAE-00CB4486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BB3D4-D165-45BE-BA7B-ABB4D4CA6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07EF-E9F0-41AA-A697-0CFA2C00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6483F-5A6E-4D8F-A784-547061FB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EF6E-38B6-459E-937D-E6532E62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D3B87-F3DB-4397-947B-BC9809F39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CCE18-6782-413D-B76D-D82D5F2C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4FDF9-9D00-44E5-8A57-EEF3655D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C174-994F-4EF9-9F9A-45806319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D152-4607-4D33-9F91-B2FE063C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44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45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59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98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3F40-9442-47FE-A5AF-E8FD06B7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0A4E-C63C-4F0E-9D8F-A56A3FD9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486B8-8980-470E-9B3A-853B4956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5E77-D755-4B4C-ABAF-D0D90F9D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0015-F711-40E5-B519-03B62F1C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3DAE-A83D-432B-8B15-F5EBFA55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001B1-F111-414C-AA78-6EF529192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F600-B2BB-4FFA-A02D-6A946B1E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EC8C3-181A-4E27-A94A-FFA76683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0003-6B9C-4A75-8DDA-6660F111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0551-2649-4388-AA9B-EC0EA706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3C7A-4251-4410-8EF8-32C141D0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EE5AC-DFFB-4D4A-A235-A0DA06587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0007-C054-4B49-84F7-EFCF0A61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F1644-0697-401D-B5A2-1EA85B2F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0110E-6835-4A55-8DEC-B2827F08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0036-D9CF-48A0-9C02-81382A06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7BAA2-3450-4D5B-9FB4-02475390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7038-DCDB-4AAB-9A4B-C8502EAA9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28F33-39E5-41C5-AD0F-EE80945C1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CFF9C-D67F-4146-A5BB-C46AFDE79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8E0B4-B503-47EA-9504-480B4ADE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59EC1-4A31-4A07-A81B-B422BCB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CA990-4CE5-4657-A160-89E35872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2016-3C1E-4956-A0D5-2A0CC81B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D6AC4-3685-4075-AA9A-6AFDC5ED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12D35-8B59-4594-93EB-CD2E122C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DCE7-58A3-4594-B3BE-905C0789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44C96-CD4D-4CF5-A984-A2CD20C9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03B49-8EA7-42C1-A476-B58EF815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BB17-1003-42C8-AE2A-5C3D0EE0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F4AE-6910-42D2-9E73-D5048193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AB89-1E6D-41AE-8EC4-AD484CAD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75AA3-C1C2-493E-857A-CE25AAFE8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D3F0-E3AB-4864-8705-04EA317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AEC34-609F-4580-913C-B641D781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B81F0-13AE-45C8-AB67-82943C40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C746-8BDF-4B28-A996-77F7581F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8AB29-89E9-4231-BFCB-4626A4D1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3441-5D61-49A0-8C72-BA44FF66E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A24F7-D470-4B46-AB7E-3B42EAE2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CA818-8FAA-4F2D-9F64-DE300CFA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35314-A496-4992-9429-2FEC7F6E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0A42C-23AF-4C08-888E-984F674C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89A68-6D69-4479-9FF7-63E5E71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7354-99E4-4890-BDC5-0BFD0B07B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CF08-B1FB-4B61-81A4-8F6419C6E46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F4E6-1DA5-4EEC-BBB5-B01287E83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D1AD-5963-453C-9C58-288ADE6C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hững địa điểm trẻ em thường rất dễ đi lạc và cần lưu ý">
            <a:extLst>
              <a:ext uri="{FF2B5EF4-FFF2-40B4-BE49-F238E27FC236}">
                <a16:creationId xmlns:a16="http://schemas.microsoft.com/office/drawing/2014/main" id="{66291BC5-A8CC-4E4C-9648-113709F24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24448" b="52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C3FC8-2DD0-4074-9B17-80AA5EFB5F6A}"/>
              </a:ext>
            </a:extLst>
          </p:cNvPr>
          <p:cNvSpPr txBox="1"/>
          <p:nvPr/>
        </p:nvSpPr>
        <p:spPr>
          <a:xfrm>
            <a:off x="247649" y="2636063"/>
            <a:ext cx="866851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 Ở NƠI CÔNG CỘNG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00974-2DF7-42F5-BC02-0C7783A32C77}"/>
              </a:ext>
            </a:extLst>
          </p:cNvPr>
          <p:cNvSpPr txBox="1"/>
          <p:nvPr/>
        </p:nvSpPr>
        <p:spPr>
          <a:xfrm>
            <a:off x="247649" y="16124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CA2B7-D681-4701-A768-23DE1E01E64B}"/>
              </a:ext>
            </a:extLst>
          </p:cNvPr>
          <p:cNvSpPr txBox="1"/>
          <p:nvPr/>
        </p:nvSpPr>
        <p:spPr>
          <a:xfrm>
            <a:off x="3974345" y="340819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503F2A-F3D8-4DFB-93F5-C3BD78007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73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1689B2-4337-44D3-AC1C-A2994E5CA51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FB72DE-0DCA-4519-910A-1C98422B8794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B10BBF-A466-483F-94D8-56A9702F7B1F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0CC3B-DDB2-4735-96AE-B111C5BD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26" y="286543"/>
            <a:ext cx="5339378" cy="30918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81262-1D6A-4C55-B27C-50F5DB0F22AE}"/>
              </a:ext>
            </a:extLst>
          </p:cNvPr>
          <p:cNvGrpSpPr/>
          <p:nvPr/>
        </p:nvGrpSpPr>
        <p:grpSpPr>
          <a:xfrm>
            <a:off x="417127" y="3250129"/>
            <a:ext cx="9080834" cy="2606566"/>
            <a:chOff x="417127" y="3250129"/>
            <a:chExt cx="8695341" cy="2606566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E0EF9B1C-72A4-4A34-9416-0AE4BCD935C8}"/>
                </a:ext>
              </a:extLst>
            </p:cNvPr>
            <p:cNvSpPr/>
            <p:nvPr/>
          </p:nvSpPr>
          <p:spPr>
            <a:xfrm>
              <a:off x="417127" y="3250129"/>
              <a:ext cx="8695341" cy="260656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C03A53-CEFF-4AFC-9CBF-F21428D95C66}"/>
                </a:ext>
              </a:extLst>
            </p:cNvPr>
            <p:cNvSpPr txBox="1"/>
            <p:nvPr/>
          </p:nvSpPr>
          <p:spPr>
            <a:xfrm>
              <a:off x="1099413" y="3904628"/>
              <a:ext cx="7795701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Graphic 21" descr="Question mark with solid fill">
            <a:extLst>
              <a:ext uri="{FF2B5EF4-FFF2-40B4-BE49-F238E27FC236}">
                <a16:creationId xmlns:a16="http://schemas.microsoft.com/office/drawing/2014/main" id="{D93E5D69-9DC2-4405-8C3E-B1FDBC38C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8603" y="1756008"/>
            <a:ext cx="1993478" cy="19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888207-1468-45C6-BCC5-CEFB3F12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2018876"/>
            <a:ext cx="5314950" cy="30777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1C1BF4-6BD7-4EA9-892D-24EADB78408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773E58-41BF-428B-BE0B-6A772ABAC019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A3B58-5E68-4770-9871-EDD0C4229611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E9B1B0-CDBA-4916-88D3-DDA406499CA2}"/>
              </a:ext>
            </a:extLst>
          </p:cNvPr>
          <p:cNvSpPr/>
          <p:nvPr/>
        </p:nvSpPr>
        <p:spPr>
          <a:xfrm>
            <a:off x="290325" y="1877961"/>
            <a:ext cx="6354867" cy="3359544"/>
          </a:xfrm>
          <a:prstGeom prst="roundRect">
            <a:avLst>
              <a:gd name="adj" fmla="val 8246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5A8BACF-F14C-4796-8A57-F955EB2F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55" y="5650466"/>
            <a:ext cx="874766" cy="8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1689B2-4337-44D3-AC1C-A2994E5CA51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FB72DE-0DCA-4519-910A-1C98422B8794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B10BBF-A466-483F-94D8-56A9702F7B1F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0CC3B-DDB2-4735-96AE-B111C5BD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26" y="286543"/>
            <a:ext cx="5339378" cy="30918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81262-1D6A-4C55-B27C-50F5DB0F22AE}"/>
              </a:ext>
            </a:extLst>
          </p:cNvPr>
          <p:cNvGrpSpPr/>
          <p:nvPr/>
        </p:nvGrpSpPr>
        <p:grpSpPr>
          <a:xfrm>
            <a:off x="417127" y="3250129"/>
            <a:ext cx="9080834" cy="2606566"/>
            <a:chOff x="417127" y="3250129"/>
            <a:chExt cx="8695341" cy="2606566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E0EF9B1C-72A4-4A34-9416-0AE4BCD935C8}"/>
                </a:ext>
              </a:extLst>
            </p:cNvPr>
            <p:cNvSpPr/>
            <p:nvPr/>
          </p:nvSpPr>
          <p:spPr>
            <a:xfrm>
              <a:off x="417127" y="3250129"/>
              <a:ext cx="8695341" cy="260656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C03A53-CEFF-4AFC-9CBF-F21428D95C66}"/>
                </a:ext>
              </a:extLst>
            </p:cNvPr>
            <p:cNvSpPr txBox="1"/>
            <p:nvPr/>
          </p:nvSpPr>
          <p:spPr>
            <a:xfrm>
              <a:off x="1099413" y="3904628"/>
              <a:ext cx="7795701" cy="1267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4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ích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lợi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Graphic 21" descr="Question mark with solid fill">
            <a:extLst>
              <a:ext uri="{FF2B5EF4-FFF2-40B4-BE49-F238E27FC236}">
                <a16:creationId xmlns:a16="http://schemas.microsoft.com/office/drawing/2014/main" id="{D93E5D69-9DC2-4405-8C3E-B1FDBC38C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8603" y="1756008"/>
            <a:ext cx="1993478" cy="19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888207-1468-45C6-BCC5-CEFB3F12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409501"/>
            <a:ext cx="5314950" cy="30777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1C1BF4-6BD7-4EA9-892D-24EADB78408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773E58-41BF-428B-BE0B-6A772ABAC019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A3B58-5E68-4770-9871-EDD0C4229611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E9B1B0-CDBA-4916-88D3-DDA406499CA2}"/>
              </a:ext>
            </a:extLst>
          </p:cNvPr>
          <p:cNvSpPr/>
          <p:nvPr/>
        </p:nvSpPr>
        <p:spPr>
          <a:xfrm>
            <a:off x="290325" y="1268586"/>
            <a:ext cx="6354867" cy="3359544"/>
          </a:xfrm>
          <a:prstGeom prst="roundRect">
            <a:avLst>
              <a:gd name="adj" fmla="val 8246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5A8BACF-F14C-4796-8A57-F955EB2F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55" y="5650466"/>
            <a:ext cx="874766" cy="87476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03A35B3-0975-40A3-BC68-B8C52936D428}"/>
              </a:ext>
            </a:extLst>
          </p:cNvPr>
          <p:cNvSpPr/>
          <p:nvPr/>
        </p:nvSpPr>
        <p:spPr>
          <a:xfrm>
            <a:off x="290325" y="5289063"/>
            <a:ext cx="1037837" cy="798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10F61B-8434-46F2-9A78-731746DF0C7C}"/>
              </a:ext>
            </a:extLst>
          </p:cNvPr>
          <p:cNvSpPr/>
          <p:nvPr/>
        </p:nvSpPr>
        <p:spPr>
          <a:xfrm>
            <a:off x="1612490" y="5033892"/>
            <a:ext cx="8207357" cy="1233148"/>
          </a:xfrm>
          <a:prstGeom prst="roundRect">
            <a:avLst>
              <a:gd name="adj" fmla="val 9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20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6"/>
          <p:cNvSpPr txBox="1">
            <a:spLocks noGrp="1"/>
          </p:cNvSpPr>
          <p:nvPr>
            <p:ph type="title"/>
          </p:nvPr>
        </p:nvSpPr>
        <p:spPr>
          <a:xfrm>
            <a:off x="309670" y="765809"/>
            <a:ext cx="11745696" cy="1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học sinh đã lắng nghe bài giảng!</a:t>
            </a:r>
            <a:endParaRPr sz="6600" b="1" cap="all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Kanahei&amp;#39;s Piske &amp;amp; Usagi Come to Life! 2 in 2021 | Line sticker, Usagi, Fun  stickers">
            <a:extLst>
              <a:ext uri="{FF2B5EF4-FFF2-40B4-BE49-F238E27FC236}">
                <a16:creationId xmlns:a16="http://schemas.microsoft.com/office/drawing/2014/main" id="{C9016A22-A8EA-42E5-A4F3-4F79E4350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88" y="3252636"/>
            <a:ext cx="4512272" cy="34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14F07-EDA7-45C0-A49E-DF21F65ADDAE}"/>
              </a:ext>
            </a:extLst>
          </p:cNvPr>
          <p:cNvSpPr txBox="1"/>
          <p:nvPr/>
        </p:nvSpPr>
        <p:spPr>
          <a:xfrm>
            <a:off x="195859" y="2189984"/>
            <a:ext cx="642380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F46960B-EE74-42C1-B471-F1F5CAEC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46" y="1371945"/>
            <a:ext cx="4637501" cy="42232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78F3CC-22C7-4E12-B32D-9E38AD0A8104}"/>
              </a:ext>
            </a:extLst>
          </p:cNvPr>
          <p:cNvSpPr txBox="1"/>
          <p:nvPr/>
        </p:nvSpPr>
        <p:spPr>
          <a:xfrm>
            <a:off x="640080" y="1062849"/>
            <a:ext cx="563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9944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F41E83A-E7BA-48BC-B66D-2253FBC1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hững địa điểm trẻ em thường rất dễ đi lạc và cần lưu ý">
            <a:extLst>
              <a:ext uri="{FF2B5EF4-FFF2-40B4-BE49-F238E27FC236}">
                <a16:creationId xmlns:a16="http://schemas.microsoft.com/office/drawing/2014/main" id="{D0521BCD-0E4A-47A9-990F-5873B744B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24448" b="52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ADA1F-11E0-44D8-A79D-117F765D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DEA74-BB35-49F0-B2D6-0F545A5D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0D901-B083-4EF5-AF66-E443CA9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77679-3DEB-4499-A868-85D85028977F}"/>
              </a:ext>
            </a:extLst>
          </p:cNvPr>
          <p:cNvSpPr txBox="1"/>
          <p:nvPr/>
        </p:nvSpPr>
        <p:spPr>
          <a:xfrm>
            <a:off x="247649" y="2636063"/>
            <a:ext cx="866851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 Ở NƠI CÔNG CỘNG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510C1-D23F-4897-905C-BAAA8F3E414B}"/>
              </a:ext>
            </a:extLst>
          </p:cNvPr>
          <p:cNvSpPr txBox="1"/>
          <p:nvPr/>
        </p:nvSpPr>
        <p:spPr>
          <a:xfrm>
            <a:off x="247649" y="16124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301600" y="2384773"/>
            <a:ext cx="5528065" cy="337432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6410879" y="2384773"/>
            <a:ext cx="5485796" cy="3419468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4971047" y="1958489"/>
            <a:ext cx="1156379" cy="11563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31"/>
          <p:cNvSpPr/>
          <p:nvPr/>
        </p:nvSpPr>
        <p:spPr>
          <a:xfrm>
            <a:off x="10461332" y="1806584"/>
            <a:ext cx="1156379" cy="11563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6" name="Google Shape;416;p31"/>
          <p:cNvSpPr/>
          <p:nvPr/>
        </p:nvSpPr>
        <p:spPr>
          <a:xfrm rot="2006702">
            <a:off x="3208802" y="4991173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7" name="Google Shape;417;p31"/>
          <p:cNvSpPr/>
          <p:nvPr/>
        </p:nvSpPr>
        <p:spPr>
          <a:xfrm>
            <a:off x="11092915" y="5368569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1223590" y="305839"/>
            <a:ext cx="102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567243" y="3044107"/>
            <a:ext cx="4823912" cy="16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4768B-EF9F-4A6A-83CE-B18B720554A1}"/>
              </a:ext>
            </a:extLst>
          </p:cNvPr>
          <p:cNvSpPr txBox="1"/>
          <p:nvPr/>
        </p:nvSpPr>
        <p:spPr>
          <a:xfrm>
            <a:off x="5124227" y="2039633"/>
            <a:ext cx="1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92CF97-0E97-4654-9858-48BD8259A4D9}"/>
              </a:ext>
            </a:extLst>
          </p:cNvPr>
          <p:cNvSpPr txBox="1"/>
          <p:nvPr/>
        </p:nvSpPr>
        <p:spPr>
          <a:xfrm>
            <a:off x="10559636" y="1896501"/>
            <a:ext cx="1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35" name="Google Shape;420;p31">
            <a:extLst>
              <a:ext uri="{FF2B5EF4-FFF2-40B4-BE49-F238E27FC236}">
                <a16:creationId xmlns:a16="http://schemas.microsoft.com/office/drawing/2014/main" id="{2795E982-08D3-4230-9087-BD41AC17EB51}"/>
              </a:ext>
            </a:extLst>
          </p:cNvPr>
          <p:cNvSpPr txBox="1">
            <a:spLocks/>
          </p:cNvSpPr>
          <p:nvPr/>
        </p:nvSpPr>
        <p:spPr>
          <a:xfrm>
            <a:off x="6705472" y="2970319"/>
            <a:ext cx="5038928" cy="16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A8895-AAAE-42DA-AB39-A7AE236B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748432"/>
            <a:ext cx="3473903" cy="3211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CD5CC-D908-469C-9981-34BFAFED8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5" y="3884413"/>
            <a:ext cx="3349237" cy="29735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81D1E-2622-493F-9838-10847424CB09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E921F8-86B9-45EE-A41E-2C102A75A2A2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5010D6-2A5F-4D73-A4EB-AA724C835A1B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1" name="Google Shape;290;p26">
            <a:extLst>
              <a:ext uri="{FF2B5EF4-FFF2-40B4-BE49-F238E27FC236}">
                <a16:creationId xmlns:a16="http://schemas.microsoft.com/office/drawing/2014/main" id="{6B95986F-1E7E-4D81-8D1F-E3851BA63F0A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984203-44D6-4AE2-8372-EC4A134CE5A0}"/>
              </a:ext>
            </a:extLst>
          </p:cNvPr>
          <p:cNvSpPr/>
          <p:nvPr/>
        </p:nvSpPr>
        <p:spPr>
          <a:xfrm>
            <a:off x="4107282" y="2228850"/>
            <a:ext cx="7810500" cy="2852325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E6B93-292E-49F8-9F8F-4E91736DC564}"/>
              </a:ext>
            </a:extLst>
          </p:cNvPr>
          <p:cNvSpPr txBox="1"/>
          <p:nvPr/>
        </p:nvSpPr>
        <p:spPr>
          <a:xfrm>
            <a:off x="4227091" y="2379362"/>
            <a:ext cx="7570881" cy="257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hai tình huống bên và cho biết:</a:t>
            </a: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bạn cần tìm kiếm sự hỗ trợ trong các tình huống trên?</a:t>
            </a: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thêm những tình huống cần tìm kiếm sự hỗ trợ khi ở nơi công cộng mà em biết.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DDFC8C5-0760-44BA-ACDF-39BEA6D73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77" y="1116941"/>
            <a:ext cx="1555352" cy="15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A8895-AAAE-42DA-AB39-A7AE236B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1" y="1483048"/>
            <a:ext cx="4233983" cy="39141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81D1E-2622-493F-9838-10847424CB09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E921F8-86B9-45EE-A41E-2C102A75A2A2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5010D6-2A5F-4D73-A4EB-AA724C835A1B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1" name="Google Shape;290;p26">
            <a:extLst>
              <a:ext uri="{FF2B5EF4-FFF2-40B4-BE49-F238E27FC236}">
                <a16:creationId xmlns:a16="http://schemas.microsoft.com/office/drawing/2014/main" id="{6B95986F-1E7E-4D81-8D1F-E3851BA63F0A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3BE7F5-EA05-4158-AF5B-50F270A1B578}"/>
              </a:ext>
            </a:extLst>
          </p:cNvPr>
          <p:cNvSpPr/>
          <p:nvPr/>
        </p:nvSpPr>
        <p:spPr>
          <a:xfrm>
            <a:off x="5194128" y="1966397"/>
            <a:ext cx="6484016" cy="1149572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282446-DA66-4C96-B83D-44473919EE38}"/>
              </a:ext>
            </a:extLst>
          </p:cNvPr>
          <p:cNvSpPr/>
          <p:nvPr/>
        </p:nvSpPr>
        <p:spPr>
          <a:xfrm>
            <a:off x="4517364" y="4247052"/>
            <a:ext cx="1037837" cy="798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AED6E9-65C7-49EC-8467-B8C7FE2CDBB8}"/>
              </a:ext>
            </a:extLst>
          </p:cNvPr>
          <p:cNvSpPr/>
          <p:nvPr/>
        </p:nvSpPr>
        <p:spPr>
          <a:xfrm>
            <a:off x="5780089" y="3742031"/>
            <a:ext cx="5898055" cy="1655136"/>
          </a:xfrm>
          <a:prstGeom prst="roundRect">
            <a:avLst>
              <a:gd name="adj" fmla="val 9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7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D5CC-D908-469C-9981-34BFAFED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8" y="1769863"/>
            <a:ext cx="4100478" cy="37930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81D1E-2622-493F-9838-10847424CB09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E921F8-86B9-45EE-A41E-2C102A75A2A2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5010D6-2A5F-4D73-A4EB-AA724C835A1B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1" name="Google Shape;290;p26">
            <a:extLst>
              <a:ext uri="{FF2B5EF4-FFF2-40B4-BE49-F238E27FC236}">
                <a16:creationId xmlns:a16="http://schemas.microsoft.com/office/drawing/2014/main" id="{6B95986F-1E7E-4D81-8D1F-E3851BA63F0A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49D91E-F821-47FF-92D3-E5C6BB43657D}"/>
              </a:ext>
            </a:extLst>
          </p:cNvPr>
          <p:cNvSpPr/>
          <p:nvPr/>
        </p:nvSpPr>
        <p:spPr>
          <a:xfrm>
            <a:off x="5194128" y="1966397"/>
            <a:ext cx="6484016" cy="1149572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BE3D0D-5087-414D-8353-BC4DDAAD1276}"/>
              </a:ext>
            </a:extLst>
          </p:cNvPr>
          <p:cNvSpPr/>
          <p:nvPr/>
        </p:nvSpPr>
        <p:spPr>
          <a:xfrm>
            <a:off x="4517364" y="4247052"/>
            <a:ext cx="1037837" cy="798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FD5A36-C096-4484-AD7E-2A29A24CE8AB}"/>
              </a:ext>
            </a:extLst>
          </p:cNvPr>
          <p:cNvSpPr/>
          <p:nvPr/>
        </p:nvSpPr>
        <p:spPr>
          <a:xfrm>
            <a:off x="5780089" y="3742031"/>
            <a:ext cx="5898055" cy="1655136"/>
          </a:xfrm>
          <a:prstGeom prst="roundRect">
            <a:avLst>
              <a:gd name="adj" fmla="val 9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91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FA5B88-00F4-43F3-B14B-78FE86EFE00B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2761AF-EB51-4628-9A6A-EE80DCFE55AA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E8663C-08F5-4345-87D1-AEFE74DC0B55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3" name="Google Shape;290;p26">
            <a:extLst>
              <a:ext uri="{FF2B5EF4-FFF2-40B4-BE49-F238E27FC236}">
                <a16:creationId xmlns:a16="http://schemas.microsoft.com/office/drawing/2014/main" id="{178C9081-4544-4F81-B072-7FBAD8E257A7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55;p29">
            <a:extLst>
              <a:ext uri="{FF2B5EF4-FFF2-40B4-BE49-F238E27FC236}">
                <a16:creationId xmlns:a16="http://schemas.microsoft.com/office/drawing/2014/main" id="{F04EA980-27DE-440A-B4B0-2089763E80B8}"/>
              </a:ext>
            </a:extLst>
          </p:cNvPr>
          <p:cNvSpPr/>
          <p:nvPr/>
        </p:nvSpPr>
        <p:spPr>
          <a:xfrm>
            <a:off x="1364194" y="1503078"/>
            <a:ext cx="9277435" cy="489490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56;p29">
            <a:extLst>
              <a:ext uri="{FF2B5EF4-FFF2-40B4-BE49-F238E27FC236}">
                <a16:creationId xmlns:a16="http://schemas.microsoft.com/office/drawing/2014/main" id="{0A1C755F-1C14-44F9-A74B-BF6E552799FA}"/>
              </a:ext>
            </a:extLst>
          </p:cNvPr>
          <p:cNvSpPr/>
          <p:nvPr/>
        </p:nvSpPr>
        <p:spPr>
          <a:xfrm>
            <a:off x="1183315" y="1267073"/>
            <a:ext cx="9277435" cy="4894902"/>
          </a:xfrm>
          <a:prstGeom prst="roundRect">
            <a:avLst>
              <a:gd name="adj" fmla="val 2449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1E251-465A-4A4B-BCB2-4E46A5AC909A}"/>
              </a:ext>
            </a:extLst>
          </p:cNvPr>
          <p:cNvSpPr txBox="1"/>
          <p:nvPr/>
        </p:nvSpPr>
        <p:spPr>
          <a:xfrm>
            <a:off x="1550371" y="1658533"/>
            <a:ext cx="8402060" cy="425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dắt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sầm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trầy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81348F-D665-4055-997E-AACEC2274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75" y="5241489"/>
            <a:ext cx="1392496" cy="13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0D019-C160-44C8-8FD3-B6A3EC18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29" y="833739"/>
            <a:ext cx="6894257" cy="3992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063D1-E812-42AF-94F5-0B2709221DAD}"/>
              </a:ext>
            </a:extLst>
          </p:cNvPr>
          <p:cNvSpPr/>
          <p:nvPr/>
        </p:nvSpPr>
        <p:spPr>
          <a:xfrm>
            <a:off x="1551202" y="4973969"/>
            <a:ext cx="8732048" cy="155271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7B0431-331E-4065-A344-60E4EDECAD46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428C79-302E-4CA8-A3C6-5DFA66A0D2A9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B52EA5-3C3C-4965-B238-56D1C20F4344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oogle Shape;281;p26">
            <a:extLst>
              <a:ext uri="{FF2B5EF4-FFF2-40B4-BE49-F238E27FC236}">
                <a16:creationId xmlns:a16="http://schemas.microsoft.com/office/drawing/2014/main" id="{63850F42-E684-43F6-96B5-7FE067B9BCC6}"/>
              </a:ext>
            </a:extLst>
          </p:cNvPr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12" name="Google Shape;282;p26">
              <a:extLst>
                <a:ext uri="{FF2B5EF4-FFF2-40B4-BE49-F238E27FC236}">
                  <a16:creationId xmlns:a16="http://schemas.microsoft.com/office/drawing/2014/main" id="{087534EB-35D3-40A0-8701-A4CF368950B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83;p26">
              <a:extLst>
                <a:ext uri="{FF2B5EF4-FFF2-40B4-BE49-F238E27FC236}">
                  <a16:creationId xmlns:a16="http://schemas.microsoft.com/office/drawing/2014/main" id="{1269B5AE-C4B5-4136-9656-1071F8C62F8B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84;p26">
              <a:extLst>
                <a:ext uri="{FF2B5EF4-FFF2-40B4-BE49-F238E27FC236}">
                  <a16:creationId xmlns:a16="http://schemas.microsoft.com/office/drawing/2014/main" id="{F66EDD57-F236-4220-BA69-8A1F440E9A4C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285;p26">
              <a:extLst>
                <a:ext uri="{FF2B5EF4-FFF2-40B4-BE49-F238E27FC236}">
                  <a16:creationId xmlns:a16="http://schemas.microsoft.com/office/drawing/2014/main" id="{33FFFBC8-C0E9-4828-96DC-7299BCBFF9E6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86;p26">
              <a:extLst>
                <a:ext uri="{FF2B5EF4-FFF2-40B4-BE49-F238E27FC236}">
                  <a16:creationId xmlns:a16="http://schemas.microsoft.com/office/drawing/2014/main" id="{F3569F11-A2A2-4787-B0A4-CB42C3999F0C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87;p26">
              <a:extLst>
                <a:ext uri="{FF2B5EF4-FFF2-40B4-BE49-F238E27FC236}">
                  <a16:creationId xmlns:a16="http://schemas.microsoft.com/office/drawing/2014/main" id="{071C8646-2256-445B-8A44-437FAC9DCFCD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88;p26">
              <a:extLst>
                <a:ext uri="{FF2B5EF4-FFF2-40B4-BE49-F238E27FC236}">
                  <a16:creationId xmlns:a16="http://schemas.microsoft.com/office/drawing/2014/main" id="{7EDAA37B-3365-48DD-A81C-A69BD965B064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289;p26">
              <a:extLst>
                <a:ext uri="{FF2B5EF4-FFF2-40B4-BE49-F238E27FC236}">
                  <a16:creationId xmlns:a16="http://schemas.microsoft.com/office/drawing/2014/main" id="{9CE5112C-F1D7-43A6-842B-9A76EFEA7BAA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905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599</Words>
  <Application>Microsoft Office PowerPoint</Application>
  <PresentationFormat>Widescreen</PresentationFormat>
  <Paragraphs>49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Pangolin</vt:lpstr>
      <vt:lpstr>Wingdings</vt:lpstr>
      <vt:lpstr>Office Theme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học sinh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Ms Quyen</cp:lastModifiedBy>
  <cp:revision>23</cp:revision>
  <dcterms:created xsi:type="dcterms:W3CDTF">2021-10-21T08:35:27Z</dcterms:created>
  <dcterms:modified xsi:type="dcterms:W3CDTF">2022-03-30T09:54:36Z</dcterms:modified>
</cp:coreProperties>
</file>