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360" r:id="rId3"/>
    <p:sldId id="424" r:id="rId4"/>
    <p:sldId id="422" r:id="rId5"/>
    <p:sldId id="423" r:id="rId6"/>
    <p:sldId id="427" r:id="rId7"/>
    <p:sldId id="357" r:id="rId8"/>
    <p:sldId id="426" r:id="rId9"/>
    <p:sldId id="345" r:id="rId10"/>
    <p:sldId id="342" r:id="rId11"/>
    <p:sldId id="346" r:id="rId12"/>
    <p:sldId id="348" r:id="rId13"/>
    <p:sldId id="349" r:id="rId14"/>
    <p:sldId id="350" r:id="rId15"/>
    <p:sldId id="351" r:id="rId16"/>
    <p:sldId id="352" r:id="rId17"/>
    <p:sldId id="285" r:id="rId18"/>
    <p:sldId id="354" r:id="rId19"/>
    <p:sldId id="359" r:id="rId20"/>
    <p:sldId id="428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AEFF"/>
    <a:srgbClr val="FBDFCD"/>
    <a:srgbClr val="FF9E10"/>
    <a:srgbClr val="ED7D31"/>
    <a:srgbClr val="FDD041"/>
    <a:srgbClr val="06918D"/>
    <a:srgbClr val="28D180"/>
    <a:srgbClr val="D39967"/>
    <a:srgbClr val="F4FCFE"/>
    <a:srgbClr val="1BBB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68" autoAdjust="0"/>
    <p:restoredTop sz="95244" autoAdjust="0"/>
  </p:normalViewPr>
  <p:slideViewPr>
    <p:cSldViewPr snapToGrid="0" showGuides="1">
      <p:cViewPr varScale="1">
        <p:scale>
          <a:sx n="63" d="100"/>
          <a:sy n="63" d="100"/>
        </p:scale>
        <p:origin x="6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C910F1-43C2-41B0-A73B-5C8A1B4E9A9B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9D65A-0F50-40D5-9B5F-19DE9BEDCF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0903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89D65A-0F50-40D5-9B5F-19DE9BEDCF4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692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CEEB32-E84E-441F-B720-222C98D9E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346CEE3-66CC-49A1-9ABF-C20C83B80D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1EC5174-B496-435A-BCE0-BCE7E7CD95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3B236-392E-4040-987B-EAECDCED82EF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2B82AB-D66F-4B9A-92F7-C10068FB9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E0EBBA-3C8A-4B84-A7AD-E919EB04D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067359-14CA-443C-9590-3036F60380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43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AC2C85-7FBF-40A9-9B33-D8F01D280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37FC761-724C-4B43-A20E-6CC2C0ABE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D2B42B-2C12-4A0E-AACD-714CEF5472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3B236-392E-4040-987B-EAECDCED82EF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26E36A-22DA-431D-958B-4F5D7221A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2023B5-C5D5-49D9-9030-FBBFA35C6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067359-14CA-443C-9590-3036F60380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677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7650D18-02A4-4D85-B855-C7E32E969B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76FA47-6860-4EA1-8CCC-733B656E9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DBFBD7-7EC9-4D5D-88BB-918D858148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3B236-392E-4040-987B-EAECDCED82EF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2368D9-F5EA-4CDD-A455-0E7ED744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095A32-F302-4D42-8FF9-00142A1F8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067359-14CA-443C-9590-3036F60380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977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28600"/>
            <a:ext cx="10972800" cy="5867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B8377-FF05-4192-B688-8F85AB920B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08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01E44A-BD0A-4EF5-A9E8-A5797AA26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5D393C-9AA1-4EC0-86FD-B8C2A700F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42D217-7628-4E29-A29A-F915DE16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3B236-392E-4040-987B-EAECDCED82EF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9B96D5-2F47-49B2-B474-7E8067E1F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66B245-9B01-4DFE-9A81-A06D3B3CA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067359-14CA-443C-9590-3036F60380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007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2BAB82-4D93-40A3-82A1-6A94A66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A9D19F9-9F99-44A1-BE95-8C32E8288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7695B9-4422-42F2-A27F-2EC4D203A2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3B236-392E-4040-987B-EAECDCED82EF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E5C4FF-18E8-49BE-8890-3091406A5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F961596-98F4-4552-BF09-458D11C86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067359-14CA-443C-9590-3036F60380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22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36B2A6-C06C-4E5F-AB60-322131E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E6CE69-A77E-4883-AFA1-126BE64E80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502A71-C515-4510-89BB-788A9A117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C35FD43-A5DE-4130-BD4A-3F9E6CCB0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3B236-392E-4040-987B-EAECDCED82EF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4EB88A1-09C7-43F6-BFF4-44A2C67C0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5457A52-CDC1-4B4B-9AE3-A911012A4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067359-14CA-443C-9590-3036F60380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20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3088F-324B-4ACF-A74A-97320D580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14C450F-763D-4FDE-A928-54BFF3AED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3ACD320-0B4C-48D2-8590-80162FF658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8A77AE3-0CA8-4DCC-AA02-F85AB14118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F40064C-F31B-48DA-A46D-87D1C955F3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DB69340-262C-441D-B09C-4999ED7E01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3B236-392E-4040-987B-EAECDCED82EF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05867D-5F06-4AC5-B718-6773B239A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5C2B28A-A58D-48A4-9856-BBFA96A53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067359-14CA-443C-9590-3036F60380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147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16E49C-4FB6-4321-B352-3CC3A7C75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2850EF7-F67C-475D-9F6F-260B8A1832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3B236-392E-4040-987B-EAECDCED82EF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5D6286A-948F-457F-A6DB-2FC523929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D36F80-1CAC-496D-8C64-78277B375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067359-14CA-443C-9590-3036F60380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728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0E8CE19-8BBB-41C3-9324-1971E63F0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3B236-392E-4040-987B-EAECDCED82EF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23CAA78-C949-4E05-A978-40B3B5C39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F6CC27-EC73-4688-9F57-F33795E40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067359-14CA-443C-9590-3036F60380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5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0EEB95-65A1-42BF-B483-0AAB7E554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316E5C-5315-4E05-8565-90F61767B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9FCDED-FF23-438C-A3C6-A444841318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3DAAD7-A745-4B65-AEEE-EC67D71185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3B236-392E-4040-987B-EAECDCED82EF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9F17C4-E817-4385-BECD-33FE0CD4E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AB6F93-C74A-4D97-B69F-919103917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067359-14CA-443C-9590-3036F60380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78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6F261C-FEE3-4C6E-BDC0-03FC45D42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C082C18-D726-48F0-858E-6E67A60EA3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7DB150-8B72-4AD2-BC19-9AEE17FC68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5CAFAF1-B887-41E7-8689-3E451330BB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3B236-392E-4040-987B-EAECDCED82EF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0155709-5F68-4811-8D47-041638E93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7577CE-FC50-4638-8EF7-8DECB60C6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067359-14CA-443C-9590-3036F60380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041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1B79CC4-01AC-4848-A374-17FF00E78590}"/>
              </a:ext>
            </a:extLst>
          </p:cNvPr>
          <p:cNvSpPr txBox="1"/>
          <p:nvPr userDrawn="1"/>
        </p:nvSpPr>
        <p:spPr>
          <a:xfrm>
            <a:off x="11340733" y="6514068"/>
            <a:ext cx="897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20000"/>
                    <a:lumOff val="80000"/>
                  </a:schemeClr>
                </a:solidFill>
                <a:latin typeface="UTM Netmuc KT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DD19F7-6AAA-4B16-AAB4-F180F5606A74}"/>
              </a:ext>
            </a:extLst>
          </p:cNvPr>
          <p:cNvSpPr txBox="1"/>
          <p:nvPr userDrawn="1"/>
        </p:nvSpPr>
        <p:spPr>
          <a:xfrm>
            <a:off x="0" y="-19566"/>
            <a:ext cx="897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20000"/>
                    <a:lumOff val="80000"/>
                  </a:schemeClr>
                </a:solidFill>
                <a:latin typeface="UTM Netmuc KT" panose="02040603050506020204" pitchFamily="18" charset="0"/>
              </a:rPr>
              <a:t>KTUTS</a:t>
            </a:r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4CAABC-4740-47D5-B779-8F9D3D5423C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5998" y="5390870"/>
            <a:ext cx="1513925" cy="130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73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gif"/><Relationship Id="rId5" Type="http://schemas.openxmlformats.org/officeDocument/2006/relationships/image" Target="../media/image43.jpeg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3" Type="http://schemas.openxmlformats.org/officeDocument/2006/relationships/image" Target="../media/image48.jpg"/><Relationship Id="rId7" Type="http://schemas.openxmlformats.org/officeDocument/2006/relationships/image" Target="../media/image51.jpeg"/><Relationship Id="rId12" Type="http://schemas.openxmlformats.org/officeDocument/2006/relationships/image" Target="../media/image54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50.jpeg"/><Relationship Id="rId10" Type="http://schemas.openxmlformats.org/officeDocument/2006/relationships/image" Target="../media/image53.jpeg"/><Relationship Id="rId4" Type="http://schemas.openxmlformats.org/officeDocument/2006/relationships/image" Target="../media/image49.jpg"/><Relationship Id="rId9" Type="http://schemas.openxmlformats.org/officeDocument/2006/relationships/image" Target="../media/image5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2.png"/><Relationship Id="rId7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39.png"/><Relationship Id="rId10" Type="http://schemas.openxmlformats.org/officeDocument/2006/relationships/image" Target="../media/image60.png"/><Relationship Id="rId4" Type="http://schemas.openxmlformats.org/officeDocument/2006/relationships/image" Target="../media/image33.svg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4.emf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7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3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sv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12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svg"/><Relationship Id="rId10" Type="http://schemas.microsoft.com/office/2007/relationships/hdphoto" Target="../media/hdphoto2.wdp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59E52BE3-9FDD-42B2-AABD-C2703B9914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r="30028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7604DFB-2BFE-4169-9631-0FAC605C94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/>
          <a:stretch/>
        </p:blipFill>
        <p:spPr>
          <a:xfrm>
            <a:off x="-1" y="-3"/>
            <a:ext cx="7905510" cy="68580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EBFAEEB-D439-4A0C-AA16-C01B630CAE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" t="19089" r="8497" b="13915"/>
          <a:stretch/>
        </p:blipFill>
        <p:spPr>
          <a:xfrm rot="656356" flipH="1">
            <a:off x="4936921" y="-79555"/>
            <a:ext cx="7369510" cy="4998850"/>
          </a:xfrm>
          <a:prstGeom prst="rect">
            <a:avLst/>
          </a:prstGeom>
        </p:spPr>
      </p:pic>
      <p:sp>
        <p:nvSpPr>
          <p:cNvPr id="9" name="PA_文本框 2">
            <a:extLst>
              <a:ext uri="{FF2B5EF4-FFF2-40B4-BE49-F238E27FC236}">
                <a16:creationId xmlns:a16="http://schemas.microsoft.com/office/drawing/2014/main" id="{333AEDDE-D4C6-44E2-A79D-FC48733E3F0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684017" y="1395842"/>
            <a:ext cx="571772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1500" noProof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  <a:ea typeface="字魂70号-灵悦黑体" panose="00000500000000000000" pitchFamily="2" charset="-122"/>
                <a:cs typeface="方正静蕾简体" panose="02000000000000000000" pitchFamily="65" charset="-122"/>
                <a:sym typeface="Century Gothic" panose="020B0502020202020204" pitchFamily="34" charset="0"/>
              </a:rPr>
              <a:t>Địa Lí</a:t>
            </a:r>
            <a:endParaRPr kumimoji="0" lang="zh-CN" altLang="en-US" sz="11500" i="0" u="none" strike="noStrike" kern="1200" normalizeH="0" baseline="0" noProof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TM Showcard" panose="02040603050506020204" pitchFamily="18" charset="0"/>
              <a:ea typeface="字魂70号-灵悦黑体" panose="00000500000000000000" pitchFamily="2" charset="-122"/>
              <a:cs typeface="方正静蕾简体" panose="02000000000000000000" pitchFamily="65" charset="-122"/>
              <a:sym typeface="Century Gothic" panose="020B0502020202020204" pitchFamily="34" charset="0"/>
            </a:endParaRPr>
          </a:p>
        </p:txBody>
      </p:sp>
      <p:pic>
        <p:nvPicPr>
          <p:cNvPr id="11" name="图片 13">
            <a:extLst>
              <a:ext uri="{FF2B5EF4-FFF2-40B4-BE49-F238E27FC236}">
                <a16:creationId xmlns:a16="http://schemas.microsoft.com/office/drawing/2014/main" id="{B6F10389-654D-4DFC-90F0-6FDD69CE91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124" y="3328766"/>
            <a:ext cx="4301951" cy="4124971"/>
          </a:xfrm>
          <a:prstGeom prst="rect">
            <a:avLst/>
          </a:prstGeom>
        </p:spPr>
      </p:pic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F5FAE77-739A-400C-B36F-7FB18A4D037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101" y="2326866"/>
            <a:ext cx="5495681" cy="5495681"/>
          </a:xfrm>
          <a:prstGeom prst="rect">
            <a:avLst/>
          </a:prstGeom>
        </p:spPr>
      </p:pic>
      <p:pic>
        <p:nvPicPr>
          <p:cNvPr id="10" name="图片 4">
            <a:extLst>
              <a:ext uri="{FF2B5EF4-FFF2-40B4-BE49-F238E27FC236}">
                <a16:creationId xmlns:a16="http://schemas.microsoft.com/office/drawing/2014/main" id="{F701279A-469E-440E-AAF0-C25BF42426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056238">
            <a:off x="10458577" y="570530"/>
            <a:ext cx="1827360" cy="750480"/>
          </a:xfrm>
          <a:prstGeom prst="rect">
            <a:avLst/>
          </a:prstGeom>
        </p:spPr>
      </p:pic>
      <p:pic>
        <p:nvPicPr>
          <p:cNvPr id="13" name="图形 6">
            <a:extLst>
              <a:ext uri="{FF2B5EF4-FFF2-40B4-BE49-F238E27FC236}">
                <a16:creationId xmlns:a16="http://schemas.microsoft.com/office/drawing/2014/main" id="{0E6955B8-C05E-458B-ABD5-3B13F9DEB0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725740" y="2326866"/>
            <a:ext cx="1133475" cy="495300"/>
          </a:xfrm>
          <a:prstGeom prst="rect">
            <a:avLst/>
          </a:prstGeom>
        </p:spPr>
      </p:pic>
      <p:pic>
        <p:nvPicPr>
          <p:cNvPr id="15" name="图形 7">
            <a:extLst>
              <a:ext uri="{FF2B5EF4-FFF2-40B4-BE49-F238E27FC236}">
                <a16:creationId xmlns:a16="http://schemas.microsoft.com/office/drawing/2014/main" id="{6C9B8382-3CBC-4407-B118-252A8F7A13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476117">
            <a:off x="-1128945" y="-37968"/>
            <a:ext cx="2447925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2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23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2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2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2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2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10">
            <a:extLst>
              <a:ext uri="{FF2B5EF4-FFF2-40B4-BE49-F238E27FC236}">
                <a16:creationId xmlns:a16="http://schemas.microsoft.com/office/drawing/2014/main" id="{7DBA3111-0617-4A8F-8651-C305DFD47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022571" y="463827"/>
            <a:ext cx="6440557" cy="4415474"/>
            <a:chOff x="5022571" y="463827"/>
            <a:chExt cx="6440557" cy="4415474"/>
          </a:xfrm>
        </p:grpSpPr>
        <p:sp>
          <p:nvSpPr>
            <p:cNvPr id="7" name="Rounded Rectangle 6"/>
            <p:cNvSpPr/>
            <p:nvPr/>
          </p:nvSpPr>
          <p:spPr>
            <a:xfrm>
              <a:off x="5671929" y="1068544"/>
              <a:ext cx="5208106" cy="3472071"/>
            </a:xfrm>
            <a:prstGeom prst="roundRect">
              <a:avLst>
                <a:gd name="adj" fmla="val 2773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18" t="16619" r="12183" b="19034"/>
            <a:stretch/>
          </p:blipFill>
          <p:spPr>
            <a:xfrm>
              <a:off x="5022571" y="463827"/>
              <a:ext cx="6440557" cy="4415474"/>
            </a:xfrm>
            <a:prstGeom prst="rect">
              <a:avLst/>
            </a:prstGeom>
          </p:spPr>
        </p:pic>
      </p:grpSp>
      <p:pic>
        <p:nvPicPr>
          <p:cNvPr id="45058" name="Picture 3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43" y="1"/>
            <a:ext cx="4754730" cy="6858000"/>
          </a:xfrm>
          <a:prstGeom prst="rect">
            <a:avLst/>
          </a:prstGeom>
          <a:solidFill>
            <a:schemeClr val="bg1"/>
          </a:solidFill>
          <a:ln w="25400">
            <a:solidFill>
              <a:srgbClr val="996633"/>
            </a:solidFill>
            <a:miter lim="800000"/>
            <a:headEnd/>
            <a:tailEnd/>
          </a:ln>
        </p:spPr>
      </p:pic>
      <p:sp>
        <p:nvSpPr>
          <p:cNvPr id="7183" name="Oval 15"/>
          <p:cNvSpPr>
            <a:spLocks noChangeArrowheads="1"/>
          </p:cNvSpPr>
          <p:nvPr/>
        </p:nvSpPr>
        <p:spPr bwMode="auto">
          <a:xfrm>
            <a:off x="1267511" y="4638677"/>
            <a:ext cx="1612900" cy="669925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7182" name="Oval 14"/>
          <p:cNvSpPr>
            <a:spLocks noChangeArrowheads="1"/>
          </p:cNvSpPr>
          <p:nvPr/>
        </p:nvSpPr>
        <p:spPr bwMode="auto">
          <a:xfrm>
            <a:off x="863877" y="3621018"/>
            <a:ext cx="1631949" cy="608946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052996" y="3640482"/>
            <a:ext cx="127791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Cao </a:t>
            </a:r>
            <a:r>
              <a:rPr lang="en-US" sz="1600" b="1" dirty="0" err="1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nguyên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</a:p>
          <a:p>
            <a:pPr algn="ctr" eaLnBrk="1" hangingPunct="1"/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ĐẮK LẮK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1267509" y="4681251"/>
            <a:ext cx="161290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Cao </a:t>
            </a:r>
            <a:r>
              <a:rPr lang="en-US" sz="1600" b="1" dirty="0" err="1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nguyên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algn="ctr" eaLnBrk="1" hangingPunct="1"/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LÂM VIÊN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5830956" y="2011369"/>
            <a:ext cx="4890052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3200" b="1" i="1" dirty="0">
                <a:solidFill>
                  <a:srgbClr val="FF0066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	</a:t>
            </a:r>
            <a:r>
              <a:rPr lang="en-US" sz="3200" b="1" dirty="0" err="1"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Em</a:t>
            </a:r>
            <a:r>
              <a:rPr lang="en-US" sz="32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h</a:t>
            </a:r>
            <a:r>
              <a:rPr lang="en-US" sz="3200" b="1" dirty="0" err="1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ãy</a:t>
            </a:r>
            <a:r>
              <a:rPr lang="en-US" sz="32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đọc</a:t>
            </a:r>
            <a:r>
              <a:rPr lang="en-US" sz="32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tên</a:t>
            </a:r>
            <a:r>
              <a:rPr lang="en-US" sz="32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cao</a:t>
            </a:r>
            <a:r>
              <a:rPr lang="en-US" sz="32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nguyên</a:t>
            </a:r>
            <a:r>
              <a:rPr lang="en-US" sz="32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200" b="1" i="1" dirty="0">
                <a:solidFill>
                  <a:srgbClr val="FFC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(</a:t>
            </a:r>
            <a:r>
              <a:rPr lang="en-US" sz="3200" b="1" i="1" dirty="0" err="1">
                <a:solidFill>
                  <a:srgbClr val="FFC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theo</a:t>
            </a:r>
            <a:r>
              <a:rPr lang="en-US" sz="3200" b="1" i="1" dirty="0">
                <a:solidFill>
                  <a:srgbClr val="FFC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C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hướng</a:t>
            </a:r>
            <a:r>
              <a:rPr lang="en-US" sz="3200" b="1" i="1" dirty="0">
                <a:solidFill>
                  <a:srgbClr val="FFC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C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từ</a:t>
            </a:r>
            <a:r>
              <a:rPr lang="en-US" sz="3200" b="1" i="1" dirty="0">
                <a:solidFill>
                  <a:srgbClr val="FFC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C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Bắc</a:t>
            </a:r>
            <a:r>
              <a:rPr lang="en-US" sz="3200" b="1" i="1" dirty="0">
                <a:solidFill>
                  <a:srgbClr val="FFC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C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xuống</a:t>
            </a:r>
            <a:r>
              <a:rPr lang="en-US" sz="3200" b="1" i="1" dirty="0">
                <a:solidFill>
                  <a:srgbClr val="FFC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Nam)</a:t>
            </a:r>
            <a:r>
              <a:rPr lang="en-US" sz="3200" b="1" i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chỉ</a:t>
            </a:r>
            <a:r>
              <a:rPr lang="en-US" sz="32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vị</a:t>
            </a:r>
            <a:r>
              <a:rPr lang="en-US" sz="32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trí</a:t>
            </a:r>
            <a:r>
              <a:rPr lang="en-US" sz="32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chúng</a:t>
            </a:r>
            <a:r>
              <a:rPr lang="en-US" sz="32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trên</a:t>
            </a:r>
            <a:r>
              <a:rPr lang="en-US" sz="32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lược</a:t>
            </a:r>
            <a:r>
              <a:rPr lang="en-US" sz="32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đồ</a:t>
            </a:r>
            <a:r>
              <a:rPr lang="en-US" sz="32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.</a:t>
            </a:r>
          </a:p>
        </p:txBody>
      </p:sp>
      <p:sp>
        <p:nvSpPr>
          <p:cNvPr id="7179" name="Oval 11"/>
          <p:cNvSpPr>
            <a:spLocks noChangeArrowheads="1"/>
          </p:cNvSpPr>
          <p:nvPr/>
        </p:nvSpPr>
        <p:spPr bwMode="auto">
          <a:xfrm>
            <a:off x="438837" y="1709531"/>
            <a:ext cx="1708149" cy="690728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344965" y="1762507"/>
            <a:ext cx="18584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Cao </a:t>
            </a:r>
            <a:r>
              <a:rPr lang="en-US" sz="1600" b="1" dirty="0" err="1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nguyên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</a:p>
          <a:p>
            <a:pPr algn="ctr" eaLnBrk="1" hangingPunct="1"/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KON TUM</a:t>
            </a:r>
          </a:p>
        </p:txBody>
      </p:sp>
      <p:sp>
        <p:nvSpPr>
          <p:cNvPr id="7181" name="Oval 13"/>
          <p:cNvSpPr>
            <a:spLocks noChangeArrowheads="1"/>
          </p:cNvSpPr>
          <p:nvPr/>
        </p:nvSpPr>
        <p:spPr bwMode="auto">
          <a:xfrm>
            <a:off x="685567" y="2497345"/>
            <a:ext cx="1612900" cy="614471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7184" name="Oval 16"/>
          <p:cNvSpPr>
            <a:spLocks noChangeArrowheads="1"/>
          </p:cNvSpPr>
          <p:nvPr/>
        </p:nvSpPr>
        <p:spPr bwMode="auto">
          <a:xfrm>
            <a:off x="413436" y="5308602"/>
            <a:ext cx="1708149" cy="631825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672192" y="5328253"/>
            <a:ext cx="12266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Cao </a:t>
            </a:r>
            <a:r>
              <a:rPr lang="en-US" sz="1600" b="1" dirty="0" err="1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nguyên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algn="ctr" eaLnBrk="1" hangingPunct="1"/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DI LINH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914443" y="2527042"/>
            <a:ext cx="127791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Cao </a:t>
            </a:r>
            <a:r>
              <a:rPr lang="en-US" sz="1600" b="1" dirty="0" err="1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nguyên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</a:p>
          <a:p>
            <a:pPr algn="ctr" eaLnBrk="1" hangingPunct="1"/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PLÂY KU</a:t>
            </a:r>
          </a:p>
        </p:txBody>
      </p:sp>
    </p:spTree>
    <p:extLst>
      <p:ext uri="{BB962C8B-B14F-4D97-AF65-F5344CB8AC3E}">
        <p14:creationId xmlns:p14="http://schemas.microsoft.com/office/powerpoint/2010/main" val="126780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1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1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" dur="5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3" grpId="0" animBg="1"/>
      <p:bldP spid="7183" grpId="1" animBg="1"/>
      <p:bldP spid="7182" grpId="0" animBg="1"/>
      <p:bldP spid="7182" grpId="1" animBg="1"/>
      <p:bldP spid="7175" grpId="0"/>
      <p:bldP spid="7179" grpId="0" animBg="1"/>
      <p:bldP spid="7179" grpId="1" animBg="1"/>
      <p:bldP spid="7181" grpId="0" animBg="1"/>
      <p:bldP spid="7181" grpId="1" animBg="1"/>
      <p:bldP spid="7184" grpId="0" animBg="1"/>
      <p:bldP spid="718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" name="Text Box 51"/>
          <p:cNvSpPr txBox="1">
            <a:spLocks noChangeArrowheads="1"/>
          </p:cNvSpPr>
          <p:nvPr/>
        </p:nvSpPr>
        <p:spPr bwMode="auto">
          <a:xfrm>
            <a:off x="1492058" y="5148805"/>
            <a:ext cx="9168307" cy="67708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txBody>
          <a:bodyPr wrap="square" lIns="121899" tIns="60949" rIns="121899" bIns="60949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Bảng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số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liệu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về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độ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cao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của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các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cao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nguyên</a:t>
            </a:r>
            <a:endParaRPr lang="en-US" sz="3600" b="1" i="1" dirty="0">
              <a:solidFill>
                <a:srgbClr val="FF00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graphicFrame>
        <p:nvGraphicFramePr>
          <p:cNvPr id="40" name="Table 2">
            <a:extLst>
              <a:ext uri="{FF2B5EF4-FFF2-40B4-BE49-F238E27FC236}">
                <a16:creationId xmlns:a16="http://schemas.microsoft.com/office/drawing/2014/main" id="{B436069B-A754-4829-B348-685629D660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5652000"/>
              </p:ext>
            </p:extLst>
          </p:nvPr>
        </p:nvGraphicFramePr>
        <p:xfrm>
          <a:off x="891636" y="1295045"/>
          <a:ext cx="10561174" cy="365741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448544">
                  <a:extLst>
                    <a:ext uri="{9D8B030D-6E8A-4147-A177-3AD203B41FA5}">
                      <a16:colId xmlns:a16="http://schemas.microsoft.com/office/drawing/2014/main" val="1672904201"/>
                    </a:ext>
                  </a:extLst>
                </a:gridCol>
                <a:gridCol w="7112630">
                  <a:extLst>
                    <a:ext uri="{9D8B030D-6E8A-4147-A177-3AD203B41FA5}">
                      <a16:colId xmlns:a16="http://schemas.microsoft.com/office/drawing/2014/main" val="3962893851"/>
                    </a:ext>
                  </a:extLst>
                </a:gridCol>
              </a:tblGrid>
              <a:tr h="71985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Times New Roman" pitchFamily="18" charset="0"/>
                          <a:cs typeface="Times New Roman" pitchFamily="18" charset="0"/>
                        </a:rPr>
                        <a:t>Cao </a:t>
                      </a:r>
                      <a:r>
                        <a:rPr lang="en-US" sz="4000" b="1" dirty="0" err="1"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41" marB="609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4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lang="en-US" sz="4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trung</a:t>
                      </a:r>
                      <a:r>
                        <a:rPr lang="en-US" sz="4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bình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41" marB="609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818887"/>
                  </a:ext>
                </a:extLst>
              </a:tr>
              <a:tr h="71985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>
                          <a:latin typeface="Times New Roman" pitchFamily="18" charset="0"/>
                          <a:cs typeface="Times New Roman" pitchFamily="18" charset="0"/>
                        </a:rPr>
                        <a:t>Đắk</a:t>
                      </a:r>
                      <a:r>
                        <a:rPr lang="en-US" sz="4000" b="1" baseline="0">
                          <a:latin typeface="Times New Roman" pitchFamily="18" charset="0"/>
                          <a:cs typeface="Times New Roman" pitchFamily="18" charset="0"/>
                        </a:rPr>
                        <a:t> Lắk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41" marB="609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Times New Roman" pitchFamily="18" charset="0"/>
                          <a:cs typeface="Times New Roman" pitchFamily="18" charset="0"/>
                        </a:rPr>
                        <a:t>400m</a:t>
                      </a:r>
                    </a:p>
                  </a:txBody>
                  <a:tcPr marL="121920" marR="121920" marT="60941" marB="609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217063"/>
                  </a:ext>
                </a:extLst>
              </a:tr>
              <a:tr h="719858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latin typeface="Times New Roman" pitchFamily="18" charset="0"/>
                          <a:cs typeface="Times New Roman" pitchFamily="18" charset="0"/>
                        </a:rPr>
                        <a:t>Kon </a:t>
                      </a:r>
                      <a:r>
                        <a:rPr lang="en-US" sz="4000" b="1" dirty="0">
                          <a:latin typeface="Times New Roman" pitchFamily="18" charset="0"/>
                          <a:cs typeface="Times New Roman" pitchFamily="18" charset="0"/>
                        </a:rPr>
                        <a:t>Tum</a:t>
                      </a:r>
                    </a:p>
                  </a:txBody>
                  <a:tcPr marL="121920" marR="121920" marT="60941" marB="609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Times New Roman" pitchFamily="18" charset="0"/>
                          <a:cs typeface="Times New Roman" pitchFamily="18" charset="0"/>
                        </a:rPr>
                        <a:t>500m</a:t>
                      </a:r>
                    </a:p>
                  </a:txBody>
                  <a:tcPr marL="121920" marR="121920" marT="60941" marB="609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1249366"/>
                  </a:ext>
                </a:extLst>
              </a:tr>
              <a:tr h="71985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>
                          <a:latin typeface="Times New Roman" pitchFamily="18" charset="0"/>
                          <a:cs typeface="Times New Roman" pitchFamily="18" charset="0"/>
                        </a:rPr>
                        <a:t>Di </a:t>
                      </a:r>
                      <a:r>
                        <a:rPr lang="en-US" sz="4000" b="1" dirty="0"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4000" b="1">
                          <a:latin typeface="Times New Roman" pitchFamily="18" charset="0"/>
                          <a:cs typeface="Times New Roman" pitchFamily="18" charset="0"/>
                        </a:rPr>
                        <a:t>inh</a:t>
                      </a:r>
                      <a:endParaRPr lang="en-US" sz="4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41" marB="609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Times New Roman" pitchFamily="18" charset="0"/>
                          <a:cs typeface="Times New Roman" pitchFamily="18" charset="0"/>
                        </a:rPr>
                        <a:t>1000m</a:t>
                      </a:r>
                    </a:p>
                  </a:txBody>
                  <a:tcPr marL="121920" marR="121920" marT="60941" marB="609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043028"/>
                  </a:ext>
                </a:extLst>
              </a:tr>
              <a:tr h="71985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itchFamily="18" charset="0"/>
                          <a:cs typeface="Times New Roman" pitchFamily="18" charset="0"/>
                        </a:rPr>
                        <a:t>Lâm</a:t>
                      </a:r>
                      <a:r>
                        <a:rPr lang="en-US" sz="4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Viên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41" marB="609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Times New Roman" pitchFamily="18" charset="0"/>
                          <a:cs typeface="Times New Roman" pitchFamily="18" charset="0"/>
                        </a:rPr>
                        <a:t>1500m</a:t>
                      </a:r>
                    </a:p>
                  </a:txBody>
                  <a:tcPr marL="121920" marR="121920" marT="60941" marB="609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36357" y="192777"/>
            <a:ext cx="11679710" cy="677086"/>
          </a:xfrm>
          <a:custGeom>
            <a:avLst/>
            <a:gdLst>
              <a:gd name="connsiteX0" fmla="*/ 0 w 11679710"/>
              <a:gd name="connsiteY0" fmla="*/ 0 h 677086"/>
              <a:gd name="connsiteX1" fmla="*/ 233594 w 11679710"/>
              <a:gd name="connsiteY1" fmla="*/ 0 h 677086"/>
              <a:gd name="connsiteX2" fmla="*/ 1051174 w 11679710"/>
              <a:gd name="connsiteY2" fmla="*/ 0 h 677086"/>
              <a:gd name="connsiteX3" fmla="*/ 1401565 w 11679710"/>
              <a:gd name="connsiteY3" fmla="*/ 0 h 677086"/>
              <a:gd name="connsiteX4" fmla="*/ 2102348 w 11679710"/>
              <a:gd name="connsiteY4" fmla="*/ 0 h 677086"/>
              <a:gd name="connsiteX5" fmla="*/ 2452739 w 11679710"/>
              <a:gd name="connsiteY5" fmla="*/ 0 h 677086"/>
              <a:gd name="connsiteX6" fmla="*/ 2686333 w 11679710"/>
              <a:gd name="connsiteY6" fmla="*/ 0 h 677086"/>
              <a:gd name="connsiteX7" fmla="*/ 3387116 w 11679710"/>
              <a:gd name="connsiteY7" fmla="*/ 0 h 677086"/>
              <a:gd name="connsiteX8" fmla="*/ 4204696 w 11679710"/>
              <a:gd name="connsiteY8" fmla="*/ 0 h 677086"/>
              <a:gd name="connsiteX9" fmla="*/ 4555087 w 11679710"/>
              <a:gd name="connsiteY9" fmla="*/ 0 h 677086"/>
              <a:gd name="connsiteX10" fmla="*/ 5022275 w 11679710"/>
              <a:gd name="connsiteY10" fmla="*/ 0 h 677086"/>
              <a:gd name="connsiteX11" fmla="*/ 5255870 w 11679710"/>
              <a:gd name="connsiteY11" fmla="*/ 0 h 677086"/>
              <a:gd name="connsiteX12" fmla="*/ 6073449 w 11679710"/>
              <a:gd name="connsiteY12" fmla="*/ 0 h 677086"/>
              <a:gd name="connsiteX13" fmla="*/ 6540638 w 11679710"/>
              <a:gd name="connsiteY13" fmla="*/ 0 h 677086"/>
              <a:gd name="connsiteX14" fmla="*/ 6891029 w 11679710"/>
              <a:gd name="connsiteY14" fmla="*/ 0 h 677086"/>
              <a:gd name="connsiteX15" fmla="*/ 7708609 w 11679710"/>
              <a:gd name="connsiteY15" fmla="*/ 0 h 677086"/>
              <a:gd name="connsiteX16" fmla="*/ 8175797 w 11679710"/>
              <a:gd name="connsiteY16" fmla="*/ 0 h 677086"/>
              <a:gd name="connsiteX17" fmla="*/ 8759783 w 11679710"/>
              <a:gd name="connsiteY17" fmla="*/ 0 h 677086"/>
              <a:gd name="connsiteX18" fmla="*/ 8993377 w 11679710"/>
              <a:gd name="connsiteY18" fmla="*/ 0 h 677086"/>
              <a:gd name="connsiteX19" fmla="*/ 9226971 w 11679710"/>
              <a:gd name="connsiteY19" fmla="*/ 0 h 677086"/>
              <a:gd name="connsiteX20" fmla="*/ 9694159 w 11679710"/>
              <a:gd name="connsiteY20" fmla="*/ 0 h 677086"/>
              <a:gd name="connsiteX21" fmla="*/ 10161348 w 11679710"/>
              <a:gd name="connsiteY21" fmla="*/ 0 h 677086"/>
              <a:gd name="connsiteX22" fmla="*/ 10394942 w 11679710"/>
              <a:gd name="connsiteY22" fmla="*/ 0 h 677086"/>
              <a:gd name="connsiteX23" fmla="*/ 11095725 w 11679710"/>
              <a:gd name="connsiteY23" fmla="*/ 0 h 677086"/>
              <a:gd name="connsiteX24" fmla="*/ 11679710 w 11679710"/>
              <a:gd name="connsiteY24" fmla="*/ 0 h 677086"/>
              <a:gd name="connsiteX25" fmla="*/ 11679710 w 11679710"/>
              <a:gd name="connsiteY25" fmla="*/ 352085 h 677086"/>
              <a:gd name="connsiteX26" fmla="*/ 11679710 w 11679710"/>
              <a:gd name="connsiteY26" fmla="*/ 677086 h 677086"/>
              <a:gd name="connsiteX27" fmla="*/ 11446116 w 11679710"/>
              <a:gd name="connsiteY27" fmla="*/ 677086 h 677086"/>
              <a:gd name="connsiteX28" fmla="*/ 10978927 w 11679710"/>
              <a:gd name="connsiteY28" fmla="*/ 677086 h 677086"/>
              <a:gd name="connsiteX29" fmla="*/ 10278145 w 11679710"/>
              <a:gd name="connsiteY29" fmla="*/ 677086 h 677086"/>
              <a:gd name="connsiteX30" fmla="*/ 9810956 w 11679710"/>
              <a:gd name="connsiteY30" fmla="*/ 677086 h 677086"/>
              <a:gd name="connsiteX31" fmla="*/ 9110174 w 11679710"/>
              <a:gd name="connsiteY31" fmla="*/ 677086 h 677086"/>
              <a:gd name="connsiteX32" fmla="*/ 8526188 w 11679710"/>
              <a:gd name="connsiteY32" fmla="*/ 677086 h 677086"/>
              <a:gd name="connsiteX33" fmla="*/ 8292594 w 11679710"/>
              <a:gd name="connsiteY33" fmla="*/ 677086 h 677086"/>
              <a:gd name="connsiteX34" fmla="*/ 8059000 w 11679710"/>
              <a:gd name="connsiteY34" fmla="*/ 677086 h 677086"/>
              <a:gd name="connsiteX35" fmla="*/ 7475014 w 11679710"/>
              <a:gd name="connsiteY35" fmla="*/ 677086 h 677086"/>
              <a:gd name="connsiteX36" fmla="*/ 7124623 w 11679710"/>
              <a:gd name="connsiteY36" fmla="*/ 677086 h 677086"/>
              <a:gd name="connsiteX37" fmla="*/ 6774232 w 11679710"/>
              <a:gd name="connsiteY37" fmla="*/ 677086 h 677086"/>
              <a:gd name="connsiteX38" fmla="*/ 6423840 w 11679710"/>
              <a:gd name="connsiteY38" fmla="*/ 677086 h 677086"/>
              <a:gd name="connsiteX39" fmla="*/ 5956652 w 11679710"/>
              <a:gd name="connsiteY39" fmla="*/ 677086 h 677086"/>
              <a:gd name="connsiteX40" fmla="*/ 5489464 w 11679710"/>
              <a:gd name="connsiteY40" fmla="*/ 677086 h 677086"/>
              <a:gd name="connsiteX41" fmla="*/ 5255869 w 11679710"/>
              <a:gd name="connsiteY41" fmla="*/ 677086 h 677086"/>
              <a:gd name="connsiteX42" fmla="*/ 5022275 w 11679710"/>
              <a:gd name="connsiteY42" fmla="*/ 677086 h 677086"/>
              <a:gd name="connsiteX43" fmla="*/ 4555087 w 11679710"/>
              <a:gd name="connsiteY43" fmla="*/ 677086 h 677086"/>
              <a:gd name="connsiteX44" fmla="*/ 4321493 w 11679710"/>
              <a:gd name="connsiteY44" fmla="*/ 677086 h 677086"/>
              <a:gd name="connsiteX45" fmla="*/ 3620710 w 11679710"/>
              <a:gd name="connsiteY45" fmla="*/ 677086 h 677086"/>
              <a:gd name="connsiteX46" fmla="*/ 2919927 w 11679710"/>
              <a:gd name="connsiteY46" fmla="*/ 677086 h 677086"/>
              <a:gd name="connsiteX47" fmla="*/ 2219145 w 11679710"/>
              <a:gd name="connsiteY47" fmla="*/ 677086 h 677086"/>
              <a:gd name="connsiteX48" fmla="*/ 1518362 w 11679710"/>
              <a:gd name="connsiteY48" fmla="*/ 677086 h 677086"/>
              <a:gd name="connsiteX49" fmla="*/ 934377 w 11679710"/>
              <a:gd name="connsiteY49" fmla="*/ 677086 h 677086"/>
              <a:gd name="connsiteX50" fmla="*/ 0 w 11679710"/>
              <a:gd name="connsiteY50" fmla="*/ 677086 h 677086"/>
              <a:gd name="connsiteX51" fmla="*/ 0 w 11679710"/>
              <a:gd name="connsiteY51" fmla="*/ 352085 h 677086"/>
              <a:gd name="connsiteX52" fmla="*/ 0 w 11679710"/>
              <a:gd name="connsiteY52" fmla="*/ 0 h 67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679710" h="677086" fill="none" extrusionOk="0">
                <a:moveTo>
                  <a:pt x="0" y="0"/>
                </a:moveTo>
                <a:cubicBezTo>
                  <a:pt x="106431" y="-17081"/>
                  <a:pt x="122654" y="697"/>
                  <a:pt x="233594" y="0"/>
                </a:cubicBezTo>
                <a:cubicBezTo>
                  <a:pt x="344534" y="-697"/>
                  <a:pt x="866731" y="16512"/>
                  <a:pt x="1051174" y="0"/>
                </a:cubicBezTo>
                <a:cubicBezTo>
                  <a:pt x="1235617" y="-16512"/>
                  <a:pt x="1294733" y="36852"/>
                  <a:pt x="1401565" y="0"/>
                </a:cubicBezTo>
                <a:cubicBezTo>
                  <a:pt x="1508397" y="-36852"/>
                  <a:pt x="1918197" y="50393"/>
                  <a:pt x="2102348" y="0"/>
                </a:cubicBezTo>
                <a:cubicBezTo>
                  <a:pt x="2286499" y="-50393"/>
                  <a:pt x="2377204" y="30840"/>
                  <a:pt x="2452739" y="0"/>
                </a:cubicBezTo>
                <a:cubicBezTo>
                  <a:pt x="2528274" y="-30840"/>
                  <a:pt x="2618711" y="4446"/>
                  <a:pt x="2686333" y="0"/>
                </a:cubicBezTo>
                <a:cubicBezTo>
                  <a:pt x="2753955" y="-4446"/>
                  <a:pt x="3091911" y="36181"/>
                  <a:pt x="3387116" y="0"/>
                </a:cubicBezTo>
                <a:cubicBezTo>
                  <a:pt x="3682321" y="-36181"/>
                  <a:pt x="3917898" y="83644"/>
                  <a:pt x="4204696" y="0"/>
                </a:cubicBezTo>
                <a:cubicBezTo>
                  <a:pt x="4491494" y="-83644"/>
                  <a:pt x="4466576" y="11926"/>
                  <a:pt x="4555087" y="0"/>
                </a:cubicBezTo>
                <a:cubicBezTo>
                  <a:pt x="4643598" y="-11926"/>
                  <a:pt x="4854080" y="34765"/>
                  <a:pt x="5022275" y="0"/>
                </a:cubicBezTo>
                <a:cubicBezTo>
                  <a:pt x="5190470" y="-34765"/>
                  <a:pt x="5167352" y="26694"/>
                  <a:pt x="5255870" y="0"/>
                </a:cubicBezTo>
                <a:cubicBezTo>
                  <a:pt x="5344388" y="-26694"/>
                  <a:pt x="5890048" y="19350"/>
                  <a:pt x="6073449" y="0"/>
                </a:cubicBezTo>
                <a:cubicBezTo>
                  <a:pt x="6256850" y="-19350"/>
                  <a:pt x="6408985" y="53609"/>
                  <a:pt x="6540638" y="0"/>
                </a:cubicBezTo>
                <a:cubicBezTo>
                  <a:pt x="6672291" y="-53609"/>
                  <a:pt x="6808788" y="18570"/>
                  <a:pt x="6891029" y="0"/>
                </a:cubicBezTo>
                <a:cubicBezTo>
                  <a:pt x="6973270" y="-18570"/>
                  <a:pt x="7494384" y="95275"/>
                  <a:pt x="7708609" y="0"/>
                </a:cubicBezTo>
                <a:cubicBezTo>
                  <a:pt x="7922834" y="-95275"/>
                  <a:pt x="7945226" y="2396"/>
                  <a:pt x="8175797" y="0"/>
                </a:cubicBezTo>
                <a:cubicBezTo>
                  <a:pt x="8406368" y="-2396"/>
                  <a:pt x="8484656" y="28905"/>
                  <a:pt x="8759783" y="0"/>
                </a:cubicBezTo>
                <a:cubicBezTo>
                  <a:pt x="9034910" y="-28905"/>
                  <a:pt x="8935346" y="16477"/>
                  <a:pt x="8993377" y="0"/>
                </a:cubicBezTo>
                <a:cubicBezTo>
                  <a:pt x="9051408" y="-16477"/>
                  <a:pt x="9123767" y="3719"/>
                  <a:pt x="9226971" y="0"/>
                </a:cubicBezTo>
                <a:cubicBezTo>
                  <a:pt x="9330175" y="-3719"/>
                  <a:pt x="9542706" y="54501"/>
                  <a:pt x="9694159" y="0"/>
                </a:cubicBezTo>
                <a:cubicBezTo>
                  <a:pt x="9845612" y="-54501"/>
                  <a:pt x="10066668" y="43036"/>
                  <a:pt x="10161348" y="0"/>
                </a:cubicBezTo>
                <a:cubicBezTo>
                  <a:pt x="10256028" y="-43036"/>
                  <a:pt x="10295904" y="9493"/>
                  <a:pt x="10394942" y="0"/>
                </a:cubicBezTo>
                <a:cubicBezTo>
                  <a:pt x="10493980" y="-9493"/>
                  <a:pt x="10914463" y="71227"/>
                  <a:pt x="11095725" y="0"/>
                </a:cubicBezTo>
                <a:cubicBezTo>
                  <a:pt x="11276987" y="-71227"/>
                  <a:pt x="11535807" y="5898"/>
                  <a:pt x="11679710" y="0"/>
                </a:cubicBezTo>
                <a:cubicBezTo>
                  <a:pt x="11721923" y="130426"/>
                  <a:pt x="11641359" y="190816"/>
                  <a:pt x="11679710" y="352085"/>
                </a:cubicBezTo>
                <a:cubicBezTo>
                  <a:pt x="11718061" y="513355"/>
                  <a:pt x="11640735" y="591653"/>
                  <a:pt x="11679710" y="677086"/>
                </a:cubicBezTo>
                <a:cubicBezTo>
                  <a:pt x="11628039" y="702114"/>
                  <a:pt x="11502666" y="669231"/>
                  <a:pt x="11446116" y="677086"/>
                </a:cubicBezTo>
                <a:cubicBezTo>
                  <a:pt x="11389566" y="684941"/>
                  <a:pt x="11145056" y="631348"/>
                  <a:pt x="10978927" y="677086"/>
                </a:cubicBezTo>
                <a:cubicBezTo>
                  <a:pt x="10812798" y="722824"/>
                  <a:pt x="10578413" y="653798"/>
                  <a:pt x="10278145" y="677086"/>
                </a:cubicBezTo>
                <a:cubicBezTo>
                  <a:pt x="9977877" y="700374"/>
                  <a:pt x="9991663" y="651547"/>
                  <a:pt x="9810956" y="677086"/>
                </a:cubicBezTo>
                <a:cubicBezTo>
                  <a:pt x="9630249" y="702625"/>
                  <a:pt x="9349594" y="593619"/>
                  <a:pt x="9110174" y="677086"/>
                </a:cubicBezTo>
                <a:cubicBezTo>
                  <a:pt x="8870754" y="760553"/>
                  <a:pt x="8647885" y="670169"/>
                  <a:pt x="8526188" y="677086"/>
                </a:cubicBezTo>
                <a:cubicBezTo>
                  <a:pt x="8404491" y="684003"/>
                  <a:pt x="8357585" y="675825"/>
                  <a:pt x="8292594" y="677086"/>
                </a:cubicBezTo>
                <a:cubicBezTo>
                  <a:pt x="8227603" y="678347"/>
                  <a:pt x="8133110" y="661370"/>
                  <a:pt x="8059000" y="677086"/>
                </a:cubicBezTo>
                <a:cubicBezTo>
                  <a:pt x="7984890" y="692802"/>
                  <a:pt x="7606512" y="632064"/>
                  <a:pt x="7475014" y="677086"/>
                </a:cubicBezTo>
                <a:cubicBezTo>
                  <a:pt x="7343516" y="722108"/>
                  <a:pt x="7224964" y="650529"/>
                  <a:pt x="7124623" y="677086"/>
                </a:cubicBezTo>
                <a:cubicBezTo>
                  <a:pt x="7024282" y="703643"/>
                  <a:pt x="6862230" y="675207"/>
                  <a:pt x="6774232" y="677086"/>
                </a:cubicBezTo>
                <a:cubicBezTo>
                  <a:pt x="6686234" y="678965"/>
                  <a:pt x="6567684" y="661945"/>
                  <a:pt x="6423840" y="677086"/>
                </a:cubicBezTo>
                <a:cubicBezTo>
                  <a:pt x="6279996" y="692227"/>
                  <a:pt x="6172479" y="651244"/>
                  <a:pt x="5956652" y="677086"/>
                </a:cubicBezTo>
                <a:cubicBezTo>
                  <a:pt x="5740825" y="702928"/>
                  <a:pt x="5615294" y="630643"/>
                  <a:pt x="5489464" y="677086"/>
                </a:cubicBezTo>
                <a:cubicBezTo>
                  <a:pt x="5363634" y="723529"/>
                  <a:pt x="5347861" y="656002"/>
                  <a:pt x="5255869" y="677086"/>
                </a:cubicBezTo>
                <a:cubicBezTo>
                  <a:pt x="5163877" y="698170"/>
                  <a:pt x="5073840" y="657376"/>
                  <a:pt x="5022275" y="677086"/>
                </a:cubicBezTo>
                <a:cubicBezTo>
                  <a:pt x="4970710" y="696796"/>
                  <a:pt x="4667149" y="668848"/>
                  <a:pt x="4555087" y="677086"/>
                </a:cubicBezTo>
                <a:cubicBezTo>
                  <a:pt x="4443025" y="685324"/>
                  <a:pt x="4369523" y="652847"/>
                  <a:pt x="4321493" y="677086"/>
                </a:cubicBezTo>
                <a:cubicBezTo>
                  <a:pt x="4273463" y="701325"/>
                  <a:pt x="3921819" y="627589"/>
                  <a:pt x="3620710" y="677086"/>
                </a:cubicBezTo>
                <a:cubicBezTo>
                  <a:pt x="3319601" y="726583"/>
                  <a:pt x="3109077" y="625867"/>
                  <a:pt x="2919927" y="677086"/>
                </a:cubicBezTo>
                <a:cubicBezTo>
                  <a:pt x="2730777" y="728305"/>
                  <a:pt x="2531324" y="648282"/>
                  <a:pt x="2219145" y="677086"/>
                </a:cubicBezTo>
                <a:cubicBezTo>
                  <a:pt x="1906966" y="705890"/>
                  <a:pt x="1718986" y="609998"/>
                  <a:pt x="1518362" y="677086"/>
                </a:cubicBezTo>
                <a:cubicBezTo>
                  <a:pt x="1317738" y="744174"/>
                  <a:pt x="1160115" y="638213"/>
                  <a:pt x="934377" y="677086"/>
                </a:cubicBezTo>
                <a:cubicBezTo>
                  <a:pt x="708639" y="715959"/>
                  <a:pt x="251208" y="662332"/>
                  <a:pt x="0" y="677086"/>
                </a:cubicBezTo>
                <a:cubicBezTo>
                  <a:pt x="-34766" y="583858"/>
                  <a:pt x="38918" y="501959"/>
                  <a:pt x="0" y="352085"/>
                </a:cubicBezTo>
                <a:cubicBezTo>
                  <a:pt x="-38918" y="202211"/>
                  <a:pt x="36507" y="110245"/>
                  <a:pt x="0" y="0"/>
                </a:cubicBezTo>
                <a:close/>
              </a:path>
              <a:path w="11679710" h="677086" stroke="0" extrusionOk="0">
                <a:moveTo>
                  <a:pt x="0" y="0"/>
                </a:moveTo>
                <a:cubicBezTo>
                  <a:pt x="128315" y="-29978"/>
                  <a:pt x="193512" y="29605"/>
                  <a:pt x="350391" y="0"/>
                </a:cubicBezTo>
                <a:cubicBezTo>
                  <a:pt x="507270" y="-29605"/>
                  <a:pt x="543398" y="37588"/>
                  <a:pt x="700783" y="0"/>
                </a:cubicBezTo>
                <a:cubicBezTo>
                  <a:pt x="858168" y="-37588"/>
                  <a:pt x="826393" y="13825"/>
                  <a:pt x="934377" y="0"/>
                </a:cubicBezTo>
                <a:cubicBezTo>
                  <a:pt x="1042361" y="-13825"/>
                  <a:pt x="1435362" y="69025"/>
                  <a:pt x="1751957" y="0"/>
                </a:cubicBezTo>
                <a:cubicBezTo>
                  <a:pt x="2068552" y="-69025"/>
                  <a:pt x="1870512" y="26216"/>
                  <a:pt x="1985551" y="0"/>
                </a:cubicBezTo>
                <a:cubicBezTo>
                  <a:pt x="2100590" y="-26216"/>
                  <a:pt x="2221566" y="41180"/>
                  <a:pt x="2335942" y="0"/>
                </a:cubicBezTo>
                <a:cubicBezTo>
                  <a:pt x="2450318" y="-41180"/>
                  <a:pt x="2573944" y="23263"/>
                  <a:pt x="2803130" y="0"/>
                </a:cubicBezTo>
                <a:cubicBezTo>
                  <a:pt x="3032316" y="-23263"/>
                  <a:pt x="3042480" y="14588"/>
                  <a:pt x="3153522" y="0"/>
                </a:cubicBezTo>
                <a:cubicBezTo>
                  <a:pt x="3264564" y="-14588"/>
                  <a:pt x="3716807" y="22872"/>
                  <a:pt x="3971101" y="0"/>
                </a:cubicBezTo>
                <a:cubicBezTo>
                  <a:pt x="4225395" y="-22872"/>
                  <a:pt x="4332126" y="5017"/>
                  <a:pt x="4438290" y="0"/>
                </a:cubicBezTo>
                <a:cubicBezTo>
                  <a:pt x="4544454" y="-5017"/>
                  <a:pt x="4782631" y="14013"/>
                  <a:pt x="4905478" y="0"/>
                </a:cubicBezTo>
                <a:cubicBezTo>
                  <a:pt x="5028325" y="-14013"/>
                  <a:pt x="5330320" y="56232"/>
                  <a:pt x="5489464" y="0"/>
                </a:cubicBezTo>
                <a:cubicBezTo>
                  <a:pt x="5648608" y="-56232"/>
                  <a:pt x="5705278" y="5407"/>
                  <a:pt x="5839855" y="0"/>
                </a:cubicBezTo>
                <a:cubicBezTo>
                  <a:pt x="5974432" y="-5407"/>
                  <a:pt x="6110534" y="29206"/>
                  <a:pt x="6190246" y="0"/>
                </a:cubicBezTo>
                <a:cubicBezTo>
                  <a:pt x="6269958" y="-29206"/>
                  <a:pt x="6455324" y="38382"/>
                  <a:pt x="6540638" y="0"/>
                </a:cubicBezTo>
                <a:cubicBezTo>
                  <a:pt x="6625952" y="-38382"/>
                  <a:pt x="6916899" y="12297"/>
                  <a:pt x="7124623" y="0"/>
                </a:cubicBezTo>
                <a:cubicBezTo>
                  <a:pt x="7332348" y="-12297"/>
                  <a:pt x="7431216" y="42284"/>
                  <a:pt x="7708609" y="0"/>
                </a:cubicBezTo>
                <a:cubicBezTo>
                  <a:pt x="7986002" y="-42284"/>
                  <a:pt x="8245440" y="37935"/>
                  <a:pt x="8526188" y="0"/>
                </a:cubicBezTo>
                <a:cubicBezTo>
                  <a:pt x="8806936" y="-37935"/>
                  <a:pt x="8767257" y="1464"/>
                  <a:pt x="8876580" y="0"/>
                </a:cubicBezTo>
                <a:cubicBezTo>
                  <a:pt x="8985903" y="-1464"/>
                  <a:pt x="9217630" y="28968"/>
                  <a:pt x="9343768" y="0"/>
                </a:cubicBezTo>
                <a:cubicBezTo>
                  <a:pt x="9469906" y="-28968"/>
                  <a:pt x="9821949" y="74167"/>
                  <a:pt x="10044551" y="0"/>
                </a:cubicBezTo>
                <a:cubicBezTo>
                  <a:pt x="10267153" y="-74167"/>
                  <a:pt x="10221465" y="25917"/>
                  <a:pt x="10278145" y="0"/>
                </a:cubicBezTo>
                <a:cubicBezTo>
                  <a:pt x="10334825" y="-25917"/>
                  <a:pt x="10730518" y="95394"/>
                  <a:pt x="11095725" y="0"/>
                </a:cubicBezTo>
                <a:cubicBezTo>
                  <a:pt x="11460932" y="-95394"/>
                  <a:pt x="11554664" y="48763"/>
                  <a:pt x="11679710" y="0"/>
                </a:cubicBezTo>
                <a:cubicBezTo>
                  <a:pt x="11711114" y="139096"/>
                  <a:pt x="11672859" y="192188"/>
                  <a:pt x="11679710" y="338543"/>
                </a:cubicBezTo>
                <a:cubicBezTo>
                  <a:pt x="11686561" y="484898"/>
                  <a:pt x="11642669" y="509713"/>
                  <a:pt x="11679710" y="677086"/>
                </a:cubicBezTo>
                <a:cubicBezTo>
                  <a:pt x="11501693" y="682470"/>
                  <a:pt x="11276832" y="612554"/>
                  <a:pt x="10978927" y="677086"/>
                </a:cubicBezTo>
                <a:cubicBezTo>
                  <a:pt x="10681022" y="741618"/>
                  <a:pt x="10540975" y="615742"/>
                  <a:pt x="10161348" y="677086"/>
                </a:cubicBezTo>
                <a:cubicBezTo>
                  <a:pt x="9781721" y="738430"/>
                  <a:pt x="9744409" y="627066"/>
                  <a:pt x="9343768" y="677086"/>
                </a:cubicBezTo>
                <a:cubicBezTo>
                  <a:pt x="8943127" y="727106"/>
                  <a:pt x="9204159" y="675429"/>
                  <a:pt x="9110174" y="677086"/>
                </a:cubicBezTo>
                <a:cubicBezTo>
                  <a:pt x="9016189" y="678743"/>
                  <a:pt x="8940091" y="654695"/>
                  <a:pt x="8876580" y="677086"/>
                </a:cubicBezTo>
                <a:cubicBezTo>
                  <a:pt x="8813069" y="699477"/>
                  <a:pt x="8701335" y="650913"/>
                  <a:pt x="8526188" y="677086"/>
                </a:cubicBezTo>
                <a:cubicBezTo>
                  <a:pt x="8351041" y="703259"/>
                  <a:pt x="8128043" y="598179"/>
                  <a:pt x="7825406" y="677086"/>
                </a:cubicBezTo>
                <a:cubicBezTo>
                  <a:pt x="7522769" y="755993"/>
                  <a:pt x="7408558" y="650615"/>
                  <a:pt x="7124623" y="677086"/>
                </a:cubicBezTo>
                <a:cubicBezTo>
                  <a:pt x="6840688" y="703557"/>
                  <a:pt x="6606802" y="605180"/>
                  <a:pt x="6423840" y="677086"/>
                </a:cubicBezTo>
                <a:cubicBezTo>
                  <a:pt x="6240878" y="748992"/>
                  <a:pt x="6238229" y="650844"/>
                  <a:pt x="6190246" y="677086"/>
                </a:cubicBezTo>
                <a:cubicBezTo>
                  <a:pt x="6142263" y="703328"/>
                  <a:pt x="5808679" y="673716"/>
                  <a:pt x="5606261" y="677086"/>
                </a:cubicBezTo>
                <a:cubicBezTo>
                  <a:pt x="5403843" y="680456"/>
                  <a:pt x="5004150" y="620774"/>
                  <a:pt x="4788681" y="677086"/>
                </a:cubicBezTo>
                <a:cubicBezTo>
                  <a:pt x="4573212" y="733398"/>
                  <a:pt x="4428033" y="618512"/>
                  <a:pt x="4087898" y="677086"/>
                </a:cubicBezTo>
                <a:cubicBezTo>
                  <a:pt x="3747763" y="735660"/>
                  <a:pt x="3734407" y="637260"/>
                  <a:pt x="3387116" y="677086"/>
                </a:cubicBezTo>
                <a:cubicBezTo>
                  <a:pt x="3039825" y="716912"/>
                  <a:pt x="2899181" y="670610"/>
                  <a:pt x="2569536" y="677086"/>
                </a:cubicBezTo>
                <a:cubicBezTo>
                  <a:pt x="2239891" y="683562"/>
                  <a:pt x="2280169" y="668401"/>
                  <a:pt x="2102348" y="677086"/>
                </a:cubicBezTo>
                <a:cubicBezTo>
                  <a:pt x="1924527" y="685771"/>
                  <a:pt x="1644383" y="642295"/>
                  <a:pt x="1401565" y="677086"/>
                </a:cubicBezTo>
                <a:cubicBezTo>
                  <a:pt x="1158747" y="711877"/>
                  <a:pt x="1268417" y="654240"/>
                  <a:pt x="1167971" y="677086"/>
                </a:cubicBezTo>
                <a:cubicBezTo>
                  <a:pt x="1067525" y="699932"/>
                  <a:pt x="826659" y="641922"/>
                  <a:pt x="700783" y="677086"/>
                </a:cubicBezTo>
                <a:cubicBezTo>
                  <a:pt x="574907" y="712250"/>
                  <a:pt x="307076" y="614237"/>
                  <a:pt x="0" y="677086"/>
                </a:cubicBezTo>
                <a:cubicBezTo>
                  <a:pt x="-21816" y="605316"/>
                  <a:pt x="30024" y="462327"/>
                  <a:pt x="0" y="358856"/>
                </a:cubicBezTo>
                <a:cubicBezTo>
                  <a:pt x="-30024" y="255385"/>
                  <a:pt x="4685" y="97684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121899" tIns="60949" rIns="121899" bIns="6094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22AFC584-4BDE-491D-AE24-289308F33B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432103"/>
              </p:ext>
            </p:extLst>
          </p:nvPr>
        </p:nvGraphicFramePr>
        <p:xfrm>
          <a:off x="891636" y="1295045"/>
          <a:ext cx="10561174" cy="365741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448544">
                  <a:extLst>
                    <a:ext uri="{9D8B030D-6E8A-4147-A177-3AD203B41FA5}">
                      <a16:colId xmlns:a16="http://schemas.microsoft.com/office/drawing/2014/main" val="1672904201"/>
                    </a:ext>
                  </a:extLst>
                </a:gridCol>
                <a:gridCol w="7112630">
                  <a:extLst>
                    <a:ext uri="{9D8B030D-6E8A-4147-A177-3AD203B41FA5}">
                      <a16:colId xmlns:a16="http://schemas.microsoft.com/office/drawing/2014/main" val="3962893851"/>
                    </a:ext>
                  </a:extLst>
                </a:gridCol>
              </a:tblGrid>
              <a:tr h="71985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Times New Roman" pitchFamily="18" charset="0"/>
                          <a:cs typeface="Times New Roman" pitchFamily="18" charset="0"/>
                        </a:rPr>
                        <a:t>Cao </a:t>
                      </a:r>
                      <a:r>
                        <a:rPr lang="en-US" sz="4000" b="1" dirty="0" err="1"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41" marB="609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4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lang="en-US" sz="4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trung</a:t>
                      </a:r>
                      <a:r>
                        <a:rPr lang="en-US" sz="4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bình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41" marB="609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818887"/>
                  </a:ext>
                </a:extLst>
              </a:tr>
              <a:tr h="719858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latin typeface="Times New Roman" pitchFamily="18" charset="0"/>
                          <a:cs typeface="Times New Roman" pitchFamily="18" charset="0"/>
                        </a:rPr>
                        <a:t>Kon </a:t>
                      </a:r>
                      <a:r>
                        <a:rPr lang="en-US" sz="4000" b="1" dirty="0">
                          <a:latin typeface="Times New Roman" pitchFamily="18" charset="0"/>
                          <a:cs typeface="Times New Roman" pitchFamily="18" charset="0"/>
                        </a:rPr>
                        <a:t>Tum</a:t>
                      </a:r>
                    </a:p>
                  </a:txBody>
                  <a:tcPr marL="121920" marR="121920" marT="60941" marB="609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Times New Roman" pitchFamily="18" charset="0"/>
                          <a:cs typeface="Times New Roman" pitchFamily="18" charset="0"/>
                        </a:rPr>
                        <a:t>500m</a:t>
                      </a:r>
                    </a:p>
                  </a:txBody>
                  <a:tcPr marL="121920" marR="121920" marT="60941" marB="609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217063"/>
                  </a:ext>
                </a:extLst>
              </a:tr>
              <a:tr h="71985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itchFamily="18" charset="0"/>
                          <a:cs typeface="Times New Roman" pitchFamily="18" charset="0"/>
                        </a:rPr>
                        <a:t>Đắk</a:t>
                      </a:r>
                      <a:r>
                        <a:rPr lang="en-US" sz="4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Lắk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41" marB="609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Times New Roman" pitchFamily="18" charset="0"/>
                          <a:cs typeface="Times New Roman" pitchFamily="18" charset="0"/>
                        </a:rPr>
                        <a:t>400m</a:t>
                      </a:r>
                    </a:p>
                  </a:txBody>
                  <a:tcPr marL="121920" marR="121920" marT="60941" marB="609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1249366"/>
                  </a:ext>
                </a:extLst>
              </a:tr>
              <a:tr h="71985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itchFamily="18" charset="0"/>
                          <a:cs typeface="Times New Roman" pitchFamily="18" charset="0"/>
                        </a:rPr>
                        <a:t>Lâm</a:t>
                      </a:r>
                      <a:r>
                        <a:rPr lang="en-US" sz="4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Viên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41" marB="609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Times New Roman" pitchFamily="18" charset="0"/>
                          <a:cs typeface="Times New Roman" pitchFamily="18" charset="0"/>
                        </a:rPr>
                        <a:t>1500m</a:t>
                      </a:r>
                    </a:p>
                  </a:txBody>
                  <a:tcPr marL="121920" marR="121920" marT="60941" marB="609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043028"/>
                  </a:ext>
                </a:extLst>
              </a:tr>
              <a:tr h="719858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latin typeface="Times New Roman" pitchFamily="18" charset="0"/>
                          <a:cs typeface="Times New Roman" pitchFamily="18" charset="0"/>
                        </a:rPr>
                        <a:t>Di </a:t>
                      </a:r>
                      <a:r>
                        <a:rPr lang="en-US" sz="4000" b="1" dirty="0"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4000" b="1">
                          <a:latin typeface="Times New Roman" pitchFamily="18" charset="0"/>
                          <a:cs typeface="Times New Roman" pitchFamily="18" charset="0"/>
                        </a:rPr>
                        <a:t>inh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41" marB="609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Times New Roman" pitchFamily="18" charset="0"/>
                          <a:cs typeface="Times New Roman" pitchFamily="18" charset="0"/>
                        </a:rPr>
                        <a:t>1000m</a:t>
                      </a:r>
                    </a:p>
                  </a:txBody>
                  <a:tcPr marL="121920" marR="121920" marT="60941" marB="609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224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5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5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71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726878" y="-494567"/>
            <a:ext cx="6067504" cy="5000306"/>
            <a:chOff x="-726878" y="-494567"/>
            <a:chExt cx="6067504" cy="500030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26878" y="-494567"/>
              <a:ext cx="6067504" cy="500030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92976" y="1458595"/>
              <a:ext cx="3666388" cy="175432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dirty="0" err="1">
                  <a:ln w="11430"/>
                  <a:solidFill>
                    <a:srgbClr val="0070C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Cảnh</a:t>
              </a:r>
              <a:r>
                <a:rPr lang="en-US" sz="5400" b="1" dirty="0">
                  <a:ln w="11430"/>
                  <a:solidFill>
                    <a:srgbClr val="0070C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ln w="11430"/>
                  <a:solidFill>
                    <a:srgbClr val="0070C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đẹp</a:t>
              </a:r>
              <a:endParaRPr lang="en-US" sz="54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5400" b="1" dirty="0" err="1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Tây</a:t>
              </a:r>
              <a:r>
                <a:rPr lang="en-US" sz="54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nguyên</a:t>
              </a:r>
              <a:endPara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" name="图片 5">
            <a:extLst>
              <a:ext uri="{FF2B5EF4-FFF2-40B4-BE49-F238E27FC236}">
                <a16:creationId xmlns:a16="http://schemas.microsoft.com/office/drawing/2014/main" id="{DA9BA30D-4A0E-4B07-AAA8-885585081E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04" y="154548"/>
            <a:ext cx="8326653" cy="6040192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847" y="1970466"/>
            <a:ext cx="5706629" cy="3670479"/>
          </a:xfrm>
          <a:prstGeom prst="roundRect">
            <a:avLst>
              <a:gd name="adj" fmla="val 1167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634" y="3541890"/>
            <a:ext cx="3930202" cy="29722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F8DB735-7595-44D7-9F84-9D511031B28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8152" y="6118403"/>
            <a:ext cx="4226438" cy="739597"/>
          </a:xfrm>
          <a:prstGeom prst="rect">
            <a:avLst/>
          </a:prstGeom>
        </p:spPr>
      </p:pic>
      <p:pic>
        <p:nvPicPr>
          <p:cNvPr id="12" name="图片 12">
            <a:extLst>
              <a:ext uri="{FF2B5EF4-FFF2-40B4-BE49-F238E27FC236}">
                <a16:creationId xmlns:a16="http://schemas.microsoft.com/office/drawing/2014/main" id="{842C32E7-1911-405A-A404-CBBF0A61C38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59364" y="3846590"/>
            <a:ext cx="1840400" cy="247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28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60735" y="296214"/>
            <a:ext cx="10470524" cy="5799786"/>
            <a:chOff x="1333500" y="762000"/>
            <a:chExt cx="9525000" cy="5334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3500" y="762000"/>
              <a:ext cx="9525000" cy="5334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7" name="Text Box 51"/>
            <p:cNvSpPr txBox="1">
              <a:spLocks noChangeArrowheads="1"/>
            </p:cNvSpPr>
            <p:nvPr/>
          </p:nvSpPr>
          <p:spPr bwMode="auto">
            <a:xfrm>
              <a:off x="3454072" y="5355941"/>
              <a:ext cx="5283856" cy="677086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txBody>
            <a:bodyPr wrap="square" lIns="121899" tIns="60949" rIns="121899" bIns="60949">
              <a:spAutoFit/>
            </a:bodyPr>
            <a:lstStyle/>
            <a:p>
              <a:pPr algn="ctr"/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Cao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nguyên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Kom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Tum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60730" y="296214"/>
            <a:ext cx="10470524" cy="5807793"/>
            <a:chOff x="1333499" y="762000"/>
            <a:chExt cx="9525001" cy="534200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3499" y="762000"/>
              <a:ext cx="9525001" cy="534200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" name="Text Box 51"/>
            <p:cNvSpPr txBox="1">
              <a:spLocks noChangeArrowheads="1"/>
            </p:cNvSpPr>
            <p:nvPr/>
          </p:nvSpPr>
          <p:spPr bwMode="auto">
            <a:xfrm>
              <a:off x="3429363" y="5342823"/>
              <a:ext cx="5333273" cy="677086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txBody>
            <a:bodyPr wrap="square" lIns="121899" tIns="60949" rIns="121899" bIns="60949">
              <a:spAutoFit/>
            </a:bodyPr>
            <a:lstStyle/>
            <a:p>
              <a:pPr algn="ctr"/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Cao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nguyên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Kom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Tum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60730" y="294839"/>
            <a:ext cx="10470524" cy="5793237"/>
            <a:chOff x="860735" y="310770"/>
            <a:chExt cx="10470524" cy="579323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735" y="310770"/>
              <a:ext cx="10470524" cy="579323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" name="Text Box 51"/>
            <p:cNvSpPr txBox="1">
              <a:spLocks noChangeArrowheads="1"/>
            </p:cNvSpPr>
            <p:nvPr/>
          </p:nvSpPr>
          <p:spPr bwMode="auto">
            <a:xfrm>
              <a:off x="3317050" y="5244415"/>
              <a:ext cx="5862694" cy="80019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txBody>
            <a:bodyPr wrap="square" lIns="121899" tIns="60949" rIns="121899" bIns="60949">
              <a:spAutoFit/>
            </a:bodyPr>
            <a:lstStyle/>
            <a:p>
              <a:pPr algn="ctr"/>
              <a:r>
                <a:rPr lang="en-US" sz="4400" b="1" i="1" dirty="0">
                  <a:solidFill>
                    <a:srgbClr val="FF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Cao </a:t>
              </a:r>
              <a:r>
                <a:rPr lang="en-US" sz="4400" b="1" i="1" dirty="0" err="1">
                  <a:solidFill>
                    <a:srgbClr val="FF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nguyên</a:t>
              </a:r>
              <a:r>
                <a:rPr lang="en-US" sz="4400" b="1" i="1" dirty="0">
                  <a:solidFill>
                    <a:srgbClr val="FF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Đắk</a:t>
              </a:r>
              <a:r>
                <a:rPr lang="en-US" sz="4400" b="1" i="1" dirty="0">
                  <a:solidFill>
                    <a:srgbClr val="FF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Lắk</a:t>
              </a:r>
              <a:endParaRPr lang="en-US" sz="4400" b="1" i="1" dirty="0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60730" y="310542"/>
            <a:ext cx="10470523" cy="5793465"/>
            <a:chOff x="860735" y="310541"/>
            <a:chExt cx="10470523" cy="579346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735" y="310541"/>
              <a:ext cx="10470523" cy="579346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3" name="Text Box 51"/>
            <p:cNvSpPr txBox="1">
              <a:spLocks noChangeArrowheads="1"/>
            </p:cNvSpPr>
            <p:nvPr/>
          </p:nvSpPr>
          <p:spPr bwMode="auto">
            <a:xfrm>
              <a:off x="3317050" y="5308489"/>
              <a:ext cx="5862694" cy="736123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txBody>
            <a:bodyPr wrap="square" lIns="121899" tIns="60949" rIns="121899" bIns="60949">
              <a:spAutoFit/>
            </a:bodyPr>
            <a:lstStyle/>
            <a:p>
              <a:pPr algn="ctr"/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Cao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nguyên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Đắk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Lắk</a:t>
              </a:r>
              <a:endParaRPr lang="en-US" sz="4000" b="1" i="1" dirty="0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60736" y="311828"/>
            <a:ext cx="10470523" cy="5783391"/>
            <a:chOff x="860735" y="312609"/>
            <a:chExt cx="10470523" cy="578339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735" y="312609"/>
              <a:ext cx="10470523" cy="578339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6" name="Text Box 51"/>
            <p:cNvSpPr txBox="1">
              <a:spLocks noChangeArrowheads="1"/>
            </p:cNvSpPr>
            <p:nvPr/>
          </p:nvSpPr>
          <p:spPr bwMode="auto">
            <a:xfrm>
              <a:off x="3317050" y="5308489"/>
              <a:ext cx="5862694" cy="736123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txBody>
            <a:bodyPr wrap="square" lIns="121899" tIns="60949" rIns="121899" bIns="60949">
              <a:spAutoFit/>
            </a:bodyPr>
            <a:lstStyle/>
            <a:p>
              <a:pPr algn="ctr"/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Cao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nguyên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Di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Linh</a:t>
              </a:r>
              <a:endParaRPr lang="en-US" sz="4000" b="1" i="1" dirty="0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57705" y="312609"/>
            <a:ext cx="10470523" cy="5791398"/>
            <a:chOff x="860735" y="312609"/>
            <a:chExt cx="10470523" cy="579139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735" y="312609"/>
              <a:ext cx="10470523" cy="579139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9" name="Text Box 51"/>
            <p:cNvSpPr txBox="1">
              <a:spLocks noChangeArrowheads="1"/>
            </p:cNvSpPr>
            <p:nvPr/>
          </p:nvSpPr>
          <p:spPr bwMode="auto">
            <a:xfrm>
              <a:off x="3317050" y="5338700"/>
              <a:ext cx="5862694" cy="736123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txBody>
            <a:bodyPr wrap="square" lIns="121899" tIns="60949" rIns="121899" bIns="60949">
              <a:spAutoFit/>
            </a:bodyPr>
            <a:lstStyle/>
            <a:p>
              <a:pPr algn="ctr"/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Cao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nguyên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Di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Linh</a:t>
              </a:r>
              <a:endParaRPr lang="en-US" sz="4000" b="1" i="1" dirty="0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57705" y="304411"/>
            <a:ext cx="10573554" cy="5807793"/>
            <a:chOff x="860734" y="296213"/>
            <a:chExt cx="10470523" cy="580779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734" y="296213"/>
              <a:ext cx="10470523" cy="580779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2" name="Text Box 51"/>
            <p:cNvSpPr txBox="1">
              <a:spLocks noChangeArrowheads="1"/>
            </p:cNvSpPr>
            <p:nvPr/>
          </p:nvSpPr>
          <p:spPr bwMode="auto">
            <a:xfrm>
              <a:off x="3317050" y="5334119"/>
              <a:ext cx="5862694" cy="736123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txBody>
            <a:bodyPr wrap="square" lIns="121899" tIns="60949" rIns="121899" bIns="60949">
              <a:spAutoFit/>
            </a:bodyPr>
            <a:lstStyle/>
            <a:p>
              <a:pPr algn="ctr"/>
              <a:r>
                <a:rPr lang="en-US" sz="4000" b="1" i="1" dirty="0">
                  <a:solidFill>
                    <a:srgbClr val="C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Cao </a:t>
              </a:r>
              <a:r>
                <a:rPr lang="en-US" sz="4000" b="1" i="1" dirty="0" err="1">
                  <a:solidFill>
                    <a:srgbClr val="C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nguyên</a:t>
              </a:r>
              <a:r>
                <a:rPr lang="en-US" sz="4000" b="1" i="1" dirty="0">
                  <a:solidFill>
                    <a:srgbClr val="C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C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Lâm</a:t>
              </a:r>
              <a:r>
                <a:rPr lang="en-US" sz="4000" b="1" i="1" dirty="0">
                  <a:solidFill>
                    <a:srgbClr val="C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C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Viên</a:t>
              </a:r>
              <a:endParaRPr lang="en-US" sz="4000" b="1" i="1" dirty="0">
                <a:solidFill>
                  <a:srgbClr val="C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57703" y="312609"/>
            <a:ext cx="10573556" cy="5807795"/>
            <a:chOff x="860734" y="296211"/>
            <a:chExt cx="10470525" cy="580779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734" y="296211"/>
              <a:ext cx="10470525" cy="580779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5" name="Text Box 51"/>
            <p:cNvSpPr txBox="1">
              <a:spLocks noChangeArrowheads="1"/>
            </p:cNvSpPr>
            <p:nvPr/>
          </p:nvSpPr>
          <p:spPr bwMode="auto">
            <a:xfrm>
              <a:off x="3317050" y="5328214"/>
              <a:ext cx="5862694" cy="736123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txBody>
            <a:bodyPr wrap="square" lIns="121899" tIns="60949" rIns="121899" bIns="60949">
              <a:spAutoFit/>
            </a:bodyPr>
            <a:lstStyle/>
            <a:p>
              <a:pPr algn="ctr"/>
              <a:r>
                <a:rPr lang="en-US" sz="4000" b="1" i="1" dirty="0">
                  <a:solidFill>
                    <a:srgbClr val="C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Cao </a:t>
              </a:r>
              <a:r>
                <a:rPr lang="en-US" sz="4000" b="1" i="1" dirty="0" err="1">
                  <a:solidFill>
                    <a:srgbClr val="C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nguyên</a:t>
              </a:r>
              <a:r>
                <a:rPr lang="en-US" sz="4000" b="1" i="1" dirty="0">
                  <a:solidFill>
                    <a:srgbClr val="C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C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Lâm</a:t>
              </a:r>
              <a:r>
                <a:rPr lang="en-US" sz="4000" b="1" i="1" dirty="0">
                  <a:solidFill>
                    <a:srgbClr val="C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C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Viên</a:t>
              </a:r>
              <a:endParaRPr lang="en-US" sz="4000" b="1" i="1" dirty="0">
                <a:solidFill>
                  <a:srgbClr val="C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358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1492898" y="84743"/>
            <a:ext cx="10484454" cy="646309"/>
          </a:xfrm>
          <a:custGeom>
            <a:avLst/>
            <a:gdLst>
              <a:gd name="connsiteX0" fmla="*/ 0 w 10484454"/>
              <a:gd name="connsiteY0" fmla="*/ 0 h 646309"/>
              <a:gd name="connsiteX1" fmla="*/ 792159 w 10484454"/>
              <a:gd name="connsiteY1" fmla="*/ 0 h 646309"/>
              <a:gd name="connsiteX2" fmla="*/ 1479473 w 10484454"/>
              <a:gd name="connsiteY2" fmla="*/ 0 h 646309"/>
              <a:gd name="connsiteX3" fmla="*/ 1747409 w 10484454"/>
              <a:gd name="connsiteY3" fmla="*/ 0 h 646309"/>
              <a:gd name="connsiteX4" fmla="*/ 2015345 w 10484454"/>
              <a:gd name="connsiteY4" fmla="*/ 0 h 646309"/>
              <a:gd name="connsiteX5" fmla="*/ 2492970 w 10484454"/>
              <a:gd name="connsiteY5" fmla="*/ 0 h 646309"/>
              <a:gd name="connsiteX6" fmla="*/ 3075440 w 10484454"/>
              <a:gd name="connsiteY6" fmla="*/ 0 h 646309"/>
              <a:gd name="connsiteX7" fmla="*/ 3867599 w 10484454"/>
              <a:gd name="connsiteY7" fmla="*/ 0 h 646309"/>
              <a:gd name="connsiteX8" fmla="*/ 4240379 w 10484454"/>
              <a:gd name="connsiteY8" fmla="*/ 0 h 646309"/>
              <a:gd name="connsiteX9" fmla="*/ 4927693 w 10484454"/>
              <a:gd name="connsiteY9" fmla="*/ 0 h 646309"/>
              <a:gd name="connsiteX10" fmla="*/ 5300474 w 10484454"/>
              <a:gd name="connsiteY10" fmla="*/ 0 h 646309"/>
              <a:gd name="connsiteX11" fmla="*/ 5568410 w 10484454"/>
              <a:gd name="connsiteY11" fmla="*/ 0 h 646309"/>
              <a:gd name="connsiteX12" fmla="*/ 6255724 w 10484454"/>
              <a:gd name="connsiteY12" fmla="*/ 0 h 646309"/>
              <a:gd name="connsiteX13" fmla="*/ 7047883 w 10484454"/>
              <a:gd name="connsiteY13" fmla="*/ 0 h 646309"/>
              <a:gd name="connsiteX14" fmla="*/ 7420664 w 10484454"/>
              <a:gd name="connsiteY14" fmla="*/ 0 h 646309"/>
              <a:gd name="connsiteX15" fmla="*/ 7898289 w 10484454"/>
              <a:gd name="connsiteY15" fmla="*/ 0 h 646309"/>
              <a:gd name="connsiteX16" fmla="*/ 8166225 w 10484454"/>
              <a:gd name="connsiteY16" fmla="*/ 0 h 646309"/>
              <a:gd name="connsiteX17" fmla="*/ 8958383 w 10484454"/>
              <a:gd name="connsiteY17" fmla="*/ 0 h 646309"/>
              <a:gd name="connsiteX18" fmla="*/ 9436009 w 10484454"/>
              <a:gd name="connsiteY18" fmla="*/ 0 h 646309"/>
              <a:gd name="connsiteX19" fmla="*/ 9808789 w 10484454"/>
              <a:gd name="connsiteY19" fmla="*/ 0 h 646309"/>
              <a:gd name="connsiteX20" fmla="*/ 10484454 w 10484454"/>
              <a:gd name="connsiteY20" fmla="*/ 0 h 646309"/>
              <a:gd name="connsiteX21" fmla="*/ 10484454 w 10484454"/>
              <a:gd name="connsiteY21" fmla="*/ 316691 h 646309"/>
              <a:gd name="connsiteX22" fmla="*/ 10484454 w 10484454"/>
              <a:gd name="connsiteY22" fmla="*/ 646309 h 646309"/>
              <a:gd name="connsiteX23" fmla="*/ 9692295 w 10484454"/>
              <a:gd name="connsiteY23" fmla="*/ 646309 h 646309"/>
              <a:gd name="connsiteX24" fmla="*/ 8900137 w 10484454"/>
              <a:gd name="connsiteY24" fmla="*/ 646309 h 646309"/>
              <a:gd name="connsiteX25" fmla="*/ 8527356 w 10484454"/>
              <a:gd name="connsiteY25" fmla="*/ 646309 h 646309"/>
              <a:gd name="connsiteX26" fmla="*/ 7735197 w 10484454"/>
              <a:gd name="connsiteY26" fmla="*/ 646309 h 646309"/>
              <a:gd name="connsiteX27" fmla="*/ 7047883 w 10484454"/>
              <a:gd name="connsiteY27" fmla="*/ 646309 h 646309"/>
              <a:gd name="connsiteX28" fmla="*/ 6255724 w 10484454"/>
              <a:gd name="connsiteY28" fmla="*/ 646309 h 646309"/>
              <a:gd name="connsiteX29" fmla="*/ 5463565 w 10484454"/>
              <a:gd name="connsiteY29" fmla="*/ 646309 h 646309"/>
              <a:gd name="connsiteX30" fmla="*/ 4881096 w 10484454"/>
              <a:gd name="connsiteY30" fmla="*/ 646309 h 646309"/>
              <a:gd name="connsiteX31" fmla="*/ 4193782 w 10484454"/>
              <a:gd name="connsiteY31" fmla="*/ 646309 h 646309"/>
              <a:gd name="connsiteX32" fmla="*/ 3821001 w 10484454"/>
              <a:gd name="connsiteY32" fmla="*/ 646309 h 646309"/>
              <a:gd name="connsiteX33" fmla="*/ 3343376 w 10484454"/>
              <a:gd name="connsiteY33" fmla="*/ 646309 h 646309"/>
              <a:gd name="connsiteX34" fmla="*/ 2656062 w 10484454"/>
              <a:gd name="connsiteY34" fmla="*/ 646309 h 646309"/>
              <a:gd name="connsiteX35" fmla="*/ 2178437 w 10484454"/>
              <a:gd name="connsiteY35" fmla="*/ 646309 h 646309"/>
              <a:gd name="connsiteX36" fmla="*/ 1491122 w 10484454"/>
              <a:gd name="connsiteY36" fmla="*/ 646309 h 646309"/>
              <a:gd name="connsiteX37" fmla="*/ 908653 w 10484454"/>
              <a:gd name="connsiteY37" fmla="*/ 646309 h 646309"/>
              <a:gd name="connsiteX38" fmla="*/ 640717 w 10484454"/>
              <a:gd name="connsiteY38" fmla="*/ 646309 h 646309"/>
              <a:gd name="connsiteX39" fmla="*/ 0 w 10484454"/>
              <a:gd name="connsiteY39" fmla="*/ 646309 h 646309"/>
              <a:gd name="connsiteX40" fmla="*/ 0 w 10484454"/>
              <a:gd name="connsiteY40" fmla="*/ 323155 h 646309"/>
              <a:gd name="connsiteX41" fmla="*/ 0 w 10484454"/>
              <a:gd name="connsiteY41" fmla="*/ 0 h 64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484454" h="646309" fill="none" extrusionOk="0">
                <a:moveTo>
                  <a:pt x="0" y="0"/>
                </a:moveTo>
                <a:cubicBezTo>
                  <a:pt x="335245" y="-9982"/>
                  <a:pt x="527212" y="58307"/>
                  <a:pt x="792159" y="0"/>
                </a:cubicBezTo>
                <a:cubicBezTo>
                  <a:pt x="1057106" y="-58307"/>
                  <a:pt x="1302498" y="44374"/>
                  <a:pt x="1479473" y="0"/>
                </a:cubicBezTo>
                <a:cubicBezTo>
                  <a:pt x="1656448" y="-44374"/>
                  <a:pt x="1646333" y="16782"/>
                  <a:pt x="1747409" y="0"/>
                </a:cubicBezTo>
                <a:cubicBezTo>
                  <a:pt x="1848485" y="-16782"/>
                  <a:pt x="1936571" y="10926"/>
                  <a:pt x="2015345" y="0"/>
                </a:cubicBezTo>
                <a:cubicBezTo>
                  <a:pt x="2094119" y="-10926"/>
                  <a:pt x="2292064" y="1118"/>
                  <a:pt x="2492970" y="0"/>
                </a:cubicBezTo>
                <a:cubicBezTo>
                  <a:pt x="2693877" y="-1118"/>
                  <a:pt x="2798333" y="35659"/>
                  <a:pt x="3075440" y="0"/>
                </a:cubicBezTo>
                <a:cubicBezTo>
                  <a:pt x="3352547" y="-35659"/>
                  <a:pt x="3687378" y="41491"/>
                  <a:pt x="3867599" y="0"/>
                </a:cubicBezTo>
                <a:cubicBezTo>
                  <a:pt x="4047820" y="-41491"/>
                  <a:pt x="4122378" y="11267"/>
                  <a:pt x="4240379" y="0"/>
                </a:cubicBezTo>
                <a:cubicBezTo>
                  <a:pt x="4358380" y="-11267"/>
                  <a:pt x="4595618" y="48462"/>
                  <a:pt x="4927693" y="0"/>
                </a:cubicBezTo>
                <a:cubicBezTo>
                  <a:pt x="5259768" y="-48462"/>
                  <a:pt x="5191256" y="24815"/>
                  <a:pt x="5300474" y="0"/>
                </a:cubicBezTo>
                <a:cubicBezTo>
                  <a:pt x="5409692" y="-24815"/>
                  <a:pt x="5489574" y="30971"/>
                  <a:pt x="5568410" y="0"/>
                </a:cubicBezTo>
                <a:cubicBezTo>
                  <a:pt x="5647246" y="-30971"/>
                  <a:pt x="6081671" y="75724"/>
                  <a:pt x="6255724" y="0"/>
                </a:cubicBezTo>
                <a:cubicBezTo>
                  <a:pt x="6429777" y="-75724"/>
                  <a:pt x="6674170" y="38796"/>
                  <a:pt x="7047883" y="0"/>
                </a:cubicBezTo>
                <a:cubicBezTo>
                  <a:pt x="7421596" y="-38796"/>
                  <a:pt x="7319051" y="35633"/>
                  <a:pt x="7420664" y="0"/>
                </a:cubicBezTo>
                <a:cubicBezTo>
                  <a:pt x="7522277" y="-35633"/>
                  <a:pt x="7671071" y="52574"/>
                  <a:pt x="7898289" y="0"/>
                </a:cubicBezTo>
                <a:cubicBezTo>
                  <a:pt x="8125508" y="-52574"/>
                  <a:pt x="8042302" y="16444"/>
                  <a:pt x="8166225" y="0"/>
                </a:cubicBezTo>
                <a:cubicBezTo>
                  <a:pt x="8290148" y="-16444"/>
                  <a:pt x="8734102" y="39736"/>
                  <a:pt x="8958383" y="0"/>
                </a:cubicBezTo>
                <a:cubicBezTo>
                  <a:pt x="9182664" y="-39736"/>
                  <a:pt x="9299828" y="41048"/>
                  <a:pt x="9436009" y="0"/>
                </a:cubicBezTo>
                <a:cubicBezTo>
                  <a:pt x="9572190" y="-41048"/>
                  <a:pt x="9656580" y="33929"/>
                  <a:pt x="9808789" y="0"/>
                </a:cubicBezTo>
                <a:cubicBezTo>
                  <a:pt x="9960998" y="-33929"/>
                  <a:pt x="10317763" y="57332"/>
                  <a:pt x="10484454" y="0"/>
                </a:cubicBezTo>
                <a:cubicBezTo>
                  <a:pt x="10499050" y="111744"/>
                  <a:pt x="10449332" y="201550"/>
                  <a:pt x="10484454" y="316691"/>
                </a:cubicBezTo>
                <a:cubicBezTo>
                  <a:pt x="10519576" y="431832"/>
                  <a:pt x="10475243" y="541294"/>
                  <a:pt x="10484454" y="646309"/>
                </a:cubicBezTo>
                <a:cubicBezTo>
                  <a:pt x="10320470" y="696426"/>
                  <a:pt x="9891063" y="574223"/>
                  <a:pt x="9692295" y="646309"/>
                </a:cubicBezTo>
                <a:cubicBezTo>
                  <a:pt x="9493527" y="718395"/>
                  <a:pt x="9272989" y="592569"/>
                  <a:pt x="8900137" y="646309"/>
                </a:cubicBezTo>
                <a:cubicBezTo>
                  <a:pt x="8527285" y="700049"/>
                  <a:pt x="8676257" y="626970"/>
                  <a:pt x="8527356" y="646309"/>
                </a:cubicBezTo>
                <a:cubicBezTo>
                  <a:pt x="8378455" y="665648"/>
                  <a:pt x="7979511" y="582746"/>
                  <a:pt x="7735197" y="646309"/>
                </a:cubicBezTo>
                <a:cubicBezTo>
                  <a:pt x="7490883" y="709872"/>
                  <a:pt x="7330040" y="609078"/>
                  <a:pt x="7047883" y="646309"/>
                </a:cubicBezTo>
                <a:cubicBezTo>
                  <a:pt x="6765726" y="683540"/>
                  <a:pt x="6529845" y="569012"/>
                  <a:pt x="6255724" y="646309"/>
                </a:cubicBezTo>
                <a:cubicBezTo>
                  <a:pt x="5981603" y="723606"/>
                  <a:pt x="5803543" y="645546"/>
                  <a:pt x="5463565" y="646309"/>
                </a:cubicBezTo>
                <a:cubicBezTo>
                  <a:pt x="5123587" y="647072"/>
                  <a:pt x="5146240" y="608917"/>
                  <a:pt x="4881096" y="646309"/>
                </a:cubicBezTo>
                <a:cubicBezTo>
                  <a:pt x="4615952" y="683701"/>
                  <a:pt x="4416188" y="635677"/>
                  <a:pt x="4193782" y="646309"/>
                </a:cubicBezTo>
                <a:cubicBezTo>
                  <a:pt x="3971376" y="656941"/>
                  <a:pt x="3967486" y="632565"/>
                  <a:pt x="3821001" y="646309"/>
                </a:cubicBezTo>
                <a:cubicBezTo>
                  <a:pt x="3674516" y="660053"/>
                  <a:pt x="3525826" y="635468"/>
                  <a:pt x="3343376" y="646309"/>
                </a:cubicBezTo>
                <a:cubicBezTo>
                  <a:pt x="3160927" y="657150"/>
                  <a:pt x="2889703" y="567526"/>
                  <a:pt x="2656062" y="646309"/>
                </a:cubicBezTo>
                <a:cubicBezTo>
                  <a:pt x="2422421" y="725092"/>
                  <a:pt x="2408358" y="604288"/>
                  <a:pt x="2178437" y="646309"/>
                </a:cubicBezTo>
                <a:cubicBezTo>
                  <a:pt x="1948517" y="688330"/>
                  <a:pt x="1708613" y="619305"/>
                  <a:pt x="1491122" y="646309"/>
                </a:cubicBezTo>
                <a:cubicBezTo>
                  <a:pt x="1273631" y="673313"/>
                  <a:pt x="1110386" y="576767"/>
                  <a:pt x="908653" y="646309"/>
                </a:cubicBezTo>
                <a:cubicBezTo>
                  <a:pt x="706920" y="715851"/>
                  <a:pt x="752107" y="623080"/>
                  <a:pt x="640717" y="646309"/>
                </a:cubicBezTo>
                <a:cubicBezTo>
                  <a:pt x="529327" y="669538"/>
                  <a:pt x="297831" y="594407"/>
                  <a:pt x="0" y="646309"/>
                </a:cubicBezTo>
                <a:cubicBezTo>
                  <a:pt x="-16820" y="580944"/>
                  <a:pt x="4866" y="465911"/>
                  <a:pt x="0" y="323155"/>
                </a:cubicBezTo>
                <a:cubicBezTo>
                  <a:pt x="-4866" y="180399"/>
                  <a:pt x="26719" y="95751"/>
                  <a:pt x="0" y="0"/>
                </a:cubicBezTo>
                <a:close/>
              </a:path>
              <a:path w="10484454" h="646309" stroke="0" extrusionOk="0">
                <a:moveTo>
                  <a:pt x="0" y="0"/>
                </a:moveTo>
                <a:cubicBezTo>
                  <a:pt x="184455" y="-24393"/>
                  <a:pt x="231825" y="36173"/>
                  <a:pt x="372781" y="0"/>
                </a:cubicBezTo>
                <a:cubicBezTo>
                  <a:pt x="513737" y="-36173"/>
                  <a:pt x="641135" y="2787"/>
                  <a:pt x="745561" y="0"/>
                </a:cubicBezTo>
                <a:cubicBezTo>
                  <a:pt x="849987" y="-2787"/>
                  <a:pt x="941797" y="18802"/>
                  <a:pt x="1013497" y="0"/>
                </a:cubicBezTo>
                <a:cubicBezTo>
                  <a:pt x="1085197" y="-18802"/>
                  <a:pt x="1451848" y="34865"/>
                  <a:pt x="1805656" y="0"/>
                </a:cubicBezTo>
                <a:cubicBezTo>
                  <a:pt x="2159464" y="-34865"/>
                  <a:pt x="2018650" y="12409"/>
                  <a:pt x="2073592" y="0"/>
                </a:cubicBezTo>
                <a:cubicBezTo>
                  <a:pt x="2128534" y="-12409"/>
                  <a:pt x="2300092" y="21236"/>
                  <a:pt x="2446373" y="0"/>
                </a:cubicBezTo>
                <a:cubicBezTo>
                  <a:pt x="2592654" y="-21236"/>
                  <a:pt x="2784820" y="42937"/>
                  <a:pt x="2923998" y="0"/>
                </a:cubicBezTo>
                <a:cubicBezTo>
                  <a:pt x="3063177" y="-42937"/>
                  <a:pt x="3214626" y="19716"/>
                  <a:pt x="3296778" y="0"/>
                </a:cubicBezTo>
                <a:cubicBezTo>
                  <a:pt x="3378930" y="-19716"/>
                  <a:pt x="3803881" y="21948"/>
                  <a:pt x="4088937" y="0"/>
                </a:cubicBezTo>
                <a:cubicBezTo>
                  <a:pt x="4373993" y="-21948"/>
                  <a:pt x="4334069" y="50554"/>
                  <a:pt x="4566562" y="0"/>
                </a:cubicBezTo>
                <a:cubicBezTo>
                  <a:pt x="4799055" y="-50554"/>
                  <a:pt x="4928336" y="38484"/>
                  <a:pt x="5044187" y="0"/>
                </a:cubicBezTo>
                <a:cubicBezTo>
                  <a:pt x="5160039" y="-38484"/>
                  <a:pt x="5430187" y="7264"/>
                  <a:pt x="5626657" y="0"/>
                </a:cubicBezTo>
                <a:cubicBezTo>
                  <a:pt x="5823127" y="-7264"/>
                  <a:pt x="5895702" y="22631"/>
                  <a:pt x="5999438" y="0"/>
                </a:cubicBezTo>
                <a:cubicBezTo>
                  <a:pt x="6103174" y="-22631"/>
                  <a:pt x="6212484" y="44016"/>
                  <a:pt x="6372218" y="0"/>
                </a:cubicBezTo>
                <a:cubicBezTo>
                  <a:pt x="6531952" y="-44016"/>
                  <a:pt x="6623404" y="34767"/>
                  <a:pt x="6744999" y="0"/>
                </a:cubicBezTo>
                <a:cubicBezTo>
                  <a:pt x="6866594" y="-34767"/>
                  <a:pt x="7087559" y="8436"/>
                  <a:pt x="7327468" y="0"/>
                </a:cubicBezTo>
                <a:cubicBezTo>
                  <a:pt x="7567377" y="-8436"/>
                  <a:pt x="7660533" y="37112"/>
                  <a:pt x="7909938" y="0"/>
                </a:cubicBezTo>
                <a:cubicBezTo>
                  <a:pt x="8159343" y="-37112"/>
                  <a:pt x="8352341" y="2547"/>
                  <a:pt x="8702097" y="0"/>
                </a:cubicBezTo>
                <a:cubicBezTo>
                  <a:pt x="9051853" y="-2547"/>
                  <a:pt x="8956367" y="22555"/>
                  <a:pt x="9074877" y="0"/>
                </a:cubicBezTo>
                <a:cubicBezTo>
                  <a:pt x="9193387" y="-22555"/>
                  <a:pt x="9356565" y="28813"/>
                  <a:pt x="9552503" y="0"/>
                </a:cubicBezTo>
                <a:cubicBezTo>
                  <a:pt x="9748441" y="-28813"/>
                  <a:pt x="10104475" y="95895"/>
                  <a:pt x="10484454" y="0"/>
                </a:cubicBezTo>
                <a:cubicBezTo>
                  <a:pt x="10518143" y="141276"/>
                  <a:pt x="10456591" y="161964"/>
                  <a:pt x="10484454" y="303765"/>
                </a:cubicBezTo>
                <a:cubicBezTo>
                  <a:pt x="10512317" y="445566"/>
                  <a:pt x="10481819" y="542037"/>
                  <a:pt x="10484454" y="646309"/>
                </a:cubicBezTo>
                <a:cubicBezTo>
                  <a:pt x="10275059" y="688484"/>
                  <a:pt x="10230246" y="621906"/>
                  <a:pt x="10006829" y="646309"/>
                </a:cubicBezTo>
                <a:cubicBezTo>
                  <a:pt x="9783412" y="670712"/>
                  <a:pt x="9860097" y="626228"/>
                  <a:pt x="9738893" y="646309"/>
                </a:cubicBezTo>
                <a:cubicBezTo>
                  <a:pt x="9617689" y="666390"/>
                  <a:pt x="9289561" y="595967"/>
                  <a:pt x="9051579" y="646309"/>
                </a:cubicBezTo>
                <a:cubicBezTo>
                  <a:pt x="8813597" y="696651"/>
                  <a:pt x="8746573" y="632849"/>
                  <a:pt x="8573953" y="646309"/>
                </a:cubicBezTo>
                <a:cubicBezTo>
                  <a:pt x="8401333" y="659769"/>
                  <a:pt x="8054499" y="594429"/>
                  <a:pt x="7781795" y="646309"/>
                </a:cubicBezTo>
                <a:cubicBezTo>
                  <a:pt x="7509091" y="698189"/>
                  <a:pt x="7333855" y="597980"/>
                  <a:pt x="6989636" y="646309"/>
                </a:cubicBezTo>
                <a:cubicBezTo>
                  <a:pt x="6645417" y="694638"/>
                  <a:pt x="6838618" y="615580"/>
                  <a:pt x="6721700" y="646309"/>
                </a:cubicBezTo>
                <a:cubicBezTo>
                  <a:pt x="6604782" y="677038"/>
                  <a:pt x="6546303" y="640868"/>
                  <a:pt x="6453764" y="646309"/>
                </a:cubicBezTo>
                <a:cubicBezTo>
                  <a:pt x="6361225" y="651750"/>
                  <a:pt x="6232437" y="631564"/>
                  <a:pt x="6080983" y="646309"/>
                </a:cubicBezTo>
                <a:cubicBezTo>
                  <a:pt x="5929529" y="661054"/>
                  <a:pt x="5709413" y="564225"/>
                  <a:pt x="5393669" y="646309"/>
                </a:cubicBezTo>
                <a:cubicBezTo>
                  <a:pt x="5077925" y="728393"/>
                  <a:pt x="4989866" y="591424"/>
                  <a:pt x="4706355" y="646309"/>
                </a:cubicBezTo>
                <a:cubicBezTo>
                  <a:pt x="4422844" y="701194"/>
                  <a:pt x="4219758" y="631300"/>
                  <a:pt x="4019041" y="646309"/>
                </a:cubicBezTo>
                <a:cubicBezTo>
                  <a:pt x="3818324" y="661318"/>
                  <a:pt x="3853126" y="639084"/>
                  <a:pt x="3751105" y="646309"/>
                </a:cubicBezTo>
                <a:cubicBezTo>
                  <a:pt x="3649084" y="653534"/>
                  <a:pt x="3303863" y="596250"/>
                  <a:pt x="3168635" y="646309"/>
                </a:cubicBezTo>
                <a:cubicBezTo>
                  <a:pt x="3033407" y="696368"/>
                  <a:pt x="2694460" y="587575"/>
                  <a:pt x="2376476" y="646309"/>
                </a:cubicBezTo>
                <a:cubicBezTo>
                  <a:pt x="2058492" y="705043"/>
                  <a:pt x="1841312" y="644842"/>
                  <a:pt x="1689162" y="646309"/>
                </a:cubicBezTo>
                <a:cubicBezTo>
                  <a:pt x="1537012" y="647776"/>
                  <a:pt x="1162095" y="645187"/>
                  <a:pt x="1001848" y="646309"/>
                </a:cubicBezTo>
                <a:cubicBezTo>
                  <a:pt x="841601" y="647431"/>
                  <a:pt x="256141" y="533708"/>
                  <a:pt x="0" y="646309"/>
                </a:cubicBezTo>
                <a:cubicBezTo>
                  <a:pt x="-15981" y="520710"/>
                  <a:pt x="7551" y="477790"/>
                  <a:pt x="0" y="329618"/>
                </a:cubicBezTo>
                <a:cubicBezTo>
                  <a:pt x="-7551" y="181446"/>
                  <a:pt x="35233" y="155743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121899" tIns="60949" rIns="121899" bIns="6094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Tây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Nguyên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có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hai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mùa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rõ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rệt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: </a:t>
            </a:r>
            <a:r>
              <a:rPr lang="en-US" sz="3400" b="1" dirty="0" err="1">
                <a:solidFill>
                  <a:srgbClr val="00B0F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mùa</a:t>
            </a:r>
            <a:r>
              <a:rPr lang="en-US" sz="3400" b="1" dirty="0">
                <a:solidFill>
                  <a:srgbClr val="00B0F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B0F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mưa</a:t>
            </a:r>
            <a:r>
              <a:rPr lang="en-US" sz="3400" b="1" dirty="0">
                <a:solidFill>
                  <a:srgbClr val="00B0F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và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C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mùa</a:t>
            </a:r>
            <a:r>
              <a:rPr lang="en-US" sz="3400" b="1" dirty="0">
                <a:solidFill>
                  <a:srgbClr val="FFC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C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khô</a:t>
            </a:r>
            <a:endParaRPr lang="en-US" sz="3400" b="1" dirty="0">
              <a:solidFill>
                <a:srgbClr val="FFC0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3BFD035-FA03-4F2C-8F59-65BBE38CA9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8547" y="29525"/>
            <a:ext cx="1649873" cy="155939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EC685FE5-37E4-4C84-B2F4-4C6FF5E6D41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11143" y="846743"/>
            <a:ext cx="4680857" cy="6011257"/>
          </a:xfrm>
          <a:prstGeom prst="rect">
            <a:avLst/>
          </a:prstGeom>
          <a:solidFill>
            <a:schemeClr val="bg1"/>
          </a:solidFill>
          <a:ln w="25400">
            <a:solidFill>
              <a:srgbClr val="996633"/>
            </a:solidFill>
            <a:miter lim="800000"/>
            <a:headEnd/>
            <a:tailEnd/>
          </a:ln>
        </p:spPr>
      </p:pic>
      <p:sp>
        <p:nvSpPr>
          <p:cNvPr id="13" name="Oval 11">
            <a:extLst>
              <a:ext uri="{FF2B5EF4-FFF2-40B4-BE49-F238E27FC236}">
                <a16:creationId xmlns:a16="http://schemas.microsoft.com/office/drawing/2014/main" id="{E08E6420-8C01-4F84-8743-367A465B4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9155" y="4392753"/>
            <a:ext cx="1725585" cy="639118"/>
          </a:xfrm>
          <a:prstGeom prst="ellipse">
            <a:avLst/>
          </a:prstGeom>
          <a:solidFill>
            <a:schemeClr val="bg1">
              <a:alpha val="56000"/>
            </a:scheme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5" name="Text Box 12">
            <a:extLst>
              <a:ext uri="{FF2B5EF4-FFF2-40B4-BE49-F238E27FC236}">
                <a16:creationId xmlns:a16="http://schemas.microsoft.com/office/drawing/2014/main" id="{C87B9180-13C5-461B-8C97-0E7A4C542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3749" y="4437812"/>
            <a:ext cx="187740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1400" b="1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Thành phố</a:t>
            </a:r>
          </a:p>
          <a:p>
            <a:pPr algn="ctr" eaLnBrk="1" hangingPunct="1"/>
            <a:r>
              <a:rPr lang="en-US" sz="1400" b="1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Buôn Ma Thuột</a:t>
            </a:r>
            <a:endParaRPr lang="en-US" sz="1400" b="1" dirty="0">
              <a:solidFill>
                <a:srgbClr val="00206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B79A4C-7951-4E72-91F9-C072A53CF9DE}"/>
              </a:ext>
            </a:extLst>
          </p:cNvPr>
          <p:cNvGrpSpPr/>
          <p:nvPr/>
        </p:nvGrpSpPr>
        <p:grpSpPr>
          <a:xfrm>
            <a:off x="-286025" y="3215147"/>
            <a:ext cx="3954839" cy="3665083"/>
            <a:chOff x="3142771" y="1965784"/>
            <a:chExt cx="4281162" cy="4547946"/>
          </a:xfrm>
        </p:grpSpPr>
        <p:pic>
          <p:nvPicPr>
            <p:cNvPr id="16" name="图片 22">
              <a:extLst>
                <a:ext uri="{FF2B5EF4-FFF2-40B4-BE49-F238E27FC236}">
                  <a16:creationId xmlns:a16="http://schemas.microsoft.com/office/drawing/2014/main" id="{03B02056-1D1F-4CC4-A27E-5D283A4F5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8943" y="1965784"/>
              <a:ext cx="1766820" cy="838735"/>
            </a:xfrm>
            <a:prstGeom prst="rect">
              <a:avLst/>
            </a:prstGeom>
          </p:spPr>
        </p:pic>
        <p:pic>
          <p:nvPicPr>
            <p:cNvPr id="17" name="图片 27">
              <a:extLst>
                <a:ext uri="{FF2B5EF4-FFF2-40B4-BE49-F238E27FC236}">
                  <a16:creationId xmlns:a16="http://schemas.microsoft.com/office/drawing/2014/main" id="{A657A40F-8FCB-4BF3-AE5E-EAA5799A0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2771" y="2592639"/>
              <a:ext cx="4281162" cy="3521249"/>
            </a:xfrm>
            <a:prstGeom prst="rect">
              <a:avLst/>
            </a:prstGeom>
          </p:spPr>
        </p:pic>
        <p:pic>
          <p:nvPicPr>
            <p:cNvPr id="21" name="图片 28">
              <a:extLst>
                <a:ext uri="{FF2B5EF4-FFF2-40B4-BE49-F238E27FC236}">
                  <a16:creationId xmlns:a16="http://schemas.microsoft.com/office/drawing/2014/main" id="{51687451-09B3-4199-9C3F-E20C9A6D2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1441" y="5008498"/>
              <a:ext cx="1012072" cy="1505232"/>
            </a:xfrm>
            <a:prstGeom prst="rect">
              <a:avLst/>
            </a:prstGeom>
          </p:spPr>
        </p:pic>
        <p:pic>
          <p:nvPicPr>
            <p:cNvPr id="22" name="图片 29">
              <a:extLst>
                <a:ext uri="{FF2B5EF4-FFF2-40B4-BE49-F238E27FC236}">
                  <a16:creationId xmlns:a16="http://schemas.microsoft.com/office/drawing/2014/main" id="{43BC70A4-4ACB-4041-AF17-6C82B35D6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5342" y="3855134"/>
              <a:ext cx="1219558" cy="898739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F0785B3-67B1-43CC-8F24-47A4F90338D8}"/>
              </a:ext>
            </a:extLst>
          </p:cNvPr>
          <p:cNvGrpSpPr/>
          <p:nvPr/>
        </p:nvGrpSpPr>
        <p:grpSpPr>
          <a:xfrm>
            <a:off x="1799302" y="-481223"/>
            <a:ext cx="6775429" cy="6626942"/>
            <a:chOff x="1799302" y="-481223"/>
            <a:chExt cx="6775429" cy="662694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3D39E05-ED51-4603-9F21-CFDDBD6B3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799302" y="-481223"/>
              <a:ext cx="6775429" cy="662694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BD6B75F-5451-41AF-ABFD-3C5F715FA322}"/>
                </a:ext>
              </a:extLst>
            </p:cNvPr>
            <p:cNvSpPr txBox="1"/>
            <p:nvPr/>
          </p:nvSpPr>
          <p:spPr>
            <a:xfrm>
              <a:off x="3209260" y="2125670"/>
              <a:ext cx="3954839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>
                  <a:solidFill>
                    <a:srgbClr val="A50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 chỉ vị trí </a:t>
              </a:r>
              <a:r>
                <a:rPr lang="en-US" sz="32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 phố Buôn Ma Thuột </a:t>
              </a:r>
              <a:r>
                <a:rPr lang="en-US" sz="3200" b="1">
                  <a:solidFill>
                    <a:srgbClr val="A50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lược đồ.</a:t>
              </a: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57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 animBg="1"/>
      <p:bldP spid="13" grpId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>
            <a:extLst>
              <a:ext uri="{FF2B5EF4-FFF2-40B4-BE49-F238E27FC236}">
                <a16:creationId xmlns:a16="http://schemas.microsoft.com/office/drawing/2014/main" id="{CC44FC74-223F-4676-A39A-0E395A0818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46"/>
          <a:stretch>
            <a:fillRect/>
          </a:stretch>
        </p:blipFill>
        <p:spPr>
          <a:xfrm>
            <a:off x="7166" y="4956607"/>
            <a:ext cx="12192000" cy="1901394"/>
          </a:xfrm>
          <a:prstGeom prst="rect">
            <a:avLst/>
          </a:prstGeom>
        </p:spPr>
      </p:pic>
      <p:sp>
        <p:nvSpPr>
          <p:cNvPr id="5171" name="Text Box 51"/>
          <p:cNvSpPr txBox="1">
            <a:spLocks noChangeArrowheads="1"/>
          </p:cNvSpPr>
          <p:nvPr/>
        </p:nvSpPr>
        <p:spPr bwMode="auto">
          <a:xfrm>
            <a:off x="866390" y="3888239"/>
            <a:ext cx="10473552" cy="55397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txBody>
          <a:bodyPr wrap="square" lIns="121899" tIns="60949" rIns="121899" bIns="60949">
            <a:spAutoFit/>
          </a:bodyPr>
          <a:lstStyle/>
          <a:p>
            <a:pPr algn="ctr"/>
            <a:r>
              <a:rPr lang="en-US" sz="28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số liệu về lượng mưa trung bình tháng (mm) ở Buôn Ma Thuột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813F51D-28C4-4755-8840-6C6393D99A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744925"/>
              </p:ext>
            </p:extLst>
          </p:nvPr>
        </p:nvGraphicFramePr>
        <p:xfrm>
          <a:off x="60960" y="625754"/>
          <a:ext cx="12070079" cy="323493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37281">
                  <a:extLst>
                    <a:ext uri="{9D8B030D-6E8A-4147-A177-3AD203B41FA5}">
                      <a16:colId xmlns:a16="http://schemas.microsoft.com/office/drawing/2014/main" val="1724690917"/>
                    </a:ext>
                  </a:extLst>
                </a:gridCol>
                <a:gridCol w="870320">
                  <a:extLst>
                    <a:ext uri="{9D8B030D-6E8A-4147-A177-3AD203B41FA5}">
                      <a16:colId xmlns:a16="http://schemas.microsoft.com/office/drawing/2014/main" val="1231985661"/>
                    </a:ext>
                  </a:extLst>
                </a:gridCol>
                <a:gridCol w="827038">
                  <a:extLst>
                    <a:ext uri="{9D8B030D-6E8A-4147-A177-3AD203B41FA5}">
                      <a16:colId xmlns:a16="http://schemas.microsoft.com/office/drawing/2014/main" val="3624807935"/>
                    </a:ext>
                  </a:extLst>
                </a:gridCol>
                <a:gridCol w="904568">
                  <a:extLst>
                    <a:ext uri="{9D8B030D-6E8A-4147-A177-3AD203B41FA5}">
                      <a16:colId xmlns:a16="http://schemas.microsoft.com/office/drawing/2014/main" val="3305427790"/>
                    </a:ext>
                  </a:extLst>
                </a:gridCol>
                <a:gridCol w="903128">
                  <a:extLst>
                    <a:ext uri="{9D8B030D-6E8A-4147-A177-3AD203B41FA5}">
                      <a16:colId xmlns:a16="http://schemas.microsoft.com/office/drawing/2014/main" val="2153528858"/>
                    </a:ext>
                  </a:extLst>
                </a:gridCol>
                <a:gridCol w="928468">
                  <a:extLst>
                    <a:ext uri="{9D8B030D-6E8A-4147-A177-3AD203B41FA5}">
                      <a16:colId xmlns:a16="http://schemas.microsoft.com/office/drawing/2014/main" val="3507214737"/>
                    </a:ext>
                  </a:extLst>
                </a:gridCol>
                <a:gridCol w="928468">
                  <a:extLst>
                    <a:ext uri="{9D8B030D-6E8A-4147-A177-3AD203B41FA5}">
                      <a16:colId xmlns:a16="http://schemas.microsoft.com/office/drawing/2014/main" val="173145424"/>
                    </a:ext>
                  </a:extLst>
                </a:gridCol>
                <a:gridCol w="928468">
                  <a:extLst>
                    <a:ext uri="{9D8B030D-6E8A-4147-A177-3AD203B41FA5}">
                      <a16:colId xmlns:a16="http://schemas.microsoft.com/office/drawing/2014/main" val="298169361"/>
                    </a:ext>
                  </a:extLst>
                </a:gridCol>
                <a:gridCol w="928468">
                  <a:extLst>
                    <a:ext uri="{9D8B030D-6E8A-4147-A177-3AD203B41FA5}">
                      <a16:colId xmlns:a16="http://schemas.microsoft.com/office/drawing/2014/main" val="2903166268"/>
                    </a:ext>
                  </a:extLst>
                </a:gridCol>
                <a:gridCol w="928468">
                  <a:extLst>
                    <a:ext uri="{9D8B030D-6E8A-4147-A177-3AD203B41FA5}">
                      <a16:colId xmlns:a16="http://schemas.microsoft.com/office/drawing/2014/main" val="426576043"/>
                    </a:ext>
                  </a:extLst>
                </a:gridCol>
                <a:gridCol w="928468">
                  <a:extLst>
                    <a:ext uri="{9D8B030D-6E8A-4147-A177-3AD203B41FA5}">
                      <a16:colId xmlns:a16="http://schemas.microsoft.com/office/drawing/2014/main" val="568530355"/>
                    </a:ext>
                  </a:extLst>
                </a:gridCol>
                <a:gridCol w="928468">
                  <a:extLst>
                    <a:ext uri="{9D8B030D-6E8A-4147-A177-3AD203B41FA5}">
                      <a16:colId xmlns:a16="http://schemas.microsoft.com/office/drawing/2014/main" val="251914994"/>
                    </a:ext>
                  </a:extLst>
                </a:gridCol>
                <a:gridCol w="928468">
                  <a:extLst>
                    <a:ext uri="{9D8B030D-6E8A-4147-A177-3AD203B41FA5}">
                      <a16:colId xmlns:a16="http://schemas.microsoft.com/office/drawing/2014/main" val="3315747249"/>
                    </a:ext>
                  </a:extLst>
                </a:gridCol>
              </a:tblGrid>
              <a:tr h="1023105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1308978"/>
                  </a:ext>
                </a:extLst>
              </a:tr>
              <a:tr h="115419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 mưa 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</a:p>
                  </a:txBody>
                  <a:tcPr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226</a:t>
                      </a:r>
                    </a:p>
                  </a:txBody>
                  <a:tcPr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</a:t>
                      </a:r>
                    </a:p>
                  </a:txBody>
                  <a:tcPr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</a:t>
                      </a:r>
                    </a:p>
                  </a:txBody>
                  <a:tcPr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293</a:t>
                      </a:r>
                    </a:p>
                  </a:txBody>
                  <a:tcPr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298</a:t>
                      </a:r>
                    </a:p>
                  </a:txBody>
                  <a:tcPr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</a:t>
                      </a:r>
                    </a:p>
                  </a:txBody>
                  <a:tcPr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</a:p>
                  </a:txBody>
                  <a:tcPr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anchor="ctr"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0581742"/>
                  </a:ext>
                </a:extLst>
              </a:tr>
              <a:tr h="1023105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</a:p>
                  </a:txBody>
                  <a:tcPr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635628"/>
                  </a:ext>
                </a:extLst>
              </a:tr>
            </a:tbl>
          </a:graphicData>
        </a:graphic>
      </p:graphicFrame>
      <p:sp>
        <p:nvSpPr>
          <p:cNvPr id="13" name="Rectangle 98">
            <a:extLst>
              <a:ext uri="{FF2B5EF4-FFF2-40B4-BE49-F238E27FC236}">
                <a16:creationId xmlns:a16="http://schemas.microsoft.com/office/drawing/2014/main" id="{EBEBB6AC-606A-45F9-A384-7425B2703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67" y="4928887"/>
            <a:ext cx="1090508" cy="372269"/>
          </a:xfrm>
          <a:prstGeom prst="rect">
            <a:avLst/>
          </a:prstGeom>
          <a:solidFill>
            <a:srgbClr val="ED7D31"/>
          </a:solidFill>
          <a:ln w="9525">
            <a:solidFill>
              <a:srgbClr val="A8512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Rectangle 99">
            <a:extLst>
              <a:ext uri="{FF2B5EF4-FFF2-40B4-BE49-F238E27FC236}">
                <a16:creationId xmlns:a16="http://schemas.microsoft.com/office/drawing/2014/main" id="{0C1454F3-DDF5-415B-865C-76CD0004F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67" y="5558431"/>
            <a:ext cx="1090508" cy="367308"/>
          </a:xfrm>
          <a:prstGeom prst="rect">
            <a:avLst/>
          </a:prstGeom>
          <a:solidFill>
            <a:srgbClr val="00B0F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00">
            <a:extLst>
              <a:ext uri="{FF2B5EF4-FFF2-40B4-BE49-F238E27FC236}">
                <a16:creationId xmlns:a16="http://schemas.microsoft.com/office/drawing/2014/main" id="{801A94D4-449C-4E96-BF91-241BB1E5C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076" y="4850412"/>
            <a:ext cx="17923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FF9E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khô</a:t>
            </a:r>
          </a:p>
        </p:txBody>
      </p:sp>
      <p:sp>
        <p:nvSpPr>
          <p:cNvPr id="16" name="Text Box 101">
            <a:extLst>
              <a:ext uri="{FF2B5EF4-FFF2-40B4-BE49-F238E27FC236}">
                <a16:creationId xmlns:a16="http://schemas.microsoft.com/office/drawing/2014/main" id="{CF2B2F0A-8A31-4FBA-B2D8-2B3DAEB5B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076" y="5484345"/>
            <a:ext cx="17923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mưa</a:t>
            </a:r>
          </a:p>
        </p:txBody>
      </p:sp>
      <p:sp>
        <p:nvSpPr>
          <p:cNvPr id="17" name="Text Box 8">
            <a:extLst>
              <a:ext uri="{FF2B5EF4-FFF2-40B4-BE49-F238E27FC236}">
                <a16:creationId xmlns:a16="http://schemas.microsoft.com/office/drawing/2014/main" id="{972E4B0F-74C2-4024-958D-E8654888F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5466" y="4618701"/>
            <a:ext cx="9054637" cy="2069775"/>
          </a:xfrm>
          <a:custGeom>
            <a:avLst/>
            <a:gdLst>
              <a:gd name="connsiteX0" fmla="*/ 0 w 9054637"/>
              <a:gd name="connsiteY0" fmla="*/ 0 h 2069775"/>
              <a:gd name="connsiteX1" fmla="*/ 747008 w 9054637"/>
              <a:gd name="connsiteY1" fmla="*/ 0 h 2069775"/>
              <a:gd name="connsiteX2" fmla="*/ 1131830 w 9054637"/>
              <a:gd name="connsiteY2" fmla="*/ 0 h 2069775"/>
              <a:gd name="connsiteX3" fmla="*/ 1788291 w 9054637"/>
              <a:gd name="connsiteY3" fmla="*/ 0 h 2069775"/>
              <a:gd name="connsiteX4" fmla="*/ 2082567 w 9054637"/>
              <a:gd name="connsiteY4" fmla="*/ 0 h 2069775"/>
              <a:gd name="connsiteX5" fmla="*/ 2376842 w 9054637"/>
              <a:gd name="connsiteY5" fmla="*/ 0 h 2069775"/>
              <a:gd name="connsiteX6" fmla="*/ 2852211 w 9054637"/>
              <a:gd name="connsiteY6" fmla="*/ 0 h 2069775"/>
              <a:gd name="connsiteX7" fmla="*/ 3418125 w 9054637"/>
              <a:gd name="connsiteY7" fmla="*/ 0 h 2069775"/>
              <a:gd name="connsiteX8" fmla="*/ 4165133 w 9054637"/>
              <a:gd name="connsiteY8" fmla="*/ 0 h 2069775"/>
              <a:gd name="connsiteX9" fmla="*/ 4549955 w 9054637"/>
              <a:gd name="connsiteY9" fmla="*/ 0 h 2069775"/>
              <a:gd name="connsiteX10" fmla="*/ 5206416 w 9054637"/>
              <a:gd name="connsiteY10" fmla="*/ 0 h 2069775"/>
              <a:gd name="connsiteX11" fmla="*/ 5591238 w 9054637"/>
              <a:gd name="connsiteY11" fmla="*/ 0 h 2069775"/>
              <a:gd name="connsiteX12" fmla="*/ 5885514 w 9054637"/>
              <a:gd name="connsiteY12" fmla="*/ 0 h 2069775"/>
              <a:gd name="connsiteX13" fmla="*/ 6541975 w 9054637"/>
              <a:gd name="connsiteY13" fmla="*/ 0 h 2069775"/>
              <a:gd name="connsiteX14" fmla="*/ 7288983 w 9054637"/>
              <a:gd name="connsiteY14" fmla="*/ 0 h 2069775"/>
              <a:gd name="connsiteX15" fmla="*/ 7673805 w 9054637"/>
              <a:gd name="connsiteY15" fmla="*/ 0 h 2069775"/>
              <a:gd name="connsiteX16" fmla="*/ 8149173 w 9054637"/>
              <a:gd name="connsiteY16" fmla="*/ 0 h 2069775"/>
              <a:gd name="connsiteX17" fmla="*/ 8443449 w 9054637"/>
              <a:gd name="connsiteY17" fmla="*/ 0 h 2069775"/>
              <a:gd name="connsiteX18" fmla="*/ 9054637 w 9054637"/>
              <a:gd name="connsiteY18" fmla="*/ 0 h 2069775"/>
              <a:gd name="connsiteX19" fmla="*/ 9054637 w 9054637"/>
              <a:gd name="connsiteY19" fmla="*/ 496746 h 2069775"/>
              <a:gd name="connsiteX20" fmla="*/ 9054637 w 9054637"/>
              <a:gd name="connsiteY20" fmla="*/ 1055585 h 2069775"/>
              <a:gd name="connsiteX21" fmla="*/ 9054637 w 9054637"/>
              <a:gd name="connsiteY21" fmla="*/ 1510936 h 2069775"/>
              <a:gd name="connsiteX22" fmla="*/ 9054637 w 9054637"/>
              <a:gd name="connsiteY22" fmla="*/ 2069775 h 2069775"/>
              <a:gd name="connsiteX23" fmla="*/ 8579269 w 9054637"/>
              <a:gd name="connsiteY23" fmla="*/ 2069775 h 2069775"/>
              <a:gd name="connsiteX24" fmla="*/ 8103900 w 9054637"/>
              <a:gd name="connsiteY24" fmla="*/ 2069775 h 2069775"/>
              <a:gd name="connsiteX25" fmla="*/ 7356893 w 9054637"/>
              <a:gd name="connsiteY25" fmla="*/ 2069775 h 2069775"/>
              <a:gd name="connsiteX26" fmla="*/ 6972070 w 9054637"/>
              <a:gd name="connsiteY26" fmla="*/ 2069775 h 2069775"/>
              <a:gd name="connsiteX27" fmla="*/ 6225063 w 9054637"/>
              <a:gd name="connsiteY27" fmla="*/ 2069775 h 2069775"/>
              <a:gd name="connsiteX28" fmla="*/ 5568602 w 9054637"/>
              <a:gd name="connsiteY28" fmla="*/ 2069775 h 2069775"/>
              <a:gd name="connsiteX29" fmla="*/ 4821594 w 9054637"/>
              <a:gd name="connsiteY29" fmla="*/ 2069775 h 2069775"/>
              <a:gd name="connsiteX30" fmla="*/ 4074587 w 9054637"/>
              <a:gd name="connsiteY30" fmla="*/ 2069775 h 2069775"/>
              <a:gd name="connsiteX31" fmla="*/ 3508672 w 9054637"/>
              <a:gd name="connsiteY31" fmla="*/ 2069775 h 2069775"/>
              <a:gd name="connsiteX32" fmla="*/ 2852211 w 9054637"/>
              <a:gd name="connsiteY32" fmla="*/ 2069775 h 2069775"/>
              <a:gd name="connsiteX33" fmla="*/ 2467389 w 9054637"/>
              <a:gd name="connsiteY33" fmla="*/ 2069775 h 2069775"/>
              <a:gd name="connsiteX34" fmla="*/ 1992020 w 9054637"/>
              <a:gd name="connsiteY34" fmla="*/ 2069775 h 2069775"/>
              <a:gd name="connsiteX35" fmla="*/ 1335559 w 9054637"/>
              <a:gd name="connsiteY35" fmla="*/ 2069775 h 2069775"/>
              <a:gd name="connsiteX36" fmla="*/ 860191 w 9054637"/>
              <a:gd name="connsiteY36" fmla="*/ 2069775 h 2069775"/>
              <a:gd name="connsiteX37" fmla="*/ 0 w 9054637"/>
              <a:gd name="connsiteY37" fmla="*/ 2069775 h 2069775"/>
              <a:gd name="connsiteX38" fmla="*/ 0 w 9054637"/>
              <a:gd name="connsiteY38" fmla="*/ 1552331 h 2069775"/>
              <a:gd name="connsiteX39" fmla="*/ 0 w 9054637"/>
              <a:gd name="connsiteY39" fmla="*/ 1014190 h 2069775"/>
              <a:gd name="connsiteX40" fmla="*/ 0 w 9054637"/>
              <a:gd name="connsiteY40" fmla="*/ 496746 h 2069775"/>
              <a:gd name="connsiteX41" fmla="*/ 0 w 9054637"/>
              <a:gd name="connsiteY41" fmla="*/ 0 h 206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054637" h="2069775" fill="none" extrusionOk="0">
                <a:moveTo>
                  <a:pt x="0" y="0"/>
                </a:moveTo>
                <a:cubicBezTo>
                  <a:pt x="304160" y="-68551"/>
                  <a:pt x="478199" y="17291"/>
                  <a:pt x="747008" y="0"/>
                </a:cubicBezTo>
                <a:cubicBezTo>
                  <a:pt x="1015817" y="-17291"/>
                  <a:pt x="1053764" y="35822"/>
                  <a:pt x="1131830" y="0"/>
                </a:cubicBezTo>
                <a:cubicBezTo>
                  <a:pt x="1209896" y="-35822"/>
                  <a:pt x="1523582" y="58161"/>
                  <a:pt x="1788291" y="0"/>
                </a:cubicBezTo>
                <a:cubicBezTo>
                  <a:pt x="2053000" y="-58161"/>
                  <a:pt x="1949587" y="7832"/>
                  <a:pt x="2082567" y="0"/>
                </a:cubicBezTo>
                <a:cubicBezTo>
                  <a:pt x="2215547" y="-7832"/>
                  <a:pt x="2312044" y="25019"/>
                  <a:pt x="2376842" y="0"/>
                </a:cubicBezTo>
                <a:cubicBezTo>
                  <a:pt x="2441640" y="-25019"/>
                  <a:pt x="2634427" y="40114"/>
                  <a:pt x="2852211" y="0"/>
                </a:cubicBezTo>
                <a:cubicBezTo>
                  <a:pt x="3069995" y="-40114"/>
                  <a:pt x="3229980" y="6405"/>
                  <a:pt x="3418125" y="0"/>
                </a:cubicBezTo>
                <a:cubicBezTo>
                  <a:pt x="3606270" y="-6405"/>
                  <a:pt x="4015462" y="21423"/>
                  <a:pt x="4165133" y="0"/>
                </a:cubicBezTo>
                <a:cubicBezTo>
                  <a:pt x="4314804" y="-21423"/>
                  <a:pt x="4378840" y="16799"/>
                  <a:pt x="4549955" y="0"/>
                </a:cubicBezTo>
                <a:cubicBezTo>
                  <a:pt x="4721070" y="-16799"/>
                  <a:pt x="5037667" y="75040"/>
                  <a:pt x="5206416" y="0"/>
                </a:cubicBezTo>
                <a:cubicBezTo>
                  <a:pt x="5375165" y="-75040"/>
                  <a:pt x="5498888" y="41396"/>
                  <a:pt x="5591238" y="0"/>
                </a:cubicBezTo>
                <a:cubicBezTo>
                  <a:pt x="5683588" y="-41396"/>
                  <a:pt x="5770571" y="31838"/>
                  <a:pt x="5885514" y="0"/>
                </a:cubicBezTo>
                <a:cubicBezTo>
                  <a:pt x="6000457" y="-31838"/>
                  <a:pt x="6378269" y="32518"/>
                  <a:pt x="6541975" y="0"/>
                </a:cubicBezTo>
                <a:cubicBezTo>
                  <a:pt x="6705681" y="-32518"/>
                  <a:pt x="7137902" y="30371"/>
                  <a:pt x="7288983" y="0"/>
                </a:cubicBezTo>
                <a:cubicBezTo>
                  <a:pt x="7440064" y="-30371"/>
                  <a:pt x="7572868" y="6428"/>
                  <a:pt x="7673805" y="0"/>
                </a:cubicBezTo>
                <a:cubicBezTo>
                  <a:pt x="7774742" y="-6428"/>
                  <a:pt x="8009089" y="50819"/>
                  <a:pt x="8149173" y="0"/>
                </a:cubicBezTo>
                <a:cubicBezTo>
                  <a:pt x="8289257" y="-50819"/>
                  <a:pt x="8369391" y="26050"/>
                  <a:pt x="8443449" y="0"/>
                </a:cubicBezTo>
                <a:cubicBezTo>
                  <a:pt x="8517507" y="-26050"/>
                  <a:pt x="8858244" y="3732"/>
                  <a:pt x="9054637" y="0"/>
                </a:cubicBezTo>
                <a:cubicBezTo>
                  <a:pt x="9056475" y="187182"/>
                  <a:pt x="8999793" y="307160"/>
                  <a:pt x="9054637" y="496746"/>
                </a:cubicBezTo>
                <a:cubicBezTo>
                  <a:pt x="9109481" y="686332"/>
                  <a:pt x="9021080" y="819981"/>
                  <a:pt x="9054637" y="1055585"/>
                </a:cubicBezTo>
                <a:cubicBezTo>
                  <a:pt x="9088194" y="1291189"/>
                  <a:pt x="9047965" y="1313698"/>
                  <a:pt x="9054637" y="1510936"/>
                </a:cubicBezTo>
                <a:cubicBezTo>
                  <a:pt x="9061309" y="1708174"/>
                  <a:pt x="9009412" y="1903911"/>
                  <a:pt x="9054637" y="2069775"/>
                </a:cubicBezTo>
                <a:cubicBezTo>
                  <a:pt x="8886952" y="2112038"/>
                  <a:pt x="8796914" y="2046270"/>
                  <a:pt x="8579269" y="2069775"/>
                </a:cubicBezTo>
                <a:cubicBezTo>
                  <a:pt x="8361624" y="2093280"/>
                  <a:pt x="8291830" y="2047930"/>
                  <a:pt x="8103900" y="2069775"/>
                </a:cubicBezTo>
                <a:cubicBezTo>
                  <a:pt x="7915970" y="2091620"/>
                  <a:pt x="7605616" y="2009140"/>
                  <a:pt x="7356893" y="2069775"/>
                </a:cubicBezTo>
                <a:cubicBezTo>
                  <a:pt x="7108170" y="2130410"/>
                  <a:pt x="7134908" y="2033502"/>
                  <a:pt x="6972070" y="2069775"/>
                </a:cubicBezTo>
                <a:cubicBezTo>
                  <a:pt x="6809232" y="2106048"/>
                  <a:pt x="6552047" y="2060893"/>
                  <a:pt x="6225063" y="2069775"/>
                </a:cubicBezTo>
                <a:cubicBezTo>
                  <a:pt x="5898079" y="2078657"/>
                  <a:pt x="5890697" y="2036197"/>
                  <a:pt x="5568602" y="2069775"/>
                </a:cubicBezTo>
                <a:cubicBezTo>
                  <a:pt x="5246507" y="2103353"/>
                  <a:pt x="5060145" y="1996821"/>
                  <a:pt x="4821594" y="2069775"/>
                </a:cubicBezTo>
                <a:cubicBezTo>
                  <a:pt x="4583043" y="2142729"/>
                  <a:pt x="4392492" y="2005469"/>
                  <a:pt x="4074587" y="2069775"/>
                </a:cubicBezTo>
                <a:cubicBezTo>
                  <a:pt x="3756682" y="2134081"/>
                  <a:pt x="3705992" y="2044498"/>
                  <a:pt x="3508672" y="2069775"/>
                </a:cubicBezTo>
                <a:cubicBezTo>
                  <a:pt x="3311353" y="2095052"/>
                  <a:pt x="3136919" y="2057586"/>
                  <a:pt x="2852211" y="2069775"/>
                </a:cubicBezTo>
                <a:cubicBezTo>
                  <a:pt x="2567503" y="2081964"/>
                  <a:pt x="2548577" y="2028044"/>
                  <a:pt x="2467389" y="2069775"/>
                </a:cubicBezTo>
                <a:cubicBezTo>
                  <a:pt x="2386201" y="2111506"/>
                  <a:pt x="2154208" y="2035058"/>
                  <a:pt x="1992020" y="2069775"/>
                </a:cubicBezTo>
                <a:cubicBezTo>
                  <a:pt x="1829832" y="2104492"/>
                  <a:pt x="1565568" y="2028496"/>
                  <a:pt x="1335559" y="2069775"/>
                </a:cubicBezTo>
                <a:cubicBezTo>
                  <a:pt x="1105550" y="2111054"/>
                  <a:pt x="1056728" y="2034861"/>
                  <a:pt x="860191" y="2069775"/>
                </a:cubicBezTo>
                <a:cubicBezTo>
                  <a:pt x="663654" y="2104689"/>
                  <a:pt x="203164" y="2047073"/>
                  <a:pt x="0" y="2069775"/>
                </a:cubicBezTo>
                <a:cubicBezTo>
                  <a:pt x="-5511" y="1916152"/>
                  <a:pt x="36842" y="1665282"/>
                  <a:pt x="0" y="1552331"/>
                </a:cubicBezTo>
                <a:cubicBezTo>
                  <a:pt x="-36842" y="1439380"/>
                  <a:pt x="48445" y="1188174"/>
                  <a:pt x="0" y="1014190"/>
                </a:cubicBezTo>
                <a:cubicBezTo>
                  <a:pt x="-48445" y="840206"/>
                  <a:pt x="56039" y="724001"/>
                  <a:pt x="0" y="496746"/>
                </a:cubicBezTo>
                <a:cubicBezTo>
                  <a:pt x="-56039" y="269491"/>
                  <a:pt x="5196" y="205947"/>
                  <a:pt x="0" y="0"/>
                </a:cubicBezTo>
                <a:close/>
              </a:path>
              <a:path w="9054637" h="2069775" stroke="0" extrusionOk="0">
                <a:moveTo>
                  <a:pt x="0" y="0"/>
                </a:moveTo>
                <a:cubicBezTo>
                  <a:pt x="168806" y="-10269"/>
                  <a:pt x="210063" y="45710"/>
                  <a:pt x="384822" y="0"/>
                </a:cubicBezTo>
                <a:cubicBezTo>
                  <a:pt x="559581" y="-45710"/>
                  <a:pt x="637400" y="34319"/>
                  <a:pt x="769644" y="0"/>
                </a:cubicBezTo>
                <a:cubicBezTo>
                  <a:pt x="901888" y="-34319"/>
                  <a:pt x="998599" y="24242"/>
                  <a:pt x="1063920" y="0"/>
                </a:cubicBezTo>
                <a:cubicBezTo>
                  <a:pt x="1129241" y="-24242"/>
                  <a:pt x="1551818" y="14499"/>
                  <a:pt x="1810927" y="0"/>
                </a:cubicBezTo>
                <a:cubicBezTo>
                  <a:pt x="2070036" y="-14499"/>
                  <a:pt x="2042762" y="6970"/>
                  <a:pt x="2105203" y="0"/>
                </a:cubicBezTo>
                <a:cubicBezTo>
                  <a:pt x="2167644" y="-6970"/>
                  <a:pt x="2382384" y="36022"/>
                  <a:pt x="2490025" y="0"/>
                </a:cubicBezTo>
                <a:cubicBezTo>
                  <a:pt x="2597666" y="-36022"/>
                  <a:pt x="2742441" y="55177"/>
                  <a:pt x="2965394" y="0"/>
                </a:cubicBezTo>
                <a:cubicBezTo>
                  <a:pt x="3188347" y="-55177"/>
                  <a:pt x="3233466" y="14495"/>
                  <a:pt x="3350216" y="0"/>
                </a:cubicBezTo>
                <a:cubicBezTo>
                  <a:pt x="3466966" y="-14495"/>
                  <a:pt x="3842650" y="84865"/>
                  <a:pt x="4097223" y="0"/>
                </a:cubicBezTo>
                <a:cubicBezTo>
                  <a:pt x="4351796" y="-84865"/>
                  <a:pt x="4472981" y="16926"/>
                  <a:pt x="4572592" y="0"/>
                </a:cubicBezTo>
                <a:cubicBezTo>
                  <a:pt x="4672203" y="-16926"/>
                  <a:pt x="4852160" y="14072"/>
                  <a:pt x="5047960" y="0"/>
                </a:cubicBezTo>
                <a:cubicBezTo>
                  <a:pt x="5243760" y="-14072"/>
                  <a:pt x="5375006" y="31078"/>
                  <a:pt x="5613875" y="0"/>
                </a:cubicBezTo>
                <a:cubicBezTo>
                  <a:pt x="5852745" y="-31078"/>
                  <a:pt x="5917764" y="15342"/>
                  <a:pt x="5998697" y="0"/>
                </a:cubicBezTo>
                <a:cubicBezTo>
                  <a:pt x="6079630" y="-15342"/>
                  <a:pt x="6197711" y="45518"/>
                  <a:pt x="6383519" y="0"/>
                </a:cubicBezTo>
                <a:cubicBezTo>
                  <a:pt x="6569327" y="-45518"/>
                  <a:pt x="6637904" y="4420"/>
                  <a:pt x="6768341" y="0"/>
                </a:cubicBezTo>
                <a:cubicBezTo>
                  <a:pt x="6898778" y="-4420"/>
                  <a:pt x="7173522" y="20356"/>
                  <a:pt x="7334256" y="0"/>
                </a:cubicBezTo>
                <a:cubicBezTo>
                  <a:pt x="7494991" y="-20356"/>
                  <a:pt x="7635339" y="17628"/>
                  <a:pt x="7900171" y="0"/>
                </a:cubicBezTo>
                <a:cubicBezTo>
                  <a:pt x="8165003" y="-17628"/>
                  <a:pt x="8775606" y="31587"/>
                  <a:pt x="9054637" y="0"/>
                </a:cubicBezTo>
                <a:cubicBezTo>
                  <a:pt x="9094154" y="98667"/>
                  <a:pt x="9018041" y="303303"/>
                  <a:pt x="9054637" y="476048"/>
                </a:cubicBezTo>
                <a:cubicBezTo>
                  <a:pt x="9091233" y="648793"/>
                  <a:pt x="8998046" y="813517"/>
                  <a:pt x="9054637" y="1014190"/>
                </a:cubicBezTo>
                <a:cubicBezTo>
                  <a:pt x="9111228" y="1214863"/>
                  <a:pt x="9039028" y="1365279"/>
                  <a:pt x="9054637" y="1490238"/>
                </a:cubicBezTo>
                <a:cubicBezTo>
                  <a:pt x="9070246" y="1615197"/>
                  <a:pt x="8990995" y="1939435"/>
                  <a:pt x="9054637" y="2069775"/>
                </a:cubicBezTo>
                <a:cubicBezTo>
                  <a:pt x="8753984" y="2113489"/>
                  <a:pt x="8557184" y="2005236"/>
                  <a:pt x="8398176" y="2069775"/>
                </a:cubicBezTo>
                <a:cubicBezTo>
                  <a:pt x="8239168" y="2134314"/>
                  <a:pt x="7807994" y="2054446"/>
                  <a:pt x="7651168" y="2069775"/>
                </a:cubicBezTo>
                <a:cubicBezTo>
                  <a:pt x="7494342" y="2085104"/>
                  <a:pt x="7449953" y="2051022"/>
                  <a:pt x="7356893" y="2069775"/>
                </a:cubicBezTo>
                <a:cubicBezTo>
                  <a:pt x="7263834" y="2088528"/>
                  <a:pt x="7019705" y="2054810"/>
                  <a:pt x="6700431" y="2069775"/>
                </a:cubicBezTo>
                <a:cubicBezTo>
                  <a:pt x="6381157" y="2084740"/>
                  <a:pt x="6347656" y="2030443"/>
                  <a:pt x="6225063" y="2069775"/>
                </a:cubicBezTo>
                <a:cubicBezTo>
                  <a:pt x="6102470" y="2109107"/>
                  <a:pt x="5736720" y="2063279"/>
                  <a:pt x="5478055" y="2069775"/>
                </a:cubicBezTo>
                <a:cubicBezTo>
                  <a:pt x="5219390" y="2076271"/>
                  <a:pt x="4921535" y="2046884"/>
                  <a:pt x="4731048" y="2069775"/>
                </a:cubicBezTo>
                <a:cubicBezTo>
                  <a:pt x="4540561" y="2092666"/>
                  <a:pt x="4540106" y="2047890"/>
                  <a:pt x="4436772" y="2069775"/>
                </a:cubicBezTo>
                <a:cubicBezTo>
                  <a:pt x="4333438" y="2091660"/>
                  <a:pt x="4273266" y="2034879"/>
                  <a:pt x="4142496" y="2069775"/>
                </a:cubicBezTo>
                <a:cubicBezTo>
                  <a:pt x="4011726" y="2104671"/>
                  <a:pt x="3854296" y="2067134"/>
                  <a:pt x="3757674" y="2069775"/>
                </a:cubicBezTo>
                <a:cubicBezTo>
                  <a:pt x="3661052" y="2072416"/>
                  <a:pt x="3241281" y="2038817"/>
                  <a:pt x="3101213" y="2069775"/>
                </a:cubicBezTo>
                <a:cubicBezTo>
                  <a:pt x="2961145" y="2100733"/>
                  <a:pt x="2636471" y="1998698"/>
                  <a:pt x="2444752" y="2069775"/>
                </a:cubicBezTo>
                <a:cubicBezTo>
                  <a:pt x="2253033" y="2140852"/>
                  <a:pt x="1921079" y="2007196"/>
                  <a:pt x="1788291" y="2069775"/>
                </a:cubicBezTo>
                <a:cubicBezTo>
                  <a:pt x="1655503" y="2132354"/>
                  <a:pt x="1606502" y="2045847"/>
                  <a:pt x="1494015" y="2069775"/>
                </a:cubicBezTo>
                <a:cubicBezTo>
                  <a:pt x="1381528" y="2093703"/>
                  <a:pt x="1169106" y="2051031"/>
                  <a:pt x="928100" y="2069775"/>
                </a:cubicBezTo>
                <a:cubicBezTo>
                  <a:pt x="687094" y="2088519"/>
                  <a:pt x="403299" y="1981452"/>
                  <a:pt x="0" y="2069775"/>
                </a:cubicBezTo>
                <a:cubicBezTo>
                  <a:pt x="-2487" y="1873165"/>
                  <a:pt x="1797" y="1639958"/>
                  <a:pt x="0" y="1531634"/>
                </a:cubicBezTo>
                <a:cubicBezTo>
                  <a:pt x="-1797" y="1423310"/>
                  <a:pt x="28483" y="1188883"/>
                  <a:pt x="0" y="1076283"/>
                </a:cubicBezTo>
                <a:cubicBezTo>
                  <a:pt x="-28483" y="963683"/>
                  <a:pt x="40106" y="803482"/>
                  <a:pt x="0" y="600235"/>
                </a:cubicBezTo>
                <a:cubicBezTo>
                  <a:pt x="-40106" y="396988"/>
                  <a:pt x="59482" y="145736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121899" tIns="60949" rIns="121899" bIns="60949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3100" b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cho biết ở Buôn Ma Thuột có những mùa nào?</a:t>
            </a:r>
          </a:p>
          <a:p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Mùa mưa vào những tháng nào?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Mùa khô vào những tháng nào?</a:t>
            </a:r>
          </a:p>
        </p:txBody>
      </p:sp>
      <p:pic>
        <p:nvPicPr>
          <p:cNvPr id="18" name="图片 14">
            <a:extLst>
              <a:ext uri="{FF2B5EF4-FFF2-40B4-BE49-F238E27FC236}">
                <a16:creationId xmlns:a16="http://schemas.microsoft.com/office/drawing/2014/main" id="{5CB9F46E-A463-4AC8-8DB5-E79FAAE1B5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7" t="10936" r="28077" b="50000"/>
          <a:stretch>
            <a:fillRect/>
          </a:stretch>
        </p:blipFill>
        <p:spPr>
          <a:xfrm>
            <a:off x="-69739" y="-132263"/>
            <a:ext cx="1349719" cy="1243592"/>
          </a:xfrm>
          <a:prstGeom prst="rect">
            <a:avLst/>
          </a:prstGeom>
        </p:spPr>
      </p:pic>
      <p:pic>
        <p:nvPicPr>
          <p:cNvPr id="19" name="图片 14">
            <a:extLst>
              <a:ext uri="{FF2B5EF4-FFF2-40B4-BE49-F238E27FC236}">
                <a16:creationId xmlns:a16="http://schemas.microsoft.com/office/drawing/2014/main" id="{ED434C4C-3C41-4703-88E5-0540DB91DC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27" t="36751" r="13654" b="21877"/>
          <a:stretch>
            <a:fillRect/>
          </a:stretch>
        </p:blipFill>
        <p:spPr>
          <a:xfrm>
            <a:off x="10990332" y="-175966"/>
            <a:ext cx="1271406" cy="14972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AE73ED-7EE2-40F4-92CE-B158ACDCB0AC}"/>
              </a:ext>
            </a:extLst>
          </p:cNvPr>
          <p:cNvSpPr/>
          <p:nvPr/>
        </p:nvSpPr>
        <p:spPr>
          <a:xfrm>
            <a:off x="4699000" y="625753"/>
            <a:ext cx="5575300" cy="990555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A0A291-2488-4D0C-9A18-1340550116C9}"/>
              </a:ext>
            </a:extLst>
          </p:cNvPr>
          <p:cNvSpPr/>
          <p:nvPr/>
        </p:nvSpPr>
        <p:spPr>
          <a:xfrm>
            <a:off x="1203076" y="639530"/>
            <a:ext cx="3416025" cy="990555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7C1012-E689-4C91-81AF-D23841434B15}"/>
              </a:ext>
            </a:extLst>
          </p:cNvPr>
          <p:cNvSpPr/>
          <p:nvPr/>
        </p:nvSpPr>
        <p:spPr>
          <a:xfrm>
            <a:off x="10325100" y="614628"/>
            <a:ext cx="1856739" cy="990555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10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5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5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5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71" grpId="0" animBg="1"/>
      <p:bldP spid="13" grpId="0" animBg="1"/>
      <p:bldP spid="14" grpId="0" animBg="1"/>
      <p:bldP spid="15" grpId="0" autoUpdateAnimBg="0"/>
      <p:bldP spid="16" grpId="0" autoUpdateAnimBg="0"/>
      <p:bldP spid="17" grpId="0" animBg="1"/>
      <p:bldP spid="3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8138EC6-071A-4259-93EB-93EBFC02FEB3}"/>
              </a:ext>
            </a:extLst>
          </p:cNvPr>
          <p:cNvGrpSpPr/>
          <p:nvPr/>
        </p:nvGrpSpPr>
        <p:grpSpPr>
          <a:xfrm>
            <a:off x="117987" y="135194"/>
            <a:ext cx="7020233" cy="2126226"/>
            <a:chOff x="1276187" y="1991524"/>
            <a:chExt cx="7417868" cy="2185219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A181E00D-7B24-4C5A-84B6-E22B1CD93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76187" y="1991524"/>
              <a:ext cx="7417868" cy="218521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102753-F506-4D24-93FF-FEB437094F5C}"/>
                </a:ext>
              </a:extLst>
            </p:cNvPr>
            <p:cNvSpPr txBox="1"/>
            <p:nvPr/>
          </p:nvSpPr>
          <p:spPr>
            <a:xfrm>
              <a:off x="2250661" y="2242988"/>
              <a:ext cx="5955926" cy="15627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 có nhận xét gì về khí hậu ở </a:t>
              </a:r>
              <a:r>
                <a:rPr lang="en-US" sz="40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Tây Nguyên</a:t>
              </a:r>
              <a:r>
                <a: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EAB665F-1B57-4F5D-9386-AB1715C7EF3B}"/>
              </a:ext>
            </a:extLst>
          </p:cNvPr>
          <p:cNvGrpSpPr/>
          <p:nvPr/>
        </p:nvGrpSpPr>
        <p:grpSpPr>
          <a:xfrm>
            <a:off x="2369575" y="2506095"/>
            <a:ext cx="9822425" cy="4266438"/>
            <a:chOff x="838202" y="737756"/>
            <a:chExt cx="7619998" cy="528204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1F0903E-72DC-4F58-B637-8D0CF87D9BF7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rgbClr val="73E7E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8931562-0B0C-4CDC-B789-3BE91D13A770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E56B5BC-B24F-4503-A1C7-1AFB406F0309}"/>
              </a:ext>
            </a:extLst>
          </p:cNvPr>
          <p:cNvSpPr txBox="1"/>
          <p:nvPr/>
        </p:nvSpPr>
        <p:spPr>
          <a:xfrm>
            <a:off x="2748879" y="3091488"/>
            <a:ext cx="9063816" cy="3087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rệt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0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0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</a:t>
            </a:r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0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gay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图片 10">
            <a:extLst>
              <a:ext uri="{FF2B5EF4-FFF2-40B4-BE49-F238E27FC236}">
                <a16:creationId xmlns:a16="http://schemas.microsoft.com/office/drawing/2014/main" id="{4DD6074E-E945-4644-AC06-1A176A972E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47878" y="6007912"/>
            <a:ext cx="5126230" cy="897054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F37BEFE6-6910-4273-902F-E6B4569AEFA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2974053"/>
            <a:ext cx="2853049" cy="3504078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B0870F5B-AC25-46D7-983C-D3CA673F1AE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1" b="3931"/>
          <a:stretch/>
        </p:blipFill>
        <p:spPr>
          <a:xfrm>
            <a:off x="8377084" y="-595831"/>
            <a:ext cx="3814915" cy="351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2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" presetClass="entr" presetSubtype="2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00EF206D-A1A1-4F9F-9E2F-75C57BC9787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555555"/>
              </a:clrFrom>
              <a:clrTo>
                <a:srgbClr val="55555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2554" y="-1757520"/>
            <a:ext cx="13961807" cy="11012130"/>
          </a:xfrm>
          <a:prstGeom prst="rect">
            <a:avLst/>
          </a:prstGeom>
        </p:spPr>
      </p:pic>
      <p:sp>
        <p:nvSpPr>
          <p:cNvPr id="6" name="矩形: 圆角 6">
            <a:extLst>
              <a:ext uri="{FF2B5EF4-FFF2-40B4-BE49-F238E27FC236}">
                <a16:creationId xmlns:a16="http://schemas.microsoft.com/office/drawing/2014/main" id="{85413E41-C46D-434B-85FE-94FDD3E7E8A5}"/>
              </a:ext>
            </a:extLst>
          </p:cNvPr>
          <p:cNvSpPr/>
          <p:nvPr/>
        </p:nvSpPr>
        <p:spPr>
          <a:xfrm>
            <a:off x="889487" y="725424"/>
            <a:ext cx="10539046" cy="4131711"/>
          </a:xfrm>
          <a:prstGeom prst="roundRect">
            <a:avLst>
              <a:gd name="adj" fmla="val 600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8" name="图片 12">
            <a:extLst>
              <a:ext uri="{FF2B5EF4-FFF2-40B4-BE49-F238E27FC236}">
                <a16:creationId xmlns:a16="http://schemas.microsoft.com/office/drawing/2014/main" id="{644A78BF-6F47-446D-8E32-98D31433F2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9"/>
          <a:stretch>
            <a:fillRect/>
          </a:stretch>
        </p:blipFill>
        <p:spPr>
          <a:xfrm>
            <a:off x="8767472" y="3748545"/>
            <a:ext cx="2925726" cy="3234882"/>
          </a:xfrm>
          <a:prstGeom prst="rect">
            <a:avLst/>
          </a:prstGeom>
        </p:spPr>
      </p:pic>
      <p:sp>
        <p:nvSpPr>
          <p:cNvPr id="203780" name="Rectangle 4"/>
          <p:cNvSpPr>
            <a:spLocks noGrp="1" noChangeArrowheads="1"/>
          </p:cNvSpPr>
          <p:nvPr>
            <p:ph type="title"/>
          </p:nvPr>
        </p:nvSpPr>
        <p:spPr>
          <a:xfrm>
            <a:off x="1106392" y="1434117"/>
            <a:ext cx="10038735" cy="2060992"/>
          </a:xfrm>
        </p:spPr>
        <p:txBody>
          <a:bodyPr>
            <a:no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en-US" sz="3200" b="1">
                <a:solidFill>
                  <a:srgbClr val="0691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>
                <a:solidFill>
                  <a:srgbClr val="0691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nguyên gồm các cao nguyên xếp tầng cao thấp khác nhau nh</a:t>
            </a:r>
            <a:r>
              <a:rPr lang="vi-VN" sz="3600" b="1">
                <a:solidFill>
                  <a:srgbClr val="0691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>
                <a:solidFill>
                  <a:srgbClr val="0691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cao nguyên </a:t>
            </a:r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 Tum, Đắk Lắk, Lâm Viên, Di Linh,... </a:t>
            </a:r>
            <a:r>
              <a:rPr lang="en-US" sz="3600" b="1">
                <a:solidFill>
                  <a:srgbClr val="0691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vi-VN" sz="3600" b="1">
                <a:solidFill>
                  <a:srgbClr val="0691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600" b="1">
                <a:solidFill>
                  <a:srgbClr val="0691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ây khí hậu có hai mùa rõ rệt: </a:t>
            </a:r>
            <a:r>
              <a:rPr lang="en-US" sz="36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m</a:t>
            </a:r>
            <a:r>
              <a:rPr lang="vi-VN" sz="36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3600" b="1">
                <a:solidFill>
                  <a:srgbClr val="0691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sz="3600" b="1">
                <a:solidFill>
                  <a:srgbClr val="FF9E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khô</a:t>
            </a:r>
            <a:r>
              <a:rPr lang="en-US" sz="3600" b="1">
                <a:solidFill>
                  <a:srgbClr val="0691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>
              <a:solidFill>
                <a:srgbClr val="06918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4D7029C-B222-4206-8322-CDAE489F6675}"/>
              </a:ext>
            </a:extLst>
          </p:cNvPr>
          <p:cNvGrpSpPr/>
          <p:nvPr/>
        </p:nvGrpSpPr>
        <p:grpSpPr>
          <a:xfrm>
            <a:off x="620769" y="523498"/>
            <a:ext cx="3246114" cy="936786"/>
            <a:chOff x="627795" y="1010002"/>
            <a:chExt cx="3246114" cy="936786"/>
          </a:xfrm>
        </p:grpSpPr>
        <p:sp>
          <p:nvSpPr>
            <p:cNvPr id="9" name="矩形: 圆顶角 14">
              <a:extLst>
                <a:ext uri="{FF2B5EF4-FFF2-40B4-BE49-F238E27FC236}">
                  <a16:creationId xmlns:a16="http://schemas.microsoft.com/office/drawing/2014/main" id="{DE074231-F821-48C0-9662-177C79ED27CD}"/>
                </a:ext>
              </a:extLst>
            </p:cNvPr>
            <p:cNvSpPr/>
            <p:nvPr/>
          </p:nvSpPr>
          <p:spPr>
            <a:xfrm rot="5400000">
              <a:off x="1782459" y="-144662"/>
              <a:ext cx="936786" cy="3246114"/>
            </a:xfrm>
            <a:prstGeom prst="round2SameRect">
              <a:avLst>
                <a:gd name="adj1" fmla="val 48983"/>
                <a:gd name="adj2" fmla="val 0"/>
              </a:avLst>
            </a:prstGeom>
            <a:solidFill>
              <a:srgbClr val="28D18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00B05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C2EF51-C835-4565-AFBA-4D38606281AF}"/>
                </a:ext>
              </a:extLst>
            </p:cNvPr>
            <p:cNvSpPr txBox="1"/>
            <p:nvPr/>
          </p:nvSpPr>
          <p:spPr>
            <a:xfrm>
              <a:off x="763466" y="1062896"/>
              <a:ext cx="296860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sz="480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UTM Akashi" panose="02040603050506020204" pitchFamily="18" charset="0"/>
                </a:rPr>
                <a:t>Ghi nhớ</a:t>
              </a:r>
            </a:p>
          </p:txBody>
        </p:sp>
      </p:grpSp>
      <p:pic>
        <p:nvPicPr>
          <p:cNvPr id="12" name="图片 14">
            <a:extLst>
              <a:ext uri="{FF2B5EF4-FFF2-40B4-BE49-F238E27FC236}">
                <a16:creationId xmlns:a16="http://schemas.microsoft.com/office/drawing/2014/main" id="{AD2D4E0F-902C-4205-AF08-CBEFF84AFD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7" t="10936" r="28077" b="50000"/>
          <a:stretch>
            <a:fillRect/>
          </a:stretch>
        </p:blipFill>
        <p:spPr>
          <a:xfrm>
            <a:off x="9966842" y="-156304"/>
            <a:ext cx="2225158" cy="20501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2037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2037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2037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7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378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B59C573D-FDF8-4BF2-AC4E-9F3A5C6842AD}"/>
              </a:ext>
            </a:extLst>
          </p:cNvPr>
          <p:cNvGrpSpPr/>
          <p:nvPr/>
        </p:nvGrpSpPr>
        <p:grpSpPr>
          <a:xfrm>
            <a:off x="1544561" y="2508215"/>
            <a:ext cx="9102876" cy="1158910"/>
            <a:chOff x="1855236" y="5068433"/>
            <a:chExt cx="9102876" cy="115891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4" name="Rectangle 56">
              <a:extLst>
                <a:ext uri="{FF2B5EF4-FFF2-40B4-BE49-F238E27FC236}">
                  <a16:creationId xmlns:a16="http://schemas.microsoft.com/office/drawing/2014/main" id="{9355B85A-F727-4E83-AF4F-C8FF251D25DA}"/>
                </a:ext>
              </a:extLst>
            </p:cNvPr>
            <p:cNvSpPr/>
            <p:nvPr/>
          </p:nvSpPr>
          <p:spPr>
            <a:xfrm>
              <a:off x="9932436" y="5068433"/>
              <a:ext cx="1025676" cy="1158909"/>
            </a:xfrm>
            <a:prstGeom prst="rect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 anchorCtr="0"/>
            <a:lstStyle/>
            <a:p>
              <a:pPr algn="ctr"/>
              <a:endParaRPr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5" name="Group 60">
              <a:extLst>
                <a:ext uri="{FF2B5EF4-FFF2-40B4-BE49-F238E27FC236}">
                  <a16:creationId xmlns:a16="http://schemas.microsoft.com/office/drawing/2014/main" id="{691209EB-C735-491A-943F-8836CFB6D279}"/>
                </a:ext>
              </a:extLst>
            </p:cNvPr>
            <p:cNvGrpSpPr/>
            <p:nvPr/>
          </p:nvGrpSpPr>
          <p:grpSpPr>
            <a:xfrm>
              <a:off x="1855236" y="5068434"/>
              <a:ext cx="8077200" cy="1158909"/>
              <a:chOff x="624" y="3456"/>
              <a:chExt cx="5088" cy="432"/>
            </a:xfrm>
            <a:grpFill/>
          </p:grpSpPr>
          <p:grpSp>
            <p:nvGrpSpPr>
              <p:cNvPr id="26" name="Group 40">
                <a:extLst>
                  <a:ext uri="{FF2B5EF4-FFF2-40B4-BE49-F238E27FC236}">
                    <a16:creationId xmlns:a16="http://schemas.microsoft.com/office/drawing/2014/main" id="{20EE6ED0-88A6-4A1A-984B-446E01F88247}"/>
                  </a:ext>
                </a:extLst>
              </p:cNvPr>
              <p:cNvGrpSpPr/>
              <p:nvPr/>
            </p:nvGrpSpPr>
            <p:grpSpPr>
              <a:xfrm>
                <a:off x="624" y="3456"/>
                <a:ext cx="2544" cy="432"/>
                <a:chOff x="960" y="3408"/>
                <a:chExt cx="3024" cy="624"/>
              </a:xfrm>
              <a:grpFill/>
            </p:grpSpPr>
            <p:sp>
              <p:nvSpPr>
                <p:cNvPr id="32" name="Rectangle 32">
                  <a:extLst>
                    <a:ext uri="{FF2B5EF4-FFF2-40B4-BE49-F238E27FC236}">
                      <a16:creationId xmlns:a16="http://schemas.microsoft.com/office/drawing/2014/main" id="{61A7653A-F1A1-4CD1-B21D-C604493DEFF2}"/>
                    </a:ext>
                  </a:extLst>
                </p:cNvPr>
                <p:cNvSpPr/>
                <p:nvPr/>
              </p:nvSpPr>
              <p:spPr>
                <a:xfrm>
                  <a:off x="3216" y="3408"/>
                  <a:ext cx="768" cy="624"/>
                </a:xfrm>
                <a:prstGeom prst="rect">
                  <a:avLst/>
                </a:prstGeom>
                <a:grpFill/>
                <a:ln>
                  <a:headEnd type="none" w="med" len="med"/>
                  <a:tailEnd type="none" w="med" len="med"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anchor="ctr" anchorCtr="0"/>
                <a:lstStyle/>
                <a:p>
                  <a:pPr algn="ctr"/>
                  <a:endParaRPr sz="6000" b="1" cap="all" dirty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chemeClr val="accent4">
                            <a:shade val="20000"/>
                            <a:satMod val="245000"/>
                          </a:schemeClr>
                        </a:gs>
                        <a:gs pos="43000">
                          <a:schemeClr val="accent4">
                            <a:satMod val="255000"/>
                          </a:schemeClr>
                        </a:gs>
                        <a:gs pos="48000">
                          <a:schemeClr val="accent4">
                            <a:shade val="85000"/>
                            <a:satMod val="255000"/>
                          </a:schemeClr>
                        </a:gs>
                        <a:gs pos="100000">
                          <a:schemeClr val="accent4">
                            <a:shade val="20000"/>
                            <a:satMod val="245000"/>
                          </a:schemeClr>
                        </a:gs>
                      </a:gsLst>
                      <a:lin ang="5400000"/>
                    </a:gradFill>
                    <a:effectLst>
                      <a:reflection blurRad="12700" stA="28000" endPos="45000" dist="1000" dir="5400000" sy="-100000" algn="bl" rotWithShape="0"/>
                    </a:effectLst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3" name="Rectangle 33">
                  <a:extLst>
                    <a:ext uri="{FF2B5EF4-FFF2-40B4-BE49-F238E27FC236}">
                      <a16:creationId xmlns:a16="http://schemas.microsoft.com/office/drawing/2014/main" id="{92C226B4-4FD1-45B3-93C6-D8EAD6094AED}"/>
                    </a:ext>
                  </a:extLst>
                </p:cNvPr>
                <p:cNvSpPr/>
                <p:nvPr/>
              </p:nvSpPr>
              <p:spPr>
                <a:xfrm>
                  <a:off x="1680" y="3408"/>
                  <a:ext cx="768" cy="624"/>
                </a:xfrm>
                <a:prstGeom prst="rect">
                  <a:avLst/>
                </a:prstGeom>
                <a:grpFill/>
                <a:ln>
                  <a:headEnd type="none" w="med" len="med"/>
                  <a:tailEnd type="none" w="med" len="med"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anchor="ctr" anchorCtr="0"/>
                <a:lstStyle/>
                <a:p>
                  <a:pPr algn="ctr"/>
                  <a:endParaRPr sz="6000" b="1" cap="all" dirty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chemeClr val="accent4">
                            <a:shade val="20000"/>
                            <a:satMod val="245000"/>
                          </a:schemeClr>
                        </a:gs>
                        <a:gs pos="43000">
                          <a:schemeClr val="accent4">
                            <a:satMod val="255000"/>
                          </a:schemeClr>
                        </a:gs>
                        <a:gs pos="48000">
                          <a:schemeClr val="accent4">
                            <a:shade val="85000"/>
                            <a:satMod val="255000"/>
                          </a:schemeClr>
                        </a:gs>
                        <a:gs pos="100000">
                          <a:schemeClr val="accent4">
                            <a:shade val="20000"/>
                            <a:satMod val="245000"/>
                          </a:schemeClr>
                        </a:gs>
                      </a:gsLst>
                      <a:lin ang="5400000"/>
                    </a:gradFill>
                    <a:effectLst>
                      <a:reflection blurRad="12700" stA="28000" endPos="45000" dist="1000" dir="5400000" sy="-100000" algn="bl" rotWithShape="0"/>
                    </a:effectLst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4" name="Rectangle 34">
                  <a:extLst>
                    <a:ext uri="{FF2B5EF4-FFF2-40B4-BE49-F238E27FC236}">
                      <a16:creationId xmlns:a16="http://schemas.microsoft.com/office/drawing/2014/main" id="{A08C154C-75D1-459E-8D1D-967DAB6ACDB2}"/>
                    </a:ext>
                  </a:extLst>
                </p:cNvPr>
                <p:cNvSpPr/>
                <p:nvPr/>
              </p:nvSpPr>
              <p:spPr>
                <a:xfrm>
                  <a:off x="2448" y="3408"/>
                  <a:ext cx="768" cy="624"/>
                </a:xfrm>
                <a:prstGeom prst="rect">
                  <a:avLst/>
                </a:prstGeom>
                <a:grpFill/>
                <a:ln>
                  <a:headEnd type="none" w="med" len="med"/>
                  <a:tailEnd type="none" w="med" len="med"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anchor="ctr" anchorCtr="0"/>
                <a:lstStyle/>
                <a:p>
                  <a:pPr algn="ctr"/>
                  <a:endParaRPr sz="6000" b="1" cap="all" dirty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chemeClr val="accent4">
                            <a:shade val="20000"/>
                            <a:satMod val="245000"/>
                          </a:schemeClr>
                        </a:gs>
                        <a:gs pos="43000">
                          <a:schemeClr val="accent4">
                            <a:satMod val="255000"/>
                          </a:schemeClr>
                        </a:gs>
                        <a:gs pos="48000">
                          <a:schemeClr val="accent4">
                            <a:shade val="85000"/>
                            <a:satMod val="255000"/>
                          </a:schemeClr>
                        </a:gs>
                        <a:gs pos="100000">
                          <a:schemeClr val="accent4">
                            <a:shade val="20000"/>
                            <a:satMod val="245000"/>
                          </a:schemeClr>
                        </a:gs>
                      </a:gsLst>
                      <a:lin ang="5400000"/>
                    </a:gradFill>
                    <a:effectLst>
                      <a:reflection blurRad="12700" stA="28000" endPos="45000" dist="1000" dir="5400000" sy="-100000" algn="bl" rotWithShape="0"/>
                    </a:effectLst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5" name="Rectangle 35">
                  <a:extLst>
                    <a:ext uri="{FF2B5EF4-FFF2-40B4-BE49-F238E27FC236}">
                      <a16:creationId xmlns:a16="http://schemas.microsoft.com/office/drawing/2014/main" id="{9330384F-6B0E-40B3-83BA-95A99763C0D6}"/>
                    </a:ext>
                  </a:extLst>
                </p:cNvPr>
                <p:cNvSpPr/>
                <p:nvPr/>
              </p:nvSpPr>
              <p:spPr>
                <a:xfrm>
                  <a:off x="960" y="3408"/>
                  <a:ext cx="768" cy="624"/>
                </a:xfrm>
                <a:prstGeom prst="rect">
                  <a:avLst/>
                </a:prstGeom>
                <a:grpFill/>
                <a:ln>
                  <a:headEnd type="none" w="med" len="med"/>
                  <a:tailEnd type="none" w="med" len="med"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anchor="ctr" anchorCtr="0"/>
                <a:lstStyle/>
                <a:p>
                  <a:pPr algn="ctr"/>
                  <a:endParaRPr sz="6000" b="1" cap="all" dirty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chemeClr val="accent4">
                            <a:shade val="20000"/>
                            <a:satMod val="245000"/>
                          </a:schemeClr>
                        </a:gs>
                        <a:gs pos="43000">
                          <a:schemeClr val="accent4">
                            <a:satMod val="255000"/>
                          </a:schemeClr>
                        </a:gs>
                        <a:gs pos="48000">
                          <a:schemeClr val="accent4">
                            <a:shade val="85000"/>
                            <a:satMod val="255000"/>
                          </a:schemeClr>
                        </a:gs>
                        <a:gs pos="100000">
                          <a:schemeClr val="accent4">
                            <a:shade val="20000"/>
                            <a:satMod val="245000"/>
                          </a:schemeClr>
                        </a:gs>
                      </a:gsLst>
                      <a:lin ang="5400000"/>
                    </a:gradFill>
                    <a:effectLst>
                      <a:reflection blurRad="12700" stA="28000" endPos="45000" dist="1000" dir="5400000" sy="-100000" algn="bl" rotWithShape="0"/>
                    </a:effectLst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27" name="Group 55">
                <a:extLst>
                  <a:ext uri="{FF2B5EF4-FFF2-40B4-BE49-F238E27FC236}">
                    <a16:creationId xmlns:a16="http://schemas.microsoft.com/office/drawing/2014/main" id="{40A85101-799F-49D7-9882-8B57569EFEDD}"/>
                  </a:ext>
                </a:extLst>
              </p:cNvPr>
              <p:cNvGrpSpPr/>
              <p:nvPr/>
            </p:nvGrpSpPr>
            <p:grpSpPr>
              <a:xfrm>
                <a:off x="3168" y="3456"/>
                <a:ext cx="2544" cy="432"/>
                <a:chOff x="960" y="3408"/>
                <a:chExt cx="3024" cy="624"/>
              </a:xfrm>
              <a:grpFill/>
            </p:grpSpPr>
            <p:sp>
              <p:nvSpPr>
                <p:cNvPr id="28" name="Rectangle 56">
                  <a:extLst>
                    <a:ext uri="{FF2B5EF4-FFF2-40B4-BE49-F238E27FC236}">
                      <a16:creationId xmlns:a16="http://schemas.microsoft.com/office/drawing/2014/main" id="{9B0F71B7-D0B3-406C-AD64-F51E18D08E55}"/>
                    </a:ext>
                  </a:extLst>
                </p:cNvPr>
                <p:cNvSpPr/>
                <p:nvPr/>
              </p:nvSpPr>
              <p:spPr>
                <a:xfrm>
                  <a:off x="3216" y="3408"/>
                  <a:ext cx="768" cy="624"/>
                </a:xfrm>
                <a:prstGeom prst="rect">
                  <a:avLst/>
                </a:prstGeom>
                <a:grpFill/>
                <a:ln>
                  <a:headEnd type="none" w="med" len="med"/>
                  <a:tailEnd type="none" w="med" len="med"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anchor="ctr" anchorCtr="0"/>
                <a:lstStyle/>
                <a:p>
                  <a:pPr algn="ctr"/>
                  <a:endParaRPr sz="6000" b="1" cap="all" dirty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chemeClr val="accent4">
                            <a:shade val="20000"/>
                            <a:satMod val="245000"/>
                          </a:schemeClr>
                        </a:gs>
                        <a:gs pos="43000">
                          <a:schemeClr val="accent4">
                            <a:satMod val="255000"/>
                          </a:schemeClr>
                        </a:gs>
                        <a:gs pos="48000">
                          <a:schemeClr val="accent4">
                            <a:shade val="85000"/>
                            <a:satMod val="255000"/>
                          </a:schemeClr>
                        </a:gs>
                        <a:gs pos="100000">
                          <a:schemeClr val="accent4">
                            <a:shade val="20000"/>
                            <a:satMod val="245000"/>
                          </a:schemeClr>
                        </a:gs>
                      </a:gsLst>
                      <a:lin ang="5400000"/>
                    </a:gradFill>
                    <a:effectLst>
                      <a:reflection blurRad="12700" stA="28000" endPos="45000" dist="1000" dir="5400000" sy="-100000" algn="bl" rotWithShape="0"/>
                    </a:effectLst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9" name="Rectangle 57">
                  <a:extLst>
                    <a:ext uri="{FF2B5EF4-FFF2-40B4-BE49-F238E27FC236}">
                      <a16:creationId xmlns:a16="http://schemas.microsoft.com/office/drawing/2014/main" id="{6416EFBF-2527-4ACB-AFBF-85D9A731FAB1}"/>
                    </a:ext>
                  </a:extLst>
                </p:cNvPr>
                <p:cNvSpPr/>
                <p:nvPr/>
              </p:nvSpPr>
              <p:spPr>
                <a:xfrm>
                  <a:off x="1680" y="3408"/>
                  <a:ext cx="768" cy="624"/>
                </a:xfrm>
                <a:prstGeom prst="rect">
                  <a:avLst/>
                </a:prstGeom>
                <a:grpFill/>
                <a:ln>
                  <a:headEnd type="none" w="med" len="med"/>
                  <a:tailEnd type="none" w="med" len="med"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anchor="ctr" anchorCtr="0"/>
                <a:lstStyle/>
                <a:p>
                  <a:pPr algn="ctr"/>
                  <a:endParaRPr sz="6000" b="1" cap="all" dirty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chemeClr val="accent4">
                            <a:shade val="20000"/>
                            <a:satMod val="245000"/>
                          </a:schemeClr>
                        </a:gs>
                        <a:gs pos="43000">
                          <a:schemeClr val="accent4">
                            <a:satMod val="255000"/>
                          </a:schemeClr>
                        </a:gs>
                        <a:gs pos="48000">
                          <a:schemeClr val="accent4">
                            <a:shade val="85000"/>
                            <a:satMod val="255000"/>
                          </a:schemeClr>
                        </a:gs>
                        <a:gs pos="100000">
                          <a:schemeClr val="accent4">
                            <a:shade val="20000"/>
                            <a:satMod val="245000"/>
                          </a:schemeClr>
                        </a:gs>
                      </a:gsLst>
                      <a:lin ang="5400000"/>
                    </a:gradFill>
                    <a:effectLst>
                      <a:reflection blurRad="12700" stA="28000" endPos="45000" dist="1000" dir="5400000" sy="-100000" algn="bl" rotWithShape="0"/>
                    </a:effectLst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0" name="Rectangle 58">
                  <a:extLst>
                    <a:ext uri="{FF2B5EF4-FFF2-40B4-BE49-F238E27FC236}">
                      <a16:creationId xmlns:a16="http://schemas.microsoft.com/office/drawing/2014/main" id="{7B8BA9F3-B30B-4137-AD59-5874BBD0C139}"/>
                    </a:ext>
                  </a:extLst>
                </p:cNvPr>
                <p:cNvSpPr/>
                <p:nvPr/>
              </p:nvSpPr>
              <p:spPr>
                <a:xfrm>
                  <a:off x="2448" y="3408"/>
                  <a:ext cx="768" cy="624"/>
                </a:xfrm>
                <a:prstGeom prst="rect">
                  <a:avLst/>
                </a:prstGeom>
                <a:grpFill/>
                <a:ln>
                  <a:headEnd type="none" w="med" len="med"/>
                  <a:tailEnd type="none" w="med" len="med"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anchor="ctr" anchorCtr="0"/>
                <a:lstStyle/>
                <a:p>
                  <a:pPr algn="ctr"/>
                  <a:endParaRPr sz="6000" b="1" cap="all" dirty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chemeClr val="accent4">
                            <a:shade val="20000"/>
                            <a:satMod val="245000"/>
                          </a:schemeClr>
                        </a:gs>
                        <a:gs pos="43000">
                          <a:schemeClr val="accent4">
                            <a:satMod val="255000"/>
                          </a:schemeClr>
                        </a:gs>
                        <a:gs pos="48000">
                          <a:schemeClr val="accent4">
                            <a:shade val="85000"/>
                            <a:satMod val="255000"/>
                          </a:schemeClr>
                        </a:gs>
                        <a:gs pos="100000">
                          <a:schemeClr val="accent4">
                            <a:shade val="20000"/>
                            <a:satMod val="245000"/>
                          </a:schemeClr>
                        </a:gs>
                      </a:gsLst>
                      <a:lin ang="5400000"/>
                    </a:gradFill>
                    <a:effectLst>
                      <a:reflection blurRad="12700" stA="28000" endPos="45000" dist="1000" dir="5400000" sy="-100000" algn="bl" rotWithShape="0"/>
                    </a:effectLst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1" name="Rectangle 59">
                  <a:extLst>
                    <a:ext uri="{FF2B5EF4-FFF2-40B4-BE49-F238E27FC236}">
                      <a16:creationId xmlns:a16="http://schemas.microsoft.com/office/drawing/2014/main" id="{333E62DC-20EA-448D-90C4-A9C5307874CA}"/>
                    </a:ext>
                  </a:extLst>
                </p:cNvPr>
                <p:cNvSpPr/>
                <p:nvPr/>
              </p:nvSpPr>
              <p:spPr>
                <a:xfrm>
                  <a:off x="960" y="3408"/>
                  <a:ext cx="768" cy="624"/>
                </a:xfrm>
                <a:prstGeom prst="rect">
                  <a:avLst/>
                </a:prstGeom>
                <a:grpFill/>
                <a:ln>
                  <a:headEnd type="none" w="med" len="med"/>
                  <a:tailEnd type="none" w="med" len="med"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anchor="ctr" anchorCtr="0"/>
                <a:lstStyle/>
                <a:p>
                  <a:pPr algn="ctr"/>
                  <a:endParaRPr sz="6000" b="1" cap="all" dirty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chemeClr val="accent4">
                            <a:shade val="20000"/>
                            <a:satMod val="245000"/>
                          </a:schemeClr>
                        </a:gs>
                        <a:gs pos="43000">
                          <a:schemeClr val="accent4">
                            <a:satMod val="255000"/>
                          </a:schemeClr>
                        </a:gs>
                        <a:gs pos="48000">
                          <a:schemeClr val="accent4">
                            <a:shade val="85000"/>
                            <a:satMod val="255000"/>
                          </a:schemeClr>
                        </a:gs>
                        <a:gs pos="100000">
                          <a:schemeClr val="accent4">
                            <a:shade val="20000"/>
                            <a:satMod val="245000"/>
                          </a:schemeClr>
                        </a:gs>
                      </a:gsLst>
                      <a:lin ang="5400000"/>
                    </a:gradFill>
                    <a:effectLst>
                      <a:reflection blurRad="12700" stA="28000" endPos="45000" dist="1000" dir="5400000" sy="-100000" algn="bl" rotWithShape="0"/>
                    </a:effectLst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</p:grpSp>
      <p:sp>
        <p:nvSpPr>
          <p:cNvPr id="4" name="Text Box 31">
            <a:extLst>
              <a:ext uri="{FF2B5EF4-FFF2-40B4-BE49-F238E27FC236}">
                <a16:creationId xmlns:a16="http://schemas.microsoft.com/office/drawing/2014/main" id="{AB9CA2F5-7BF7-4BED-B764-71DBAF39616E}"/>
              </a:ext>
            </a:extLst>
          </p:cNvPr>
          <p:cNvSpPr txBox="1"/>
          <p:nvPr/>
        </p:nvSpPr>
        <p:spPr>
          <a:xfrm>
            <a:off x="246990" y="1477874"/>
            <a:ext cx="11697865" cy="584753"/>
          </a:xfrm>
          <a:custGeom>
            <a:avLst/>
            <a:gdLst>
              <a:gd name="connsiteX0" fmla="*/ 0 w 11697865"/>
              <a:gd name="connsiteY0" fmla="*/ 0 h 584753"/>
              <a:gd name="connsiteX1" fmla="*/ 233957 w 11697865"/>
              <a:gd name="connsiteY1" fmla="*/ 0 h 584753"/>
              <a:gd name="connsiteX2" fmla="*/ 467915 w 11697865"/>
              <a:gd name="connsiteY2" fmla="*/ 0 h 584753"/>
              <a:gd name="connsiteX3" fmla="*/ 818851 w 11697865"/>
              <a:gd name="connsiteY3" fmla="*/ 0 h 584753"/>
              <a:gd name="connsiteX4" fmla="*/ 1169787 w 11697865"/>
              <a:gd name="connsiteY4" fmla="*/ 0 h 584753"/>
              <a:gd name="connsiteX5" fmla="*/ 1871658 w 11697865"/>
              <a:gd name="connsiteY5" fmla="*/ 0 h 584753"/>
              <a:gd name="connsiteX6" fmla="*/ 2456552 w 11697865"/>
              <a:gd name="connsiteY6" fmla="*/ 0 h 584753"/>
              <a:gd name="connsiteX7" fmla="*/ 3158424 w 11697865"/>
              <a:gd name="connsiteY7" fmla="*/ 0 h 584753"/>
              <a:gd name="connsiteX8" fmla="*/ 3743317 w 11697865"/>
              <a:gd name="connsiteY8" fmla="*/ 0 h 584753"/>
              <a:gd name="connsiteX9" fmla="*/ 4562167 w 11697865"/>
              <a:gd name="connsiteY9" fmla="*/ 0 h 584753"/>
              <a:gd name="connsiteX10" fmla="*/ 5381018 w 11697865"/>
              <a:gd name="connsiteY10" fmla="*/ 0 h 584753"/>
              <a:gd name="connsiteX11" fmla="*/ 6199868 w 11697865"/>
              <a:gd name="connsiteY11" fmla="*/ 0 h 584753"/>
              <a:gd name="connsiteX12" fmla="*/ 6550804 w 11697865"/>
              <a:gd name="connsiteY12" fmla="*/ 0 h 584753"/>
              <a:gd name="connsiteX13" fmla="*/ 6784762 w 11697865"/>
              <a:gd name="connsiteY13" fmla="*/ 0 h 584753"/>
              <a:gd name="connsiteX14" fmla="*/ 7018719 w 11697865"/>
              <a:gd name="connsiteY14" fmla="*/ 0 h 584753"/>
              <a:gd name="connsiteX15" fmla="*/ 7252676 w 11697865"/>
              <a:gd name="connsiteY15" fmla="*/ 0 h 584753"/>
              <a:gd name="connsiteX16" fmla="*/ 7486634 w 11697865"/>
              <a:gd name="connsiteY16" fmla="*/ 0 h 584753"/>
              <a:gd name="connsiteX17" fmla="*/ 8305484 w 11697865"/>
              <a:gd name="connsiteY17" fmla="*/ 0 h 584753"/>
              <a:gd name="connsiteX18" fmla="*/ 8539441 w 11697865"/>
              <a:gd name="connsiteY18" fmla="*/ 0 h 584753"/>
              <a:gd name="connsiteX19" fmla="*/ 9241313 w 11697865"/>
              <a:gd name="connsiteY19" fmla="*/ 0 h 584753"/>
              <a:gd name="connsiteX20" fmla="*/ 9592249 w 11697865"/>
              <a:gd name="connsiteY20" fmla="*/ 0 h 584753"/>
              <a:gd name="connsiteX21" fmla="*/ 10060164 w 11697865"/>
              <a:gd name="connsiteY21" fmla="*/ 0 h 584753"/>
              <a:gd name="connsiteX22" fmla="*/ 10762036 w 11697865"/>
              <a:gd name="connsiteY22" fmla="*/ 0 h 584753"/>
              <a:gd name="connsiteX23" fmla="*/ 11112972 w 11697865"/>
              <a:gd name="connsiteY23" fmla="*/ 0 h 584753"/>
              <a:gd name="connsiteX24" fmla="*/ 11697865 w 11697865"/>
              <a:gd name="connsiteY24" fmla="*/ 0 h 584753"/>
              <a:gd name="connsiteX25" fmla="*/ 11697865 w 11697865"/>
              <a:gd name="connsiteY25" fmla="*/ 584753 h 584753"/>
              <a:gd name="connsiteX26" fmla="*/ 10995993 w 11697865"/>
              <a:gd name="connsiteY26" fmla="*/ 584753 h 584753"/>
              <a:gd name="connsiteX27" fmla="*/ 10411100 w 11697865"/>
              <a:gd name="connsiteY27" fmla="*/ 584753 h 584753"/>
              <a:gd name="connsiteX28" fmla="*/ 10060164 w 11697865"/>
              <a:gd name="connsiteY28" fmla="*/ 584753 h 584753"/>
              <a:gd name="connsiteX29" fmla="*/ 9475271 w 11697865"/>
              <a:gd name="connsiteY29" fmla="*/ 584753 h 584753"/>
              <a:gd name="connsiteX30" fmla="*/ 8890377 w 11697865"/>
              <a:gd name="connsiteY30" fmla="*/ 584753 h 584753"/>
              <a:gd name="connsiteX31" fmla="*/ 8422463 w 11697865"/>
              <a:gd name="connsiteY31" fmla="*/ 584753 h 584753"/>
              <a:gd name="connsiteX32" fmla="*/ 8071527 w 11697865"/>
              <a:gd name="connsiteY32" fmla="*/ 584753 h 584753"/>
              <a:gd name="connsiteX33" fmla="*/ 7486634 w 11697865"/>
              <a:gd name="connsiteY33" fmla="*/ 584753 h 584753"/>
              <a:gd name="connsiteX34" fmla="*/ 6667783 w 11697865"/>
              <a:gd name="connsiteY34" fmla="*/ 584753 h 584753"/>
              <a:gd name="connsiteX35" fmla="*/ 5848933 w 11697865"/>
              <a:gd name="connsiteY35" fmla="*/ 584753 h 584753"/>
              <a:gd name="connsiteX36" fmla="*/ 5147061 w 11697865"/>
              <a:gd name="connsiteY36" fmla="*/ 584753 h 584753"/>
              <a:gd name="connsiteX37" fmla="*/ 4445189 w 11697865"/>
              <a:gd name="connsiteY37" fmla="*/ 584753 h 584753"/>
              <a:gd name="connsiteX38" fmla="*/ 4211231 w 11697865"/>
              <a:gd name="connsiteY38" fmla="*/ 584753 h 584753"/>
              <a:gd name="connsiteX39" fmla="*/ 3626338 w 11697865"/>
              <a:gd name="connsiteY39" fmla="*/ 584753 h 584753"/>
              <a:gd name="connsiteX40" fmla="*/ 2807488 w 11697865"/>
              <a:gd name="connsiteY40" fmla="*/ 584753 h 584753"/>
              <a:gd name="connsiteX41" fmla="*/ 2222594 w 11697865"/>
              <a:gd name="connsiteY41" fmla="*/ 584753 h 584753"/>
              <a:gd name="connsiteX42" fmla="*/ 1871658 w 11697865"/>
              <a:gd name="connsiteY42" fmla="*/ 584753 h 584753"/>
              <a:gd name="connsiteX43" fmla="*/ 1286765 w 11697865"/>
              <a:gd name="connsiteY43" fmla="*/ 584753 h 584753"/>
              <a:gd name="connsiteX44" fmla="*/ 0 w 11697865"/>
              <a:gd name="connsiteY44" fmla="*/ 584753 h 584753"/>
              <a:gd name="connsiteX45" fmla="*/ 0 w 11697865"/>
              <a:gd name="connsiteY45" fmla="*/ 0 h 58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697865" h="584753" fill="none" extrusionOk="0">
                <a:moveTo>
                  <a:pt x="0" y="0"/>
                </a:moveTo>
                <a:cubicBezTo>
                  <a:pt x="91565" y="-26948"/>
                  <a:pt x="146043" y="18189"/>
                  <a:pt x="233957" y="0"/>
                </a:cubicBezTo>
                <a:cubicBezTo>
                  <a:pt x="321871" y="-18189"/>
                  <a:pt x="401862" y="7668"/>
                  <a:pt x="467915" y="0"/>
                </a:cubicBezTo>
                <a:cubicBezTo>
                  <a:pt x="533968" y="-7668"/>
                  <a:pt x="719842" y="50"/>
                  <a:pt x="818851" y="0"/>
                </a:cubicBezTo>
                <a:cubicBezTo>
                  <a:pt x="917860" y="-50"/>
                  <a:pt x="1042670" y="38436"/>
                  <a:pt x="1169787" y="0"/>
                </a:cubicBezTo>
                <a:cubicBezTo>
                  <a:pt x="1296904" y="-38436"/>
                  <a:pt x="1672795" y="65158"/>
                  <a:pt x="1871658" y="0"/>
                </a:cubicBezTo>
                <a:cubicBezTo>
                  <a:pt x="2070521" y="-65158"/>
                  <a:pt x="2316306" y="63512"/>
                  <a:pt x="2456552" y="0"/>
                </a:cubicBezTo>
                <a:cubicBezTo>
                  <a:pt x="2596798" y="-63512"/>
                  <a:pt x="2967913" y="68112"/>
                  <a:pt x="3158424" y="0"/>
                </a:cubicBezTo>
                <a:cubicBezTo>
                  <a:pt x="3348935" y="-68112"/>
                  <a:pt x="3566846" y="2073"/>
                  <a:pt x="3743317" y="0"/>
                </a:cubicBezTo>
                <a:cubicBezTo>
                  <a:pt x="3919788" y="-2073"/>
                  <a:pt x="4296350" y="5374"/>
                  <a:pt x="4562167" y="0"/>
                </a:cubicBezTo>
                <a:cubicBezTo>
                  <a:pt x="4827984" y="-5374"/>
                  <a:pt x="5103281" y="82224"/>
                  <a:pt x="5381018" y="0"/>
                </a:cubicBezTo>
                <a:cubicBezTo>
                  <a:pt x="5658755" y="-82224"/>
                  <a:pt x="6021264" y="47718"/>
                  <a:pt x="6199868" y="0"/>
                </a:cubicBezTo>
                <a:cubicBezTo>
                  <a:pt x="6378472" y="-47718"/>
                  <a:pt x="6399660" y="12189"/>
                  <a:pt x="6550804" y="0"/>
                </a:cubicBezTo>
                <a:cubicBezTo>
                  <a:pt x="6701948" y="-12189"/>
                  <a:pt x="6718691" y="17882"/>
                  <a:pt x="6784762" y="0"/>
                </a:cubicBezTo>
                <a:cubicBezTo>
                  <a:pt x="6850833" y="-17882"/>
                  <a:pt x="6964611" y="19568"/>
                  <a:pt x="7018719" y="0"/>
                </a:cubicBezTo>
                <a:cubicBezTo>
                  <a:pt x="7072827" y="-19568"/>
                  <a:pt x="7153085" y="16540"/>
                  <a:pt x="7252676" y="0"/>
                </a:cubicBezTo>
                <a:cubicBezTo>
                  <a:pt x="7352267" y="-16540"/>
                  <a:pt x="7395112" y="358"/>
                  <a:pt x="7486634" y="0"/>
                </a:cubicBezTo>
                <a:cubicBezTo>
                  <a:pt x="7578156" y="-358"/>
                  <a:pt x="8083727" y="9758"/>
                  <a:pt x="8305484" y="0"/>
                </a:cubicBezTo>
                <a:cubicBezTo>
                  <a:pt x="8527241" y="-9758"/>
                  <a:pt x="8490118" y="8879"/>
                  <a:pt x="8539441" y="0"/>
                </a:cubicBezTo>
                <a:cubicBezTo>
                  <a:pt x="8588764" y="-8879"/>
                  <a:pt x="8958279" y="66830"/>
                  <a:pt x="9241313" y="0"/>
                </a:cubicBezTo>
                <a:cubicBezTo>
                  <a:pt x="9524347" y="-66830"/>
                  <a:pt x="9427572" y="20726"/>
                  <a:pt x="9592249" y="0"/>
                </a:cubicBezTo>
                <a:cubicBezTo>
                  <a:pt x="9756926" y="-20726"/>
                  <a:pt x="9867181" y="39356"/>
                  <a:pt x="10060164" y="0"/>
                </a:cubicBezTo>
                <a:cubicBezTo>
                  <a:pt x="10253148" y="-39356"/>
                  <a:pt x="10477797" y="39355"/>
                  <a:pt x="10762036" y="0"/>
                </a:cubicBezTo>
                <a:cubicBezTo>
                  <a:pt x="11046275" y="-39355"/>
                  <a:pt x="10977716" y="32729"/>
                  <a:pt x="11112972" y="0"/>
                </a:cubicBezTo>
                <a:cubicBezTo>
                  <a:pt x="11248228" y="-32729"/>
                  <a:pt x="11538865" y="15185"/>
                  <a:pt x="11697865" y="0"/>
                </a:cubicBezTo>
                <a:cubicBezTo>
                  <a:pt x="11715363" y="184780"/>
                  <a:pt x="11685733" y="363143"/>
                  <a:pt x="11697865" y="584753"/>
                </a:cubicBezTo>
                <a:cubicBezTo>
                  <a:pt x="11444890" y="628605"/>
                  <a:pt x="11231382" y="504746"/>
                  <a:pt x="10995993" y="584753"/>
                </a:cubicBezTo>
                <a:cubicBezTo>
                  <a:pt x="10760604" y="664760"/>
                  <a:pt x="10573644" y="554110"/>
                  <a:pt x="10411100" y="584753"/>
                </a:cubicBezTo>
                <a:cubicBezTo>
                  <a:pt x="10248556" y="615396"/>
                  <a:pt x="10140376" y="573331"/>
                  <a:pt x="10060164" y="584753"/>
                </a:cubicBezTo>
                <a:cubicBezTo>
                  <a:pt x="9979952" y="596175"/>
                  <a:pt x="9723452" y="536987"/>
                  <a:pt x="9475271" y="584753"/>
                </a:cubicBezTo>
                <a:cubicBezTo>
                  <a:pt x="9227090" y="632519"/>
                  <a:pt x="9143403" y="578726"/>
                  <a:pt x="8890377" y="584753"/>
                </a:cubicBezTo>
                <a:cubicBezTo>
                  <a:pt x="8637351" y="590780"/>
                  <a:pt x="8625394" y="565603"/>
                  <a:pt x="8422463" y="584753"/>
                </a:cubicBezTo>
                <a:cubicBezTo>
                  <a:pt x="8219532" y="603903"/>
                  <a:pt x="8204590" y="553072"/>
                  <a:pt x="8071527" y="584753"/>
                </a:cubicBezTo>
                <a:cubicBezTo>
                  <a:pt x="7938464" y="616434"/>
                  <a:pt x="7690283" y="578851"/>
                  <a:pt x="7486634" y="584753"/>
                </a:cubicBezTo>
                <a:cubicBezTo>
                  <a:pt x="7282985" y="590655"/>
                  <a:pt x="6849686" y="494603"/>
                  <a:pt x="6667783" y="584753"/>
                </a:cubicBezTo>
                <a:cubicBezTo>
                  <a:pt x="6485880" y="674903"/>
                  <a:pt x="6023054" y="496559"/>
                  <a:pt x="5848933" y="584753"/>
                </a:cubicBezTo>
                <a:cubicBezTo>
                  <a:pt x="5674812" y="672947"/>
                  <a:pt x="5489895" y="562802"/>
                  <a:pt x="5147061" y="584753"/>
                </a:cubicBezTo>
                <a:cubicBezTo>
                  <a:pt x="4804227" y="606704"/>
                  <a:pt x="4693056" y="566405"/>
                  <a:pt x="4445189" y="584753"/>
                </a:cubicBezTo>
                <a:cubicBezTo>
                  <a:pt x="4197322" y="603101"/>
                  <a:pt x="4269505" y="568326"/>
                  <a:pt x="4211231" y="584753"/>
                </a:cubicBezTo>
                <a:cubicBezTo>
                  <a:pt x="4152957" y="601180"/>
                  <a:pt x="3812093" y="572755"/>
                  <a:pt x="3626338" y="584753"/>
                </a:cubicBezTo>
                <a:cubicBezTo>
                  <a:pt x="3440583" y="596751"/>
                  <a:pt x="3190666" y="568841"/>
                  <a:pt x="2807488" y="584753"/>
                </a:cubicBezTo>
                <a:cubicBezTo>
                  <a:pt x="2424310" y="600665"/>
                  <a:pt x="2412667" y="558834"/>
                  <a:pt x="2222594" y="584753"/>
                </a:cubicBezTo>
                <a:cubicBezTo>
                  <a:pt x="2032521" y="610672"/>
                  <a:pt x="2020786" y="576221"/>
                  <a:pt x="1871658" y="584753"/>
                </a:cubicBezTo>
                <a:cubicBezTo>
                  <a:pt x="1722530" y="593285"/>
                  <a:pt x="1487996" y="575562"/>
                  <a:pt x="1286765" y="584753"/>
                </a:cubicBezTo>
                <a:cubicBezTo>
                  <a:pt x="1085534" y="593944"/>
                  <a:pt x="427247" y="480257"/>
                  <a:pt x="0" y="584753"/>
                </a:cubicBezTo>
                <a:cubicBezTo>
                  <a:pt x="-17927" y="391241"/>
                  <a:pt x="17389" y="145131"/>
                  <a:pt x="0" y="0"/>
                </a:cubicBezTo>
                <a:close/>
              </a:path>
              <a:path w="11697865" h="584753" stroke="0" extrusionOk="0">
                <a:moveTo>
                  <a:pt x="0" y="0"/>
                </a:moveTo>
                <a:cubicBezTo>
                  <a:pt x="133140" y="-39364"/>
                  <a:pt x="372023" y="50539"/>
                  <a:pt x="467915" y="0"/>
                </a:cubicBezTo>
                <a:cubicBezTo>
                  <a:pt x="563807" y="-50539"/>
                  <a:pt x="1040997" y="54658"/>
                  <a:pt x="1286765" y="0"/>
                </a:cubicBezTo>
                <a:cubicBezTo>
                  <a:pt x="1532533" y="-54658"/>
                  <a:pt x="1690241" y="32627"/>
                  <a:pt x="1871658" y="0"/>
                </a:cubicBezTo>
                <a:cubicBezTo>
                  <a:pt x="2053075" y="-32627"/>
                  <a:pt x="2179276" y="57609"/>
                  <a:pt x="2456552" y="0"/>
                </a:cubicBezTo>
                <a:cubicBezTo>
                  <a:pt x="2733828" y="-57609"/>
                  <a:pt x="2681559" y="13056"/>
                  <a:pt x="2807488" y="0"/>
                </a:cubicBezTo>
                <a:cubicBezTo>
                  <a:pt x="2933417" y="-13056"/>
                  <a:pt x="3307788" y="24512"/>
                  <a:pt x="3509360" y="0"/>
                </a:cubicBezTo>
                <a:cubicBezTo>
                  <a:pt x="3710932" y="-24512"/>
                  <a:pt x="3802400" y="66751"/>
                  <a:pt x="4094253" y="0"/>
                </a:cubicBezTo>
                <a:cubicBezTo>
                  <a:pt x="4386106" y="-66751"/>
                  <a:pt x="4594713" y="35418"/>
                  <a:pt x="4913103" y="0"/>
                </a:cubicBezTo>
                <a:cubicBezTo>
                  <a:pt x="5231493" y="-35418"/>
                  <a:pt x="5514263" y="74500"/>
                  <a:pt x="5731954" y="0"/>
                </a:cubicBezTo>
                <a:cubicBezTo>
                  <a:pt x="5949645" y="-74500"/>
                  <a:pt x="5942146" y="23285"/>
                  <a:pt x="6082890" y="0"/>
                </a:cubicBezTo>
                <a:cubicBezTo>
                  <a:pt x="6223634" y="-23285"/>
                  <a:pt x="6350591" y="14506"/>
                  <a:pt x="6550804" y="0"/>
                </a:cubicBezTo>
                <a:cubicBezTo>
                  <a:pt x="6751017" y="-14506"/>
                  <a:pt x="6958414" y="65957"/>
                  <a:pt x="7252676" y="0"/>
                </a:cubicBezTo>
                <a:cubicBezTo>
                  <a:pt x="7546938" y="-65957"/>
                  <a:pt x="7426386" y="3204"/>
                  <a:pt x="7486634" y="0"/>
                </a:cubicBezTo>
                <a:cubicBezTo>
                  <a:pt x="7546882" y="-3204"/>
                  <a:pt x="7938082" y="51122"/>
                  <a:pt x="8071527" y="0"/>
                </a:cubicBezTo>
                <a:cubicBezTo>
                  <a:pt x="8204972" y="-51122"/>
                  <a:pt x="8618914" y="20780"/>
                  <a:pt x="8890377" y="0"/>
                </a:cubicBezTo>
                <a:cubicBezTo>
                  <a:pt x="9161840" y="-20780"/>
                  <a:pt x="9027531" y="4421"/>
                  <a:pt x="9124335" y="0"/>
                </a:cubicBezTo>
                <a:cubicBezTo>
                  <a:pt x="9221139" y="-4421"/>
                  <a:pt x="9242857" y="17338"/>
                  <a:pt x="9358292" y="0"/>
                </a:cubicBezTo>
                <a:cubicBezTo>
                  <a:pt x="9473727" y="-17338"/>
                  <a:pt x="9507740" y="16156"/>
                  <a:pt x="9592249" y="0"/>
                </a:cubicBezTo>
                <a:cubicBezTo>
                  <a:pt x="9676758" y="-16156"/>
                  <a:pt x="9769938" y="31736"/>
                  <a:pt x="9943185" y="0"/>
                </a:cubicBezTo>
                <a:cubicBezTo>
                  <a:pt x="10116432" y="-31736"/>
                  <a:pt x="10293259" y="48252"/>
                  <a:pt x="10411100" y="0"/>
                </a:cubicBezTo>
                <a:cubicBezTo>
                  <a:pt x="10528941" y="-48252"/>
                  <a:pt x="10785887" y="57201"/>
                  <a:pt x="11112972" y="0"/>
                </a:cubicBezTo>
                <a:cubicBezTo>
                  <a:pt x="11440057" y="-57201"/>
                  <a:pt x="11571172" y="61580"/>
                  <a:pt x="11697865" y="0"/>
                </a:cubicBezTo>
                <a:cubicBezTo>
                  <a:pt x="11716673" y="189285"/>
                  <a:pt x="11696704" y="344784"/>
                  <a:pt x="11697865" y="584753"/>
                </a:cubicBezTo>
                <a:cubicBezTo>
                  <a:pt x="11467258" y="617718"/>
                  <a:pt x="11379529" y="529760"/>
                  <a:pt x="11112972" y="584753"/>
                </a:cubicBezTo>
                <a:cubicBezTo>
                  <a:pt x="10846415" y="639746"/>
                  <a:pt x="10905921" y="581180"/>
                  <a:pt x="10762036" y="584753"/>
                </a:cubicBezTo>
                <a:cubicBezTo>
                  <a:pt x="10618151" y="588326"/>
                  <a:pt x="10643992" y="559266"/>
                  <a:pt x="10528079" y="584753"/>
                </a:cubicBezTo>
                <a:cubicBezTo>
                  <a:pt x="10412166" y="610240"/>
                  <a:pt x="10342319" y="577407"/>
                  <a:pt x="10177143" y="584753"/>
                </a:cubicBezTo>
                <a:cubicBezTo>
                  <a:pt x="10011967" y="592099"/>
                  <a:pt x="9951852" y="554768"/>
                  <a:pt x="9826207" y="584753"/>
                </a:cubicBezTo>
                <a:cubicBezTo>
                  <a:pt x="9700562" y="614738"/>
                  <a:pt x="9385059" y="523516"/>
                  <a:pt x="9241313" y="584753"/>
                </a:cubicBezTo>
                <a:cubicBezTo>
                  <a:pt x="9097567" y="645990"/>
                  <a:pt x="8943720" y="546089"/>
                  <a:pt x="8773399" y="584753"/>
                </a:cubicBezTo>
                <a:cubicBezTo>
                  <a:pt x="8603078" y="623417"/>
                  <a:pt x="8576427" y="578941"/>
                  <a:pt x="8422463" y="584753"/>
                </a:cubicBezTo>
                <a:cubicBezTo>
                  <a:pt x="8268499" y="590565"/>
                  <a:pt x="8014569" y="535807"/>
                  <a:pt x="7720591" y="584753"/>
                </a:cubicBezTo>
                <a:cubicBezTo>
                  <a:pt x="7426613" y="633699"/>
                  <a:pt x="7582883" y="581538"/>
                  <a:pt x="7486634" y="584753"/>
                </a:cubicBezTo>
                <a:cubicBezTo>
                  <a:pt x="7390385" y="587968"/>
                  <a:pt x="7026790" y="522225"/>
                  <a:pt x="6901740" y="584753"/>
                </a:cubicBezTo>
                <a:cubicBezTo>
                  <a:pt x="6776690" y="647281"/>
                  <a:pt x="6354178" y="510354"/>
                  <a:pt x="6199868" y="584753"/>
                </a:cubicBezTo>
                <a:cubicBezTo>
                  <a:pt x="6045558" y="659152"/>
                  <a:pt x="5872367" y="563268"/>
                  <a:pt x="5614975" y="584753"/>
                </a:cubicBezTo>
                <a:cubicBezTo>
                  <a:pt x="5357583" y="606238"/>
                  <a:pt x="5347447" y="575898"/>
                  <a:pt x="5264039" y="584753"/>
                </a:cubicBezTo>
                <a:cubicBezTo>
                  <a:pt x="5180631" y="593608"/>
                  <a:pt x="5100876" y="571325"/>
                  <a:pt x="5030082" y="584753"/>
                </a:cubicBezTo>
                <a:cubicBezTo>
                  <a:pt x="4959288" y="598181"/>
                  <a:pt x="4659813" y="523185"/>
                  <a:pt x="4445189" y="584753"/>
                </a:cubicBezTo>
                <a:cubicBezTo>
                  <a:pt x="4230565" y="646321"/>
                  <a:pt x="3960978" y="507937"/>
                  <a:pt x="3743317" y="584753"/>
                </a:cubicBezTo>
                <a:cubicBezTo>
                  <a:pt x="3525656" y="661569"/>
                  <a:pt x="3492625" y="544224"/>
                  <a:pt x="3392381" y="584753"/>
                </a:cubicBezTo>
                <a:cubicBezTo>
                  <a:pt x="3292137" y="625282"/>
                  <a:pt x="3272702" y="562801"/>
                  <a:pt x="3158424" y="584753"/>
                </a:cubicBezTo>
                <a:cubicBezTo>
                  <a:pt x="3044146" y="606705"/>
                  <a:pt x="2744845" y="546344"/>
                  <a:pt x="2573530" y="584753"/>
                </a:cubicBezTo>
                <a:cubicBezTo>
                  <a:pt x="2402215" y="623162"/>
                  <a:pt x="2117402" y="508716"/>
                  <a:pt x="1754680" y="584753"/>
                </a:cubicBezTo>
                <a:cubicBezTo>
                  <a:pt x="1391958" y="660790"/>
                  <a:pt x="1407646" y="577070"/>
                  <a:pt x="1286765" y="584753"/>
                </a:cubicBezTo>
                <a:cubicBezTo>
                  <a:pt x="1165884" y="592436"/>
                  <a:pt x="1015319" y="575676"/>
                  <a:pt x="935829" y="584753"/>
                </a:cubicBezTo>
                <a:cubicBezTo>
                  <a:pt x="856339" y="593830"/>
                  <a:pt x="805104" y="582259"/>
                  <a:pt x="701872" y="584753"/>
                </a:cubicBezTo>
                <a:cubicBezTo>
                  <a:pt x="598640" y="587247"/>
                  <a:pt x="277859" y="535482"/>
                  <a:pt x="0" y="584753"/>
                </a:cubicBezTo>
                <a:cubicBezTo>
                  <a:pt x="-32003" y="381429"/>
                  <a:pt x="23494" y="178518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35160971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121899" tIns="60949" rIns="121899" bIns="60949">
            <a:spAutoFit/>
          </a:bodyPr>
          <a:lstStyle>
            <a:defPPr>
              <a:defRPr lang="zh-CN"/>
            </a:defPPr>
            <a:lvl1pPr algn="ctr">
              <a:spcBef>
                <a:spcPct val="50000"/>
              </a:spcBef>
              <a:defRPr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sz="3000"/>
              <a:t>1.Vùng đất cao, rộng lớn bao gồm các cao nguyên xếp tầng khác nhau.</a:t>
            </a:r>
          </a:p>
        </p:txBody>
      </p:sp>
      <p:sp>
        <p:nvSpPr>
          <p:cNvPr id="16" name="Rectangle 68">
            <a:extLst>
              <a:ext uri="{FF2B5EF4-FFF2-40B4-BE49-F238E27FC236}">
                <a16:creationId xmlns:a16="http://schemas.microsoft.com/office/drawing/2014/main" id="{E4C99105-9584-47AE-BFD5-88C9087E781F}"/>
              </a:ext>
            </a:extLst>
          </p:cNvPr>
          <p:cNvSpPr/>
          <p:nvPr/>
        </p:nvSpPr>
        <p:spPr>
          <a:xfrm>
            <a:off x="8608484" y="2508214"/>
            <a:ext cx="1025525" cy="11589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/>
            <a:r>
              <a:rPr lang="en-US" sz="60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Ê</a:t>
            </a:r>
            <a:endParaRPr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69">
            <a:extLst>
              <a:ext uri="{FF2B5EF4-FFF2-40B4-BE49-F238E27FC236}">
                <a16:creationId xmlns:a16="http://schemas.microsoft.com/office/drawing/2014/main" id="{A9F3008A-D6E6-4EEC-BD18-C9A633C7A2E1}"/>
              </a:ext>
            </a:extLst>
          </p:cNvPr>
          <p:cNvSpPr/>
          <p:nvPr/>
        </p:nvSpPr>
        <p:spPr>
          <a:xfrm>
            <a:off x="2535161" y="2508215"/>
            <a:ext cx="1025525" cy="11589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/>
            <a:r>
              <a:rPr lang="en-US" sz="60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Â</a:t>
            </a:r>
            <a:endParaRPr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70">
            <a:extLst>
              <a:ext uri="{FF2B5EF4-FFF2-40B4-BE49-F238E27FC236}">
                <a16:creationId xmlns:a16="http://schemas.microsoft.com/office/drawing/2014/main" id="{84E7F873-54CC-4FAF-ACBA-3B4453A788CB}"/>
              </a:ext>
            </a:extLst>
          </p:cNvPr>
          <p:cNvSpPr/>
          <p:nvPr/>
        </p:nvSpPr>
        <p:spPr>
          <a:xfrm>
            <a:off x="4592561" y="2508215"/>
            <a:ext cx="1025525" cy="11589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/>
            <a:r>
              <a:rPr lang="en-US" sz="60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endParaRPr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71">
            <a:extLst>
              <a:ext uri="{FF2B5EF4-FFF2-40B4-BE49-F238E27FC236}">
                <a16:creationId xmlns:a16="http://schemas.microsoft.com/office/drawing/2014/main" id="{99DAACE7-B5A5-40BE-B3EC-6DCDE7151592}"/>
              </a:ext>
            </a:extLst>
          </p:cNvPr>
          <p:cNvSpPr/>
          <p:nvPr/>
        </p:nvSpPr>
        <p:spPr>
          <a:xfrm>
            <a:off x="1544561" y="2508215"/>
            <a:ext cx="1025525" cy="11589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/>
            <a:r>
              <a:rPr lang="en-US" sz="60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</a:t>
            </a:r>
            <a:endParaRPr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72">
            <a:extLst>
              <a:ext uri="{FF2B5EF4-FFF2-40B4-BE49-F238E27FC236}">
                <a16:creationId xmlns:a16="http://schemas.microsoft.com/office/drawing/2014/main" id="{F9AC908C-33E2-44C1-902A-856D18E9B2D3}"/>
              </a:ext>
            </a:extLst>
          </p:cNvPr>
          <p:cNvSpPr/>
          <p:nvPr/>
        </p:nvSpPr>
        <p:spPr>
          <a:xfrm>
            <a:off x="6615037" y="2508215"/>
            <a:ext cx="1025525" cy="11589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/>
            <a:r>
              <a:rPr lang="en-US" sz="60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U</a:t>
            </a:r>
            <a:endParaRPr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73">
            <a:extLst>
              <a:ext uri="{FF2B5EF4-FFF2-40B4-BE49-F238E27FC236}">
                <a16:creationId xmlns:a16="http://schemas.microsoft.com/office/drawing/2014/main" id="{6476E27F-46E2-4332-B681-91A0B16DCC8D}"/>
              </a:ext>
            </a:extLst>
          </p:cNvPr>
          <p:cNvSpPr/>
          <p:nvPr/>
        </p:nvSpPr>
        <p:spPr>
          <a:xfrm>
            <a:off x="7646762" y="2508214"/>
            <a:ext cx="1025525" cy="11589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/>
            <a:r>
              <a:rPr lang="en-US" sz="60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Y</a:t>
            </a:r>
            <a:endParaRPr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74">
            <a:extLst>
              <a:ext uri="{FF2B5EF4-FFF2-40B4-BE49-F238E27FC236}">
                <a16:creationId xmlns:a16="http://schemas.microsoft.com/office/drawing/2014/main" id="{38087071-CA1E-4154-B1D4-9ABA2BF2E32A}"/>
              </a:ext>
            </a:extLst>
          </p:cNvPr>
          <p:cNvSpPr/>
          <p:nvPr/>
        </p:nvSpPr>
        <p:spPr>
          <a:xfrm>
            <a:off x="5583161" y="2508215"/>
            <a:ext cx="1025525" cy="11589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/>
            <a:r>
              <a:rPr lang="en-US" sz="60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</a:t>
            </a:r>
            <a:endParaRPr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75">
            <a:extLst>
              <a:ext uri="{FF2B5EF4-FFF2-40B4-BE49-F238E27FC236}">
                <a16:creationId xmlns:a16="http://schemas.microsoft.com/office/drawing/2014/main" id="{15D19BE2-FDE1-4A2F-A034-531E2939164F}"/>
              </a:ext>
            </a:extLst>
          </p:cNvPr>
          <p:cNvSpPr/>
          <p:nvPr/>
        </p:nvSpPr>
        <p:spPr>
          <a:xfrm>
            <a:off x="3567037" y="2508215"/>
            <a:ext cx="1025525" cy="11589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/>
            <a:r>
              <a:rPr lang="en-US" sz="60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Y</a:t>
            </a:r>
            <a:endParaRPr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68">
            <a:extLst>
              <a:ext uri="{FF2B5EF4-FFF2-40B4-BE49-F238E27FC236}">
                <a16:creationId xmlns:a16="http://schemas.microsoft.com/office/drawing/2014/main" id="{B23C3F46-72B8-411E-B286-FAEDFD9FD969}"/>
              </a:ext>
            </a:extLst>
          </p:cNvPr>
          <p:cNvSpPr/>
          <p:nvPr/>
        </p:nvSpPr>
        <p:spPr>
          <a:xfrm>
            <a:off x="9634160" y="2508212"/>
            <a:ext cx="1025525" cy="11589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/>
            <a:r>
              <a:rPr lang="en-US" sz="60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endParaRPr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 Box 7">
            <a:extLst>
              <a:ext uri="{FF2B5EF4-FFF2-40B4-BE49-F238E27FC236}">
                <a16:creationId xmlns:a16="http://schemas.microsoft.com/office/drawing/2014/main" id="{C1C105DD-2307-445A-924A-CC4406914891}"/>
              </a:ext>
            </a:extLst>
          </p:cNvPr>
          <p:cNvSpPr txBox="1"/>
          <p:nvPr/>
        </p:nvSpPr>
        <p:spPr>
          <a:xfrm>
            <a:off x="550428" y="4037435"/>
            <a:ext cx="11090988" cy="615531"/>
          </a:xfrm>
          <a:custGeom>
            <a:avLst/>
            <a:gdLst>
              <a:gd name="connsiteX0" fmla="*/ 0 w 11090988"/>
              <a:gd name="connsiteY0" fmla="*/ 0 h 615531"/>
              <a:gd name="connsiteX1" fmla="*/ 251007 w 11090988"/>
              <a:gd name="connsiteY1" fmla="*/ 0 h 615531"/>
              <a:gd name="connsiteX2" fmla="*/ 834743 w 11090988"/>
              <a:gd name="connsiteY2" fmla="*/ 0 h 615531"/>
              <a:gd name="connsiteX3" fmla="*/ 1085749 w 11090988"/>
              <a:gd name="connsiteY3" fmla="*/ 0 h 615531"/>
              <a:gd name="connsiteX4" fmla="*/ 1336756 w 11090988"/>
              <a:gd name="connsiteY4" fmla="*/ 0 h 615531"/>
              <a:gd name="connsiteX5" fmla="*/ 1698672 w 11090988"/>
              <a:gd name="connsiteY5" fmla="*/ 0 h 615531"/>
              <a:gd name="connsiteX6" fmla="*/ 2504228 w 11090988"/>
              <a:gd name="connsiteY6" fmla="*/ 0 h 615531"/>
              <a:gd name="connsiteX7" fmla="*/ 3087965 w 11090988"/>
              <a:gd name="connsiteY7" fmla="*/ 0 h 615531"/>
              <a:gd name="connsiteX8" fmla="*/ 3338971 w 11090988"/>
              <a:gd name="connsiteY8" fmla="*/ 0 h 615531"/>
              <a:gd name="connsiteX9" fmla="*/ 3811797 w 11090988"/>
              <a:gd name="connsiteY9" fmla="*/ 0 h 615531"/>
              <a:gd name="connsiteX10" fmla="*/ 4062804 w 11090988"/>
              <a:gd name="connsiteY10" fmla="*/ 0 h 615531"/>
              <a:gd name="connsiteX11" fmla="*/ 4868360 w 11090988"/>
              <a:gd name="connsiteY11" fmla="*/ 0 h 615531"/>
              <a:gd name="connsiteX12" fmla="*/ 5563006 w 11090988"/>
              <a:gd name="connsiteY12" fmla="*/ 0 h 615531"/>
              <a:gd name="connsiteX13" fmla="*/ 5814013 w 11090988"/>
              <a:gd name="connsiteY13" fmla="*/ 0 h 615531"/>
              <a:gd name="connsiteX14" fmla="*/ 6619569 w 11090988"/>
              <a:gd name="connsiteY14" fmla="*/ 0 h 615531"/>
              <a:gd name="connsiteX15" fmla="*/ 6981485 w 11090988"/>
              <a:gd name="connsiteY15" fmla="*/ 0 h 615531"/>
              <a:gd name="connsiteX16" fmla="*/ 7565221 w 11090988"/>
              <a:gd name="connsiteY16" fmla="*/ 0 h 615531"/>
              <a:gd name="connsiteX17" fmla="*/ 8038048 w 11090988"/>
              <a:gd name="connsiteY17" fmla="*/ 0 h 615531"/>
              <a:gd name="connsiteX18" fmla="*/ 8399964 w 11090988"/>
              <a:gd name="connsiteY18" fmla="*/ 0 h 615531"/>
              <a:gd name="connsiteX19" fmla="*/ 8872790 w 11090988"/>
              <a:gd name="connsiteY19" fmla="*/ 0 h 615531"/>
              <a:gd name="connsiteX20" fmla="*/ 9234707 w 11090988"/>
              <a:gd name="connsiteY20" fmla="*/ 0 h 615531"/>
              <a:gd name="connsiteX21" fmla="*/ 10040263 w 11090988"/>
              <a:gd name="connsiteY21" fmla="*/ 0 h 615531"/>
              <a:gd name="connsiteX22" fmla="*/ 10402179 w 11090988"/>
              <a:gd name="connsiteY22" fmla="*/ 0 h 615531"/>
              <a:gd name="connsiteX23" fmla="*/ 11090988 w 11090988"/>
              <a:gd name="connsiteY23" fmla="*/ 0 h 615531"/>
              <a:gd name="connsiteX24" fmla="*/ 11090988 w 11090988"/>
              <a:gd name="connsiteY24" fmla="*/ 320076 h 615531"/>
              <a:gd name="connsiteX25" fmla="*/ 11090988 w 11090988"/>
              <a:gd name="connsiteY25" fmla="*/ 615531 h 615531"/>
              <a:gd name="connsiteX26" fmla="*/ 10396342 w 11090988"/>
              <a:gd name="connsiteY26" fmla="*/ 615531 h 615531"/>
              <a:gd name="connsiteX27" fmla="*/ 9590786 w 11090988"/>
              <a:gd name="connsiteY27" fmla="*/ 615531 h 615531"/>
              <a:gd name="connsiteX28" fmla="*/ 9007050 w 11090988"/>
              <a:gd name="connsiteY28" fmla="*/ 615531 h 615531"/>
              <a:gd name="connsiteX29" fmla="*/ 8423314 w 11090988"/>
              <a:gd name="connsiteY29" fmla="*/ 615531 h 615531"/>
              <a:gd name="connsiteX30" fmla="*/ 7950487 w 11090988"/>
              <a:gd name="connsiteY30" fmla="*/ 615531 h 615531"/>
              <a:gd name="connsiteX31" fmla="*/ 7477661 w 11090988"/>
              <a:gd name="connsiteY31" fmla="*/ 615531 h 615531"/>
              <a:gd name="connsiteX32" fmla="*/ 6672105 w 11090988"/>
              <a:gd name="connsiteY32" fmla="*/ 615531 h 615531"/>
              <a:gd name="connsiteX33" fmla="*/ 6088369 w 11090988"/>
              <a:gd name="connsiteY33" fmla="*/ 615531 h 615531"/>
              <a:gd name="connsiteX34" fmla="*/ 5837362 w 11090988"/>
              <a:gd name="connsiteY34" fmla="*/ 615531 h 615531"/>
              <a:gd name="connsiteX35" fmla="*/ 5364536 w 11090988"/>
              <a:gd name="connsiteY35" fmla="*/ 615531 h 615531"/>
              <a:gd name="connsiteX36" fmla="*/ 4558980 w 11090988"/>
              <a:gd name="connsiteY36" fmla="*/ 615531 h 615531"/>
              <a:gd name="connsiteX37" fmla="*/ 4307973 w 11090988"/>
              <a:gd name="connsiteY37" fmla="*/ 615531 h 615531"/>
              <a:gd name="connsiteX38" fmla="*/ 3835147 w 11090988"/>
              <a:gd name="connsiteY38" fmla="*/ 615531 h 615531"/>
              <a:gd name="connsiteX39" fmla="*/ 3251411 w 11090988"/>
              <a:gd name="connsiteY39" fmla="*/ 615531 h 615531"/>
              <a:gd name="connsiteX40" fmla="*/ 2889494 w 11090988"/>
              <a:gd name="connsiteY40" fmla="*/ 615531 h 615531"/>
              <a:gd name="connsiteX41" fmla="*/ 2305758 w 11090988"/>
              <a:gd name="connsiteY41" fmla="*/ 615531 h 615531"/>
              <a:gd name="connsiteX42" fmla="*/ 1611112 w 11090988"/>
              <a:gd name="connsiteY42" fmla="*/ 615531 h 615531"/>
              <a:gd name="connsiteX43" fmla="*/ 916466 w 11090988"/>
              <a:gd name="connsiteY43" fmla="*/ 615531 h 615531"/>
              <a:gd name="connsiteX44" fmla="*/ 0 w 11090988"/>
              <a:gd name="connsiteY44" fmla="*/ 615531 h 615531"/>
              <a:gd name="connsiteX45" fmla="*/ 0 w 11090988"/>
              <a:gd name="connsiteY45" fmla="*/ 307766 h 615531"/>
              <a:gd name="connsiteX46" fmla="*/ 0 w 11090988"/>
              <a:gd name="connsiteY46" fmla="*/ 0 h 615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090988" h="615531" fill="none" extrusionOk="0">
                <a:moveTo>
                  <a:pt x="0" y="0"/>
                </a:moveTo>
                <a:cubicBezTo>
                  <a:pt x="59077" y="-15203"/>
                  <a:pt x="157184" y="20784"/>
                  <a:pt x="251007" y="0"/>
                </a:cubicBezTo>
                <a:cubicBezTo>
                  <a:pt x="344830" y="-20784"/>
                  <a:pt x="565396" y="11962"/>
                  <a:pt x="834743" y="0"/>
                </a:cubicBezTo>
                <a:cubicBezTo>
                  <a:pt x="1104090" y="-11962"/>
                  <a:pt x="1032052" y="28514"/>
                  <a:pt x="1085749" y="0"/>
                </a:cubicBezTo>
                <a:cubicBezTo>
                  <a:pt x="1139446" y="-28514"/>
                  <a:pt x="1282956" y="3673"/>
                  <a:pt x="1336756" y="0"/>
                </a:cubicBezTo>
                <a:cubicBezTo>
                  <a:pt x="1390556" y="-3673"/>
                  <a:pt x="1579204" y="7685"/>
                  <a:pt x="1698672" y="0"/>
                </a:cubicBezTo>
                <a:cubicBezTo>
                  <a:pt x="1818140" y="-7685"/>
                  <a:pt x="2300312" y="76212"/>
                  <a:pt x="2504228" y="0"/>
                </a:cubicBezTo>
                <a:cubicBezTo>
                  <a:pt x="2708144" y="-76212"/>
                  <a:pt x="2839412" y="10224"/>
                  <a:pt x="3087965" y="0"/>
                </a:cubicBezTo>
                <a:cubicBezTo>
                  <a:pt x="3336518" y="-10224"/>
                  <a:pt x="3218357" y="20040"/>
                  <a:pt x="3338971" y="0"/>
                </a:cubicBezTo>
                <a:cubicBezTo>
                  <a:pt x="3459585" y="-20040"/>
                  <a:pt x="3623696" y="55402"/>
                  <a:pt x="3811797" y="0"/>
                </a:cubicBezTo>
                <a:cubicBezTo>
                  <a:pt x="3999898" y="-55402"/>
                  <a:pt x="3985275" y="10063"/>
                  <a:pt x="4062804" y="0"/>
                </a:cubicBezTo>
                <a:cubicBezTo>
                  <a:pt x="4140333" y="-10063"/>
                  <a:pt x="4691880" y="13139"/>
                  <a:pt x="4868360" y="0"/>
                </a:cubicBezTo>
                <a:cubicBezTo>
                  <a:pt x="5044840" y="-13139"/>
                  <a:pt x="5349818" y="11315"/>
                  <a:pt x="5563006" y="0"/>
                </a:cubicBezTo>
                <a:cubicBezTo>
                  <a:pt x="5776194" y="-11315"/>
                  <a:pt x="5696654" y="26088"/>
                  <a:pt x="5814013" y="0"/>
                </a:cubicBezTo>
                <a:cubicBezTo>
                  <a:pt x="5931372" y="-26088"/>
                  <a:pt x="6392268" y="54290"/>
                  <a:pt x="6619569" y="0"/>
                </a:cubicBezTo>
                <a:cubicBezTo>
                  <a:pt x="6846870" y="-54290"/>
                  <a:pt x="6865473" y="24062"/>
                  <a:pt x="6981485" y="0"/>
                </a:cubicBezTo>
                <a:cubicBezTo>
                  <a:pt x="7097497" y="-24062"/>
                  <a:pt x="7333981" y="51464"/>
                  <a:pt x="7565221" y="0"/>
                </a:cubicBezTo>
                <a:cubicBezTo>
                  <a:pt x="7796461" y="-51464"/>
                  <a:pt x="7871674" y="55282"/>
                  <a:pt x="8038048" y="0"/>
                </a:cubicBezTo>
                <a:cubicBezTo>
                  <a:pt x="8204422" y="-55282"/>
                  <a:pt x="8306194" y="1777"/>
                  <a:pt x="8399964" y="0"/>
                </a:cubicBezTo>
                <a:cubicBezTo>
                  <a:pt x="8493734" y="-1777"/>
                  <a:pt x="8711280" y="47842"/>
                  <a:pt x="8872790" y="0"/>
                </a:cubicBezTo>
                <a:cubicBezTo>
                  <a:pt x="9034300" y="-47842"/>
                  <a:pt x="9105394" y="11149"/>
                  <a:pt x="9234707" y="0"/>
                </a:cubicBezTo>
                <a:cubicBezTo>
                  <a:pt x="9364020" y="-11149"/>
                  <a:pt x="9693364" y="5696"/>
                  <a:pt x="10040263" y="0"/>
                </a:cubicBezTo>
                <a:cubicBezTo>
                  <a:pt x="10387162" y="-5696"/>
                  <a:pt x="10318313" y="3834"/>
                  <a:pt x="10402179" y="0"/>
                </a:cubicBezTo>
                <a:cubicBezTo>
                  <a:pt x="10486045" y="-3834"/>
                  <a:pt x="10778572" y="10557"/>
                  <a:pt x="11090988" y="0"/>
                </a:cubicBezTo>
                <a:cubicBezTo>
                  <a:pt x="11111513" y="105614"/>
                  <a:pt x="11060889" y="221489"/>
                  <a:pt x="11090988" y="320076"/>
                </a:cubicBezTo>
                <a:cubicBezTo>
                  <a:pt x="11121087" y="418663"/>
                  <a:pt x="11090844" y="509394"/>
                  <a:pt x="11090988" y="615531"/>
                </a:cubicBezTo>
                <a:cubicBezTo>
                  <a:pt x="10838135" y="671542"/>
                  <a:pt x="10572300" y="555663"/>
                  <a:pt x="10396342" y="615531"/>
                </a:cubicBezTo>
                <a:cubicBezTo>
                  <a:pt x="10220384" y="675399"/>
                  <a:pt x="9822352" y="552464"/>
                  <a:pt x="9590786" y="615531"/>
                </a:cubicBezTo>
                <a:cubicBezTo>
                  <a:pt x="9359220" y="678598"/>
                  <a:pt x="9132028" y="548976"/>
                  <a:pt x="9007050" y="615531"/>
                </a:cubicBezTo>
                <a:cubicBezTo>
                  <a:pt x="8882072" y="682086"/>
                  <a:pt x="8579327" y="552085"/>
                  <a:pt x="8423314" y="615531"/>
                </a:cubicBezTo>
                <a:cubicBezTo>
                  <a:pt x="8267301" y="678977"/>
                  <a:pt x="8065314" y="591062"/>
                  <a:pt x="7950487" y="615531"/>
                </a:cubicBezTo>
                <a:cubicBezTo>
                  <a:pt x="7835660" y="640000"/>
                  <a:pt x="7645537" y="592636"/>
                  <a:pt x="7477661" y="615531"/>
                </a:cubicBezTo>
                <a:cubicBezTo>
                  <a:pt x="7309785" y="638426"/>
                  <a:pt x="6948092" y="595825"/>
                  <a:pt x="6672105" y="615531"/>
                </a:cubicBezTo>
                <a:cubicBezTo>
                  <a:pt x="6396118" y="635237"/>
                  <a:pt x="6359725" y="555662"/>
                  <a:pt x="6088369" y="615531"/>
                </a:cubicBezTo>
                <a:cubicBezTo>
                  <a:pt x="5817013" y="675400"/>
                  <a:pt x="5919240" y="609792"/>
                  <a:pt x="5837362" y="615531"/>
                </a:cubicBezTo>
                <a:cubicBezTo>
                  <a:pt x="5755484" y="621270"/>
                  <a:pt x="5600239" y="576637"/>
                  <a:pt x="5364536" y="615531"/>
                </a:cubicBezTo>
                <a:cubicBezTo>
                  <a:pt x="5128833" y="654425"/>
                  <a:pt x="4793038" y="587520"/>
                  <a:pt x="4558980" y="615531"/>
                </a:cubicBezTo>
                <a:cubicBezTo>
                  <a:pt x="4324922" y="643542"/>
                  <a:pt x="4380686" y="612548"/>
                  <a:pt x="4307973" y="615531"/>
                </a:cubicBezTo>
                <a:cubicBezTo>
                  <a:pt x="4235260" y="618514"/>
                  <a:pt x="3986420" y="610475"/>
                  <a:pt x="3835147" y="615531"/>
                </a:cubicBezTo>
                <a:cubicBezTo>
                  <a:pt x="3683874" y="620587"/>
                  <a:pt x="3427239" y="607780"/>
                  <a:pt x="3251411" y="615531"/>
                </a:cubicBezTo>
                <a:cubicBezTo>
                  <a:pt x="3075583" y="623282"/>
                  <a:pt x="3015321" y="584779"/>
                  <a:pt x="2889494" y="615531"/>
                </a:cubicBezTo>
                <a:cubicBezTo>
                  <a:pt x="2763667" y="646283"/>
                  <a:pt x="2560280" y="553999"/>
                  <a:pt x="2305758" y="615531"/>
                </a:cubicBezTo>
                <a:cubicBezTo>
                  <a:pt x="2051236" y="677063"/>
                  <a:pt x="1873613" y="581658"/>
                  <a:pt x="1611112" y="615531"/>
                </a:cubicBezTo>
                <a:cubicBezTo>
                  <a:pt x="1348611" y="649404"/>
                  <a:pt x="1088188" y="560859"/>
                  <a:pt x="916466" y="615531"/>
                </a:cubicBezTo>
                <a:cubicBezTo>
                  <a:pt x="744744" y="670203"/>
                  <a:pt x="415840" y="506544"/>
                  <a:pt x="0" y="615531"/>
                </a:cubicBezTo>
                <a:cubicBezTo>
                  <a:pt x="-9672" y="550074"/>
                  <a:pt x="33843" y="428623"/>
                  <a:pt x="0" y="307766"/>
                </a:cubicBezTo>
                <a:cubicBezTo>
                  <a:pt x="-33843" y="186909"/>
                  <a:pt x="8794" y="107821"/>
                  <a:pt x="0" y="0"/>
                </a:cubicBezTo>
                <a:close/>
              </a:path>
              <a:path w="11090988" h="615531" stroke="0" extrusionOk="0">
                <a:moveTo>
                  <a:pt x="0" y="0"/>
                </a:moveTo>
                <a:cubicBezTo>
                  <a:pt x="148364" y="-11641"/>
                  <a:pt x="239952" y="39773"/>
                  <a:pt x="472826" y="0"/>
                </a:cubicBezTo>
                <a:cubicBezTo>
                  <a:pt x="705700" y="-39773"/>
                  <a:pt x="920780" y="28831"/>
                  <a:pt x="1056563" y="0"/>
                </a:cubicBezTo>
                <a:cubicBezTo>
                  <a:pt x="1192346" y="-28831"/>
                  <a:pt x="1347487" y="39243"/>
                  <a:pt x="1529389" y="0"/>
                </a:cubicBezTo>
                <a:cubicBezTo>
                  <a:pt x="1711291" y="-39243"/>
                  <a:pt x="2150697" y="96169"/>
                  <a:pt x="2334945" y="0"/>
                </a:cubicBezTo>
                <a:cubicBezTo>
                  <a:pt x="2519193" y="-96169"/>
                  <a:pt x="2772164" y="67117"/>
                  <a:pt x="3140501" y="0"/>
                </a:cubicBezTo>
                <a:cubicBezTo>
                  <a:pt x="3508838" y="-67117"/>
                  <a:pt x="3448944" y="68664"/>
                  <a:pt x="3724237" y="0"/>
                </a:cubicBezTo>
                <a:cubicBezTo>
                  <a:pt x="3999530" y="-68664"/>
                  <a:pt x="4118188" y="34094"/>
                  <a:pt x="4418883" y="0"/>
                </a:cubicBezTo>
                <a:cubicBezTo>
                  <a:pt x="4719578" y="-34094"/>
                  <a:pt x="4972329" y="23522"/>
                  <a:pt x="5113529" y="0"/>
                </a:cubicBezTo>
                <a:cubicBezTo>
                  <a:pt x="5254729" y="-23522"/>
                  <a:pt x="5344778" y="36940"/>
                  <a:pt x="5475446" y="0"/>
                </a:cubicBezTo>
                <a:cubicBezTo>
                  <a:pt x="5606114" y="-36940"/>
                  <a:pt x="6016094" y="9786"/>
                  <a:pt x="6281002" y="0"/>
                </a:cubicBezTo>
                <a:cubicBezTo>
                  <a:pt x="6545910" y="-9786"/>
                  <a:pt x="6465675" y="1958"/>
                  <a:pt x="6532008" y="0"/>
                </a:cubicBezTo>
                <a:cubicBezTo>
                  <a:pt x="6598341" y="-1958"/>
                  <a:pt x="6812063" y="30712"/>
                  <a:pt x="6893925" y="0"/>
                </a:cubicBezTo>
                <a:cubicBezTo>
                  <a:pt x="6975787" y="-30712"/>
                  <a:pt x="7223130" y="45098"/>
                  <a:pt x="7477661" y="0"/>
                </a:cubicBezTo>
                <a:cubicBezTo>
                  <a:pt x="7732192" y="-45098"/>
                  <a:pt x="7935668" y="57622"/>
                  <a:pt x="8172307" y="0"/>
                </a:cubicBezTo>
                <a:cubicBezTo>
                  <a:pt x="8408946" y="-57622"/>
                  <a:pt x="8548262" y="49696"/>
                  <a:pt x="8866953" y="0"/>
                </a:cubicBezTo>
                <a:cubicBezTo>
                  <a:pt x="9185644" y="-49696"/>
                  <a:pt x="9296072" y="26247"/>
                  <a:pt x="9561599" y="0"/>
                </a:cubicBezTo>
                <a:cubicBezTo>
                  <a:pt x="9827126" y="-26247"/>
                  <a:pt x="9805847" y="8523"/>
                  <a:pt x="9923516" y="0"/>
                </a:cubicBezTo>
                <a:cubicBezTo>
                  <a:pt x="10041185" y="-8523"/>
                  <a:pt x="10613701" y="19844"/>
                  <a:pt x="11090988" y="0"/>
                </a:cubicBezTo>
                <a:cubicBezTo>
                  <a:pt x="11120554" y="65500"/>
                  <a:pt x="11053409" y="192723"/>
                  <a:pt x="11090988" y="320076"/>
                </a:cubicBezTo>
                <a:cubicBezTo>
                  <a:pt x="11128567" y="447429"/>
                  <a:pt x="11074322" y="502974"/>
                  <a:pt x="11090988" y="615531"/>
                </a:cubicBezTo>
                <a:cubicBezTo>
                  <a:pt x="10786920" y="654652"/>
                  <a:pt x="10592004" y="577217"/>
                  <a:pt x="10396342" y="615531"/>
                </a:cubicBezTo>
                <a:cubicBezTo>
                  <a:pt x="10200680" y="653845"/>
                  <a:pt x="9964255" y="599482"/>
                  <a:pt x="9812606" y="615531"/>
                </a:cubicBezTo>
                <a:cubicBezTo>
                  <a:pt x="9660957" y="631580"/>
                  <a:pt x="9372815" y="538765"/>
                  <a:pt x="9007050" y="615531"/>
                </a:cubicBezTo>
                <a:cubicBezTo>
                  <a:pt x="8641285" y="692297"/>
                  <a:pt x="8509624" y="568835"/>
                  <a:pt x="8201494" y="615531"/>
                </a:cubicBezTo>
                <a:cubicBezTo>
                  <a:pt x="7893364" y="662227"/>
                  <a:pt x="7847726" y="562394"/>
                  <a:pt x="7617758" y="615531"/>
                </a:cubicBezTo>
                <a:cubicBezTo>
                  <a:pt x="7387790" y="668668"/>
                  <a:pt x="7134600" y="556636"/>
                  <a:pt x="6923111" y="615531"/>
                </a:cubicBezTo>
                <a:cubicBezTo>
                  <a:pt x="6711622" y="674426"/>
                  <a:pt x="6768094" y="599758"/>
                  <a:pt x="6672105" y="615531"/>
                </a:cubicBezTo>
                <a:cubicBezTo>
                  <a:pt x="6576116" y="631304"/>
                  <a:pt x="6235613" y="602424"/>
                  <a:pt x="5866549" y="615531"/>
                </a:cubicBezTo>
                <a:cubicBezTo>
                  <a:pt x="5497485" y="628638"/>
                  <a:pt x="5452266" y="557537"/>
                  <a:pt x="5060993" y="615531"/>
                </a:cubicBezTo>
                <a:cubicBezTo>
                  <a:pt x="4669720" y="673525"/>
                  <a:pt x="4561381" y="572817"/>
                  <a:pt x="4366347" y="615531"/>
                </a:cubicBezTo>
                <a:cubicBezTo>
                  <a:pt x="4171313" y="658245"/>
                  <a:pt x="4027159" y="547928"/>
                  <a:pt x="3782611" y="615531"/>
                </a:cubicBezTo>
                <a:cubicBezTo>
                  <a:pt x="3538063" y="683134"/>
                  <a:pt x="3582583" y="611035"/>
                  <a:pt x="3531604" y="615531"/>
                </a:cubicBezTo>
                <a:cubicBezTo>
                  <a:pt x="3480625" y="620027"/>
                  <a:pt x="3362207" y="590260"/>
                  <a:pt x="3280598" y="615531"/>
                </a:cubicBezTo>
                <a:cubicBezTo>
                  <a:pt x="3198989" y="640802"/>
                  <a:pt x="2703459" y="547394"/>
                  <a:pt x="2475042" y="615531"/>
                </a:cubicBezTo>
                <a:cubicBezTo>
                  <a:pt x="2246625" y="683668"/>
                  <a:pt x="2024096" y="551021"/>
                  <a:pt x="1891305" y="615531"/>
                </a:cubicBezTo>
                <a:cubicBezTo>
                  <a:pt x="1758514" y="680041"/>
                  <a:pt x="1611286" y="566262"/>
                  <a:pt x="1418479" y="615531"/>
                </a:cubicBezTo>
                <a:cubicBezTo>
                  <a:pt x="1225672" y="664800"/>
                  <a:pt x="934108" y="593498"/>
                  <a:pt x="612923" y="615531"/>
                </a:cubicBezTo>
                <a:cubicBezTo>
                  <a:pt x="291738" y="637564"/>
                  <a:pt x="299762" y="610030"/>
                  <a:pt x="0" y="615531"/>
                </a:cubicBezTo>
                <a:cubicBezTo>
                  <a:pt x="-31865" y="549987"/>
                  <a:pt x="6871" y="456188"/>
                  <a:pt x="0" y="307766"/>
                </a:cubicBezTo>
                <a:cubicBezTo>
                  <a:pt x="-6871" y="159344"/>
                  <a:pt x="1020" y="70255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2448007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121899" tIns="60949" rIns="121899" bIns="60949">
            <a:spAutoFit/>
          </a:bodyPr>
          <a:lstStyle>
            <a:defPPr>
              <a:defRPr lang="zh-CN"/>
            </a:defPPr>
            <a:lvl1pPr algn="ctr">
              <a:spcBef>
                <a:spcPct val="50000"/>
              </a:spcBef>
              <a:defRPr sz="3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sz="3200"/>
              <a:t>2</a:t>
            </a:r>
            <a:r>
              <a:rPr sz="3200"/>
              <a:t>.</a:t>
            </a:r>
            <a:r>
              <a:rPr lang="en-US" sz="3200"/>
              <a:t> Cao nguyên thấp nhất trong các cao nguyên ở Tây Nguyên.</a:t>
            </a:r>
          </a:p>
        </p:txBody>
      </p:sp>
      <p:grpSp>
        <p:nvGrpSpPr>
          <p:cNvPr id="40" name="Group 30">
            <a:extLst>
              <a:ext uri="{FF2B5EF4-FFF2-40B4-BE49-F238E27FC236}">
                <a16:creationId xmlns:a16="http://schemas.microsoft.com/office/drawing/2014/main" id="{933FF82A-C233-4391-8C7E-62D6675816DC}"/>
              </a:ext>
            </a:extLst>
          </p:cNvPr>
          <p:cNvGrpSpPr/>
          <p:nvPr/>
        </p:nvGrpSpPr>
        <p:grpSpPr>
          <a:xfrm>
            <a:off x="2506132" y="4972804"/>
            <a:ext cx="7315200" cy="990600"/>
            <a:chOff x="768" y="1968"/>
            <a:chExt cx="4608" cy="62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41" name="Rectangle 8">
              <a:extLst>
                <a:ext uri="{FF2B5EF4-FFF2-40B4-BE49-F238E27FC236}">
                  <a16:creationId xmlns:a16="http://schemas.microsoft.com/office/drawing/2014/main" id="{8CAC13F8-3259-4DA8-A0F6-0A044B7A48F2}"/>
                </a:ext>
              </a:extLst>
            </p:cNvPr>
            <p:cNvSpPr/>
            <p:nvPr/>
          </p:nvSpPr>
          <p:spPr>
            <a:xfrm>
              <a:off x="768" y="1968"/>
              <a:ext cx="768" cy="624"/>
            </a:xfrm>
            <a:prstGeom prst="rect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 anchorCtr="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endParaRPr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Rectangle 9">
              <a:extLst>
                <a:ext uri="{FF2B5EF4-FFF2-40B4-BE49-F238E27FC236}">
                  <a16:creationId xmlns:a16="http://schemas.microsoft.com/office/drawing/2014/main" id="{E23B5FA1-9496-4D9D-8ECB-84A52D9DF81C}"/>
                </a:ext>
              </a:extLst>
            </p:cNvPr>
            <p:cNvSpPr/>
            <p:nvPr/>
          </p:nvSpPr>
          <p:spPr>
            <a:xfrm>
              <a:off x="4608" y="1968"/>
              <a:ext cx="768" cy="624"/>
            </a:xfrm>
            <a:prstGeom prst="rect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 anchorCtr="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endParaRPr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Rectangle 10">
              <a:extLst>
                <a:ext uri="{FF2B5EF4-FFF2-40B4-BE49-F238E27FC236}">
                  <a16:creationId xmlns:a16="http://schemas.microsoft.com/office/drawing/2014/main" id="{3D736783-4577-45FA-94D4-1BF65AE372D3}"/>
                </a:ext>
              </a:extLst>
            </p:cNvPr>
            <p:cNvSpPr/>
            <p:nvPr/>
          </p:nvSpPr>
          <p:spPr>
            <a:xfrm>
              <a:off x="1536" y="1968"/>
              <a:ext cx="768" cy="624"/>
            </a:xfrm>
            <a:prstGeom prst="rect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 anchorCtr="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endParaRPr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Rectangle 11">
              <a:extLst>
                <a:ext uri="{FF2B5EF4-FFF2-40B4-BE49-F238E27FC236}">
                  <a16:creationId xmlns:a16="http://schemas.microsoft.com/office/drawing/2014/main" id="{63830860-A981-4B5D-A518-C2AFC64E5E4C}"/>
                </a:ext>
              </a:extLst>
            </p:cNvPr>
            <p:cNvSpPr/>
            <p:nvPr/>
          </p:nvSpPr>
          <p:spPr>
            <a:xfrm>
              <a:off x="2304" y="1968"/>
              <a:ext cx="768" cy="624"/>
            </a:xfrm>
            <a:prstGeom prst="rect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 anchorCtr="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endParaRPr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Rectangle 12">
              <a:extLst>
                <a:ext uri="{FF2B5EF4-FFF2-40B4-BE49-F238E27FC236}">
                  <a16:creationId xmlns:a16="http://schemas.microsoft.com/office/drawing/2014/main" id="{8503074C-2069-406F-B622-8E00D6F6879B}"/>
                </a:ext>
              </a:extLst>
            </p:cNvPr>
            <p:cNvSpPr/>
            <p:nvPr/>
          </p:nvSpPr>
          <p:spPr>
            <a:xfrm>
              <a:off x="3072" y="1968"/>
              <a:ext cx="768" cy="624"/>
            </a:xfrm>
            <a:prstGeom prst="rect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 anchorCtr="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endParaRPr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Rectangle 13">
              <a:extLst>
                <a:ext uri="{FF2B5EF4-FFF2-40B4-BE49-F238E27FC236}">
                  <a16:creationId xmlns:a16="http://schemas.microsoft.com/office/drawing/2014/main" id="{EAA69CCD-F3A2-41DE-957D-56E874588DC3}"/>
                </a:ext>
              </a:extLst>
            </p:cNvPr>
            <p:cNvSpPr/>
            <p:nvPr/>
          </p:nvSpPr>
          <p:spPr>
            <a:xfrm>
              <a:off x="3840" y="1968"/>
              <a:ext cx="768" cy="624"/>
            </a:xfrm>
            <a:prstGeom prst="rect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 anchorCtr="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endParaRPr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7" name="Rectangle 23">
            <a:extLst>
              <a:ext uri="{FF2B5EF4-FFF2-40B4-BE49-F238E27FC236}">
                <a16:creationId xmlns:a16="http://schemas.microsoft.com/office/drawing/2014/main" id="{6D042F99-8F52-47F9-BBEB-BBABF5C3F39C}"/>
              </a:ext>
            </a:extLst>
          </p:cNvPr>
          <p:cNvSpPr/>
          <p:nvPr/>
        </p:nvSpPr>
        <p:spPr>
          <a:xfrm>
            <a:off x="2506132" y="4972804"/>
            <a:ext cx="1219200" cy="990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</a:t>
            </a:r>
            <a:endParaRPr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24">
            <a:extLst>
              <a:ext uri="{FF2B5EF4-FFF2-40B4-BE49-F238E27FC236}">
                <a16:creationId xmlns:a16="http://schemas.microsoft.com/office/drawing/2014/main" id="{EA312B67-A2DF-406D-A285-431F8AFB0129}"/>
              </a:ext>
            </a:extLst>
          </p:cNvPr>
          <p:cNvSpPr/>
          <p:nvPr/>
        </p:nvSpPr>
        <p:spPr>
          <a:xfrm>
            <a:off x="3725332" y="4972804"/>
            <a:ext cx="1219200" cy="990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Ắ</a:t>
            </a:r>
            <a:endParaRPr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ectangle 25">
            <a:extLst>
              <a:ext uri="{FF2B5EF4-FFF2-40B4-BE49-F238E27FC236}">
                <a16:creationId xmlns:a16="http://schemas.microsoft.com/office/drawing/2014/main" id="{3CBA8ADD-5807-4D3B-BB89-02D93D5B92AA}"/>
              </a:ext>
            </a:extLst>
          </p:cNvPr>
          <p:cNvSpPr/>
          <p:nvPr/>
        </p:nvSpPr>
        <p:spPr>
          <a:xfrm>
            <a:off x="4944532" y="4972804"/>
            <a:ext cx="1219200" cy="990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</a:t>
            </a:r>
            <a:endParaRPr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ectangle 26">
            <a:extLst>
              <a:ext uri="{FF2B5EF4-FFF2-40B4-BE49-F238E27FC236}">
                <a16:creationId xmlns:a16="http://schemas.microsoft.com/office/drawing/2014/main" id="{FDA3AC0A-6089-404E-AFD9-3F716D516A4D}"/>
              </a:ext>
            </a:extLst>
          </p:cNvPr>
          <p:cNvSpPr/>
          <p:nvPr/>
        </p:nvSpPr>
        <p:spPr>
          <a:xfrm>
            <a:off x="6163732" y="4972804"/>
            <a:ext cx="1219200" cy="990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</a:t>
            </a:r>
            <a:endParaRPr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ectangle 27">
            <a:extLst>
              <a:ext uri="{FF2B5EF4-FFF2-40B4-BE49-F238E27FC236}">
                <a16:creationId xmlns:a16="http://schemas.microsoft.com/office/drawing/2014/main" id="{6A1A56F4-343C-444A-A6B9-36F33D123D69}"/>
              </a:ext>
            </a:extLst>
          </p:cNvPr>
          <p:cNvSpPr/>
          <p:nvPr/>
        </p:nvSpPr>
        <p:spPr>
          <a:xfrm>
            <a:off x="7382932" y="4972804"/>
            <a:ext cx="1219200" cy="990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Ắ</a:t>
            </a:r>
            <a:endParaRPr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ectangle 28">
            <a:extLst>
              <a:ext uri="{FF2B5EF4-FFF2-40B4-BE49-F238E27FC236}">
                <a16:creationId xmlns:a16="http://schemas.microsoft.com/office/drawing/2014/main" id="{248E8C42-5F4A-42CD-B1F9-F14A1267ED94}"/>
              </a:ext>
            </a:extLst>
          </p:cNvPr>
          <p:cNvSpPr/>
          <p:nvPr/>
        </p:nvSpPr>
        <p:spPr>
          <a:xfrm>
            <a:off x="8602132" y="4972804"/>
            <a:ext cx="1219200" cy="990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</a:t>
            </a:r>
            <a:endParaRPr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" name="图片 37">
            <a:extLst>
              <a:ext uri="{FF2B5EF4-FFF2-40B4-BE49-F238E27FC236}">
                <a16:creationId xmlns:a16="http://schemas.microsoft.com/office/drawing/2014/main" id="{4AD11D66-1437-4A3A-ADFE-F71C29047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63994">
            <a:off x="-1186907" y="-96238"/>
            <a:ext cx="3259611" cy="1100497"/>
          </a:xfrm>
          <a:prstGeom prst="rect">
            <a:avLst/>
          </a:prstGeom>
        </p:spPr>
      </p:pic>
      <p:pic>
        <p:nvPicPr>
          <p:cNvPr id="54" name="图片 2">
            <a:extLst>
              <a:ext uri="{FF2B5EF4-FFF2-40B4-BE49-F238E27FC236}">
                <a16:creationId xmlns:a16="http://schemas.microsoft.com/office/drawing/2014/main" id="{32ED24D3-589F-4C73-85A0-2BA6B07EBB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8300" y="-70141"/>
            <a:ext cx="4618989" cy="1264164"/>
          </a:xfrm>
          <a:prstGeom prst="rect">
            <a:avLst/>
          </a:prstGeom>
        </p:spPr>
      </p:pic>
      <p:pic>
        <p:nvPicPr>
          <p:cNvPr id="55" name="图片 18">
            <a:extLst>
              <a:ext uri="{FF2B5EF4-FFF2-40B4-BE49-F238E27FC236}">
                <a16:creationId xmlns:a16="http://schemas.microsoft.com/office/drawing/2014/main" id="{5AEC1497-76C2-447D-9B69-4F9936175A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7285" y="2303824"/>
            <a:ext cx="1895139" cy="915806"/>
          </a:xfrm>
          <a:prstGeom prst="rect">
            <a:avLst/>
          </a:prstGeom>
        </p:spPr>
      </p:pic>
      <p:pic>
        <p:nvPicPr>
          <p:cNvPr id="56" name="图片 19">
            <a:extLst>
              <a:ext uri="{FF2B5EF4-FFF2-40B4-BE49-F238E27FC236}">
                <a16:creationId xmlns:a16="http://schemas.microsoft.com/office/drawing/2014/main" id="{47F50494-A48A-4CAE-A2E1-B31DEFE212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56238">
            <a:off x="10867300" y="103777"/>
            <a:ext cx="1616150" cy="837702"/>
          </a:xfrm>
          <a:prstGeom prst="rect">
            <a:avLst/>
          </a:prstGeom>
        </p:spPr>
      </p:pic>
      <p:pic>
        <p:nvPicPr>
          <p:cNvPr id="57" name="图片 2">
            <a:extLst>
              <a:ext uri="{FF2B5EF4-FFF2-40B4-BE49-F238E27FC236}">
                <a16:creationId xmlns:a16="http://schemas.microsoft.com/office/drawing/2014/main" id="{A6B48B72-23B4-4717-B60E-44DB99AC55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343" y="-109454"/>
            <a:ext cx="4618989" cy="1264164"/>
          </a:xfrm>
          <a:prstGeom prst="rect">
            <a:avLst/>
          </a:prstGeom>
        </p:spPr>
      </p:pic>
      <p:sp>
        <p:nvSpPr>
          <p:cNvPr id="58" name="Text Box 5">
            <a:extLst>
              <a:ext uri="{FF2B5EF4-FFF2-40B4-BE49-F238E27FC236}">
                <a16:creationId xmlns:a16="http://schemas.microsoft.com/office/drawing/2014/main" id="{52833A05-A1E2-4A73-A40C-02AD1CD2C8BA}"/>
              </a:ext>
            </a:extLst>
          </p:cNvPr>
          <p:cNvSpPr txBox="1"/>
          <p:nvPr/>
        </p:nvSpPr>
        <p:spPr>
          <a:xfrm>
            <a:off x="4151651" y="213402"/>
            <a:ext cx="5811837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  <a:cs typeface="Times New Roman" pitchFamily="18" charset="0"/>
              </a:rPr>
              <a:t>TRÒ CHƠI Ô CHỮ </a:t>
            </a:r>
          </a:p>
        </p:txBody>
      </p:sp>
    </p:spTree>
    <p:extLst>
      <p:ext uri="{BB962C8B-B14F-4D97-AF65-F5344CB8AC3E}">
        <p14:creationId xmlns:p14="http://schemas.microsoft.com/office/powerpoint/2010/main" val="135280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8" grpId="0" animBg="1"/>
      <p:bldP spid="39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A6A943AA-03DF-4590-9B9D-D75DA2C3A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89050" y="-482600"/>
            <a:ext cx="9144000" cy="9144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6F88756-CB37-4B2D-A1BE-757DD1670F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065034" y="-28575"/>
            <a:ext cx="6121400" cy="10541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1BCF6A8-9CC8-4AB3-99E0-9E3E468EEC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0" y="-24881"/>
            <a:ext cx="6124164" cy="1054100"/>
          </a:xfrm>
          <a:prstGeom prst="rect">
            <a:avLst/>
          </a:prstGeom>
        </p:spPr>
      </p:pic>
      <p:pic>
        <p:nvPicPr>
          <p:cNvPr id="18" name="图片 90">
            <a:extLst>
              <a:ext uri="{FF2B5EF4-FFF2-40B4-BE49-F238E27FC236}">
                <a16:creationId xmlns:a16="http://schemas.microsoft.com/office/drawing/2014/main" id="{DE4F4864-A19A-4952-9273-E4F6DB264AB4}"/>
              </a:ext>
            </a:extLst>
          </p:cNvPr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4765675" y="765694"/>
            <a:ext cx="7560459" cy="4803391"/>
          </a:xfrm>
          <a:prstGeom prst="rect">
            <a:avLst/>
          </a:prstGeom>
        </p:spPr>
      </p:pic>
      <p:sp>
        <p:nvSpPr>
          <p:cNvPr id="19" name="PA_文本框 12">
            <a:extLst>
              <a:ext uri="{FF2B5EF4-FFF2-40B4-BE49-F238E27FC236}">
                <a16:creationId xmlns:a16="http://schemas.microsoft.com/office/drawing/2014/main" id="{C687DE89-05C0-4180-B485-59F1A034C00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185648" y="1682894"/>
            <a:ext cx="6720512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6600">
                <a:ln w="57150" cmpd="sng">
                  <a:noFill/>
                  <a:prstDash val="solid"/>
                </a:ln>
                <a:gradFill>
                  <a:gsLst>
                    <a:gs pos="21000">
                      <a:srgbClr val="FBDFCD"/>
                    </a:gs>
                    <a:gs pos="57000">
                      <a:srgbClr val="FFC000"/>
                    </a:gs>
                    <a:gs pos="78000">
                      <a:srgbClr val="ED7D31"/>
                    </a:gs>
                    <a:gs pos="100000">
                      <a:srgbClr val="FF9E10"/>
                    </a:gs>
                  </a:gsLst>
                  <a:lin ang="5400000" scaled="1"/>
                </a:gradFill>
                <a:effectLst>
                  <a:glow rad="63500">
                    <a:schemeClr val="accent1">
                      <a:satMod val="175000"/>
                      <a:alpha val="38000"/>
                    </a:schemeClr>
                  </a:glow>
                  <a:outerShdw blurRad="63500" dist="63500" dir="2400000" sx="101000" sy="101000" algn="tl">
                    <a:schemeClr val="accent4">
                      <a:lumMod val="75000"/>
                      <a:alpha val="67000"/>
                    </a:schemeClr>
                  </a:outerShdw>
                </a:effectLst>
                <a:latin typeface="UTM Showcard" panose="02040603050506020204" charset="0"/>
                <a:ea typeface="字魂36号-正文宋楷" panose="02000000000000000000" pitchFamily="2" charset="-122"/>
                <a:cs typeface="UTM Showcard" panose="02040603050506020204" charset="0"/>
              </a:rPr>
              <a:t>Chúc các Em học tốt</a:t>
            </a:r>
            <a:endParaRPr lang="en-US" altLang="zh-CN" sz="6600" dirty="0">
              <a:ln w="57150" cmpd="sng">
                <a:noFill/>
                <a:prstDash val="solid"/>
              </a:ln>
              <a:gradFill>
                <a:gsLst>
                  <a:gs pos="21000">
                    <a:srgbClr val="FBDFCD"/>
                  </a:gs>
                  <a:gs pos="57000">
                    <a:srgbClr val="FFC000"/>
                  </a:gs>
                  <a:gs pos="78000">
                    <a:srgbClr val="ED7D31"/>
                  </a:gs>
                  <a:gs pos="100000">
                    <a:srgbClr val="FF9E10"/>
                  </a:gs>
                </a:gsLst>
                <a:lin ang="5400000" scaled="1"/>
              </a:gradFill>
              <a:effectLst>
                <a:glow rad="63500">
                  <a:schemeClr val="accent1">
                    <a:satMod val="175000"/>
                    <a:alpha val="38000"/>
                  </a:schemeClr>
                </a:glow>
                <a:outerShdw blurRad="63500" dist="63500" dir="2400000" sx="101000" sy="101000" algn="tl">
                  <a:schemeClr val="accent4">
                    <a:lumMod val="75000"/>
                    <a:alpha val="67000"/>
                  </a:schemeClr>
                </a:outerShdw>
              </a:effectLst>
              <a:latin typeface="UTM Showcard" panose="02040603050506020204" charset="0"/>
              <a:ea typeface="字魂36号-正文宋楷" panose="02000000000000000000" pitchFamily="2" charset="-122"/>
              <a:cs typeface="UTM Showcard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72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6">
            <a:extLst>
              <a:ext uri="{FF2B5EF4-FFF2-40B4-BE49-F238E27FC236}">
                <a16:creationId xmlns:a16="http://schemas.microsoft.com/office/drawing/2014/main" id="{6CE0053F-7C13-4A75-AEDE-F8ECDFDBA4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" t="19089" r="8497" b="13915"/>
          <a:stretch/>
        </p:blipFill>
        <p:spPr>
          <a:xfrm rot="656356" flipH="1">
            <a:off x="2206653" y="21252"/>
            <a:ext cx="7779401" cy="4998850"/>
          </a:xfrm>
          <a:prstGeom prst="rect">
            <a:avLst/>
          </a:prstGeom>
        </p:spPr>
      </p:pic>
      <p:sp>
        <p:nvSpPr>
          <p:cNvPr id="13" name="PA_文本框 2">
            <a:extLst>
              <a:ext uri="{FF2B5EF4-FFF2-40B4-BE49-F238E27FC236}">
                <a16:creationId xmlns:a16="http://schemas.microsoft.com/office/drawing/2014/main" id="{A4F24051-587F-4945-8FB8-E766B15ABE7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121215" y="773541"/>
            <a:ext cx="5717720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noProof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  <a:ea typeface="字魂70号-灵悦黑体" panose="00000500000000000000" pitchFamily="2" charset="-122"/>
                <a:cs typeface="方正静蕾简体" panose="02000000000000000000" pitchFamily="65" charset="-122"/>
                <a:sym typeface="Century Gothic" panose="020B0502020202020204" pitchFamily="34" charset="0"/>
              </a:rPr>
              <a:t>Khởi động</a:t>
            </a:r>
            <a:endParaRPr kumimoji="0" lang="zh-CN" altLang="en-US" sz="9600" i="0" u="none" strike="noStrike" kern="1200" normalizeH="0" baseline="0" noProof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TM Showcard" panose="02040603050506020204" pitchFamily="18" charset="0"/>
              <a:ea typeface="字魂70号-灵悦黑体" panose="00000500000000000000" pitchFamily="2" charset="-122"/>
              <a:cs typeface="方正静蕾简体" panose="02000000000000000000" pitchFamily="65" charset="-122"/>
              <a:sym typeface="Century Gothic" panose="020B0502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85DBF48-D14E-4F12-BC66-52D62F72F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049" y="3308689"/>
            <a:ext cx="4301951" cy="4124971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FCBDB2D-94DF-4C1F-9937-38649A01AD7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4275" y="2047465"/>
            <a:ext cx="5495681" cy="5495681"/>
          </a:xfrm>
          <a:prstGeom prst="rect">
            <a:avLst/>
          </a:prstGeom>
        </p:spPr>
      </p:pic>
      <p:pic>
        <p:nvPicPr>
          <p:cNvPr id="17" name="Picture 16" descr="A close-up of a piggy bank&#10;&#10;Description automatically generated with low confidence">
            <a:extLst>
              <a:ext uri="{FF2B5EF4-FFF2-40B4-BE49-F238E27FC236}">
                <a16:creationId xmlns:a16="http://schemas.microsoft.com/office/drawing/2014/main" id="{FB66D867-1BC8-4D13-99C1-19E6CD84B2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747" y="4428941"/>
            <a:ext cx="3800302" cy="256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5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3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2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4550"/>
                                </p:stCondLst>
                                <p:childTnLst>
                                  <p:par>
                                    <p:cTn id="20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3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2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4550"/>
                                </p:stCondLst>
                                <p:childTnLst>
                                  <p:par>
                                    <p:cTn id="2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03612" y="0"/>
            <a:ext cx="77051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5834" y="2070847"/>
            <a:ext cx="1189616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1.Tây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sz="2800" b="1" dirty="0" err="1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Tây</a:t>
            </a:r>
            <a:r>
              <a:rPr lang="en-US" sz="28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Nguyên</a:t>
            </a:r>
            <a:r>
              <a:rPr lang="en-US" sz="28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hai</a:t>
            </a:r>
            <a:r>
              <a:rPr lang="en-US" sz="28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mùa</a:t>
            </a:r>
            <a:r>
              <a:rPr lang="en-US" sz="28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rõ</a:t>
            </a:r>
            <a:r>
              <a:rPr lang="en-US" sz="28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rệt</a:t>
            </a:r>
            <a:r>
              <a:rPr lang="en-US" sz="28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mùa</a:t>
            </a:r>
            <a:r>
              <a:rPr lang="en-US" sz="28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mưa</a:t>
            </a:r>
            <a:r>
              <a:rPr lang="en-US" sz="28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mùa</a:t>
            </a:r>
            <a:r>
              <a:rPr lang="en-US" sz="28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khô</a:t>
            </a:r>
            <a:endParaRPr lang="en-US" sz="2800" b="1" dirty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gay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729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>
            <a:extLst>
              <a:ext uri="{FF2B5EF4-FFF2-40B4-BE49-F238E27FC236}">
                <a16:creationId xmlns:a16="http://schemas.microsoft.com/office/drawing/2014/main" id="{51DB7E6A-8502-4231-8D03-60DAD1FAE0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319754" y="305791"/>
            <a:ext cx="11262646" cy="1033080"/>
          </a:xfrm>
          <a:prstGeom prst="rect">
            <a:avLst/>
          </a:prstGeom>
        </p:spPr>
      </p:pic>
      <p:sp>
        <p:nvSpPr>
          <p:cNvPr id="205826" name="Text Box 2"/>
          <p:cNvSpPr txBox="1"/>
          <p:nvPr/>
        </p:nvSpPr>
        <p:spPr>
          <a:xfrm>
            <a:off x="659211" y="525673"/>
            <a:ext cx="1136253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</a:rPr>
              <a:t>1. Trung du Bắc Bộ nằm ở đâu?</a:t>
            </a:r>
            <a:endParaRPr lang="en-US" altLang="en-US" sz="36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06E668-2E9D-41F1-B53C-9FB485DFF666}"/>
              </a:ext>
            </a:extLst>
          </p:cNvPr>
          <p:cNvGrpSpPr/>
          <p:nvPr/>
        </p:nvGrpSpPr>
        <p:grpSpPr>
          <a:xfrm>
            <a:off x="1549400" y="1828800"/>
            <a:ext cx="9118190" cy="1155700"/>
            <a:chOff x="1346200" y="2057400"/>
            <a:chExt cx="9118190" cy="1155700"/>
          </a:xfrm>
        </p:grpSpPr>
        <p:sp>
          <p:nvSpPr>
            <p:cNvPr id="205827" name="Text Box 3"/>
            <p:cNvSpPr txBox="1"/>
            <p:nvPr/>
          </p:nvSpPr>
          <p:spPr>
            <a:xfrm>
              <a:off x="2381250" y="2292970"/>
              <a:ext cx="8083140" cy="646331"/>
            </a:xfrm>
            <a:custGeom>
              <a:avLst/>
              <a:gdLst>
                <a:gd name="connsiteX0" fmla="*/ 0 w 8083140"/>
                <a:gd name="connsiteY0" fmla="*/ 0 h 646331"/>
                <a:gd name="connsiteX1" fmla="*/ 577367 w 8083140"/>
                <a:gd name="connsiteY1" fmla="*/ 0 h 646331"/>
                <a:gd name="connsiteX2" fmla="*/ 1073903 w 8083140"/>
                <a:gd name="connsiteY2" fmla="*/ 0 h 646331"/>
                <a:gd name="connsiteX3" fmla="*/ 1651270 w 8083140"/>
                <a:gd name="connsiteY3" fmla="*/ 0 h 646331"/>
                <a:gd name="connsiteX4" fmla="*/ 2228637 w 8083140"/>
                <a:gd name="connsiteY4" fmla="*/ 0 h 646331"/>
                <a:gd name="connsiteX5" fmla="*/ 2886836 w 8083140"/>
                <a:gd name="connsiteY5" fmla="*/ 0 h 646331"/>
                <a:gd name="connsiteX6" fmla="*/ 3464203 w 8083140"/>
                <a:gd name="connsiteY6" fmla="*/ 0 h 646331"/>
                <a:gd name="connsiteX7" fmla="*/ 4203233 w 8083140"/>
                <a:gd name="connsiteY7" fmla="*/ 0 h 646331"/>
                <a:gd name="connsiteX8" fmla="*/ 4699769 w 8083140"/>
                <a:gd name="connsiteY8" fmla="*/ 0 h 646331"/>
                <a:gd name="connsiteX9" fmla="*/ 5115473 w 8083140"/>
                <a:gd name="connsiteY9" fmla="*/ 0 h 646331"/>
                <a:gd name="connsiteX10" fmla="*/ 5531177 w 8083140"/>
                <a:gd name="connsiteY10" fmla="*/ 0 h 646331"/>
                <a:gd name="connsiteX11" fmla="*/ 6108544 w 8083140"/>
                <a:gd name="connsiteY11" fmla="*/ 0 h 646331"/>
                <a:gd name="connsiteX12" fmla="*/ 6443417 w 8083140"/>
                <a:gd name="connsiteY12" fmla="*/ 0 h 646331"/>
                <a:gd name="connsiteX13" fmla="*/ 7101616 w 8083140"/>
                <a:gd name="connsiteY13" fmla="*/ 0 h 646331"/>
                <a:gd name="connsiteX14" fmla="*/ 8083140 w 8083140"/>
                <a:gd name="connsiteY14" fmla="*/ 0 h 646331"/>
                <a:gd name="connsiteX15" fmla="*/ 8083140 w 8083140"/>
                <a:gd name="connsiteY15" fmla="*/ 310239 h 646331"/>
                <a:gd name="connsiteX16" fmla="*/ 8083140 w 8083140"/>
                <a:gd name="connsiteY16" fmla="*/ 646331 h 646331"/>
                <a:gd name="connsiteX17" fmla="*/ 7344110 w 8083140"/>
                <a:gd name="connsiteY17" fmla="*/ 646331 h 646331"/>
                <a:gd name="connsiteX18" fmla="*/ 6605080 w 8083140"/>
                <a:gd name="connsiteY18" fmla="*/ 646331 h 646331"/>
                <a:gd name="connsiteX19" fmla="*/ 6189376 w 8083140"/>
                <a:gd name="connsiteY19" fmla="*/ 646331 h 646331"/>
                <a:gd name="connsiteX20" fmla="*/ 5854503 w 8083140"/>
                <a:gd name="connsiteY20" fmla="*/ 646331 h 646331"/>
                <a:gd name="connsiteX21" fmla="*/ 5196304 w 8083140"/>
                <a:gd name="connsiteY21" fmla="*/ 646331 h 646331"/>
                <a:gd name="connsiteX22" fmla="*/ 4861431 w 8083140"/>
                <a:gd name="connsiteY22" fmla="*/ 646331 h 646331"/>
                <a:gd name="connsiteX23" fmla="*/ 4526558 w 8083140"/>
                <a:gd name="connsiteY23" fmla="*/ 646331 h 646331"/>
                <a:gd name="connsiteX24" fmla="*/ 4030023 w 8083140"/>
                <a:gd name="connsiteY24" fmla="*/ 646331 h 646331"/>
                <a:gd name="connsiteX25" fmla="*/ 3452656 w 8083140"/>
                <a:gd name="connsiteY25" fmla="*/ 646331 h 646331"/>
                <a:gd name="connsiteX26" fmla="*/ 3036951 w 8083140"/>
                <a:gd name="connsiteY26" fmla="*/ 646331 h 646331"/>
                <a:gd name="connsiteX27" fmla="*/ 2540415 w 8083140"/>
                <a:gd name="connsiteY27" fmla="*/ 646331 h 646331"/>
                <a:gd name="connsiteX28" fmla="*/ 1963048 w 8083140"/>
                <a:gd name="connsiteY28" fmla="*/ 646331 h 646331"/>
                <a:gd name="connsiteX29" fmla="*/ 1466513 w 8083140"/>
                <a:gd name="connsiteY29" fmla="*/ 646331 h 646331"/>
                <a:gd name="connsiteX30" fmla="*/ 1131640 w 8083140"/>
                <a:gd name="connsiteY30" fmla="*/ 646331 h 646331"/>
                <a:gd name="connsiteX31" fmla="*/ 0 w 8083140"/>
                <a:gd name="connsiteY31" fmla="*/ 646331 h 646331"/>
                <a:gd name="connsiteX32" fmla="*/ 0 w 8083140"/>
                <a:gd name="connsiteY32" fmla="*/ 310239 h 646331"/>
                <a:gd name="connsiteX33" fmla="*/ 0 w 8083140"/>
                <a:gd name="connsiteY33" fmla="*/ 0 h 64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083140" h="646331" fill="none" extrusionOk="0">
                  <a:moveTo>
                    <a:pt x="0" y="0"/>
                  </a:moveTo>
                  <a:cubicBezTo>
                    <a:pt x="229048" y="-49036"/>
                    <a:pt x="435272" y="62983"/>
                    <a:pt x="577367" y="0"/>
                  </a:cubicBezTo>
                  <a:cubicBezTo>
                    <a:pt x="719462" y="-62983"/>
                    <a:pt x="912848" y="28384"/>
                    <a:pt x="1073903" y="0"/>
                  </a:cubicBezTo>
                  <a:cubicBezTo>
                    <a:pt x="1234958" y="-28384"/>
                    <a:pt x="1467281" y="345"/>
                    <a:pt x="1651270" y="0"/>
                  </a:cubicBezTo>
                  <a:cubicBezTo>
                    <a:pt x="1835259" y="-345"/>
                    <a:pt x="1971276" y="422"/>
                    <a:pt x="2228637" y="0"/>
                  </a:cubicBezTo>
                  <a:cubicBezTo>
                    <a:pt x="2485998" y="-422"/>
                    <a:pt x="2569772" y="27717"/>
                    <a:pt x="2886836" y="0"/>
                  </a:cubicBezTo>
                  <a:cubicBezTo>
                    <a:pt x="3203900" y="-27717"/>
                    <a:pt x="3283822" y="3500"/>
                    <a:pt x="3464203" y="0"/>
                  </a:cubicBezTo>
                  <a:cubicBezTo>
                    <a:pt x="3644584" y="-3500"/>
                    <a:pt x="4006501" y="35455"/>
                    <a:pt x="4203233" y="0"/>
                  </a:cubicBezTo>
                  <a:cubicBezTo>
                    <a:pt x="4399965" y="-35455"/>
                    <a:pt x="4563149" y="5410"/>
                    <a:pt x="4699769" y="0"/>
                  </a:cubicBezTo>
                  <a:cubicBezTo>
                    <a:pt x="4836389" y="-5410"/>
                    <a:pt x="4990903" y="2903"/>
                    <a:pt x="5115473" y="0"/>
                  </a:cubicBezTo>
                  <a:cubicBezTo>
                    <a:pt x="5240043" y="-2903"/>
                    <a:pt x="5399779" y="28805"/>
                    <a:pt x="5531177" y="0"/>
                  </a:cubicBezTo>
                  <a:cubicBezTo>
                    <a:pt x="5662575" y="-28805"/>
                    <a:pt x="5921311" y="46557"/>
                    <a:pt x="6108544" y="0"/>
                  </a:cubicBezTo>
                  <a:cubicBezTo>
                    <a:pt x="6295777" y="-46557"/>
                    <a:pt x="6292770" y="29503"/>
                    <a:pt x="6443417" y="0"/>
                  </a:cubicBezTo>
                  <a:cubicBezTo>
                    <a:pt x="6594064" y="-29503"/>
                    <a:pt x="6905818" y="44052"/>
                    <a:pt x="7101616" y="0"/>
                  </a:cubicBezTo>
                  <a:cubicBezTo>
                    <a:pt x="7297414" y="-44052"/>
                    <a:pt x="7643978" y="76092"/>
                    <a:pt x="8083140" y="0"/>
                  </a:cubicBezTo>
                  <a:cubicBezTo>
                    <a:pt x="8101895" y="106071"/>
                    <a:pt x="8072863" y="246636"/>
                    <a:pt x="8083140" y="310239"/>
                  </a:cubicBezTo>
                  <a:cubicBezTo>
                    <a:pt x="8093417" y="373842"/>
                    <a:pt x="8051789" y="518723"/>
                    <a:pt x="8083140" y="646331"/>
                  </a:cubicBezTo>
                  <a:cubicBezTo>
                    <a:pt x="7859408" y="686838"/>
                    <a:pt x="7609108" y="630640"/>
                    <a:pt x="7344110" y="646331"/>
                  </a:cubicBezTo>
                  <a:cubicBezTo>
                    <a:pt x="7079112" y="662022"/>
                    <a:pt x="6762854" y="621666"/>
                    <a:pt x="6605080" y="646331"/>
                  </a:cubicBezTo>
                  <a:cubicBezTo>
                    <a:pt x="6447306" y="670996"/>
                    <a:pt x="6380209" y="634148"/>
                    <a:pt x="6189376" y="646331"/>
                  </a:cubicBezTo>
                  <a:cubicBezTo>
                    <a:pt x="5998543" y="658514"/>
                    <a:pt x="5946856" y="635816"/>
                    <a:pt x="5854503" y="646331"/>
                  </a:cubicBezTo>
                  <a:cubicBezTo>
                    <a:pt x="5762150" y="656846"/>
                    <a:pt x="5393016" y="635614"/>
                    <a:pt x="5196304" y="646331"/>
                  </a:cubicBezTo>
                  <a:cubicBezTo>
                    <a:pt x="4999592" y="657048"/>
                    <a:pt x="4936106" y="606148"/>
                    <a:pt x="4861431" y="646331"/>
                  </a:cubicBezTo>
                  <a:cubicBezTo>
                    <a:pt x="4786756" y="686514"/>
                    <a:pt x="4660634" y="637675"/>
                    <a:pt x="4526558" y="646331"/>
                  </a:cubicBezTo>
                  <a:cubicBezTo>
                    <a:pt x="4392482" y="654987"/>
                    <a:pt x="4187372" y="633691"/>
                    <a:pt x="4030023" y="646331"/>
                  </a:cubicBezTo>
                  <a:cubicBezTo>
                    <a:pt x="3872674" y="658971"/>
                    <a:pt x="3696478" y="628612"/>
                    <a:pt x="3452656" y="646331"/>
                  </a:cubicBezTo>
                  <a:cubicBezTo>
                    <a:pt x="3208834" y="664050"/>
                    <a:pt x="3240676" y="609032"/>
                    <a:pt x="3036951" y="646331"/>
                  </a:cubicBezTo>
                  <a:cubicBezTo>
                    <a:pt x="2833226" y="683630"/>
                    <a:pt x="2705320" y="643290"/>
                    <a:pt x="2540415" y="646331"/>
                  </a:cubicBezTo>
                  <a:cubicBezTo>
                    <a:pt x="2375510" y="649372"/>
                    <a:pt x="2235613" y="579608"/>
                    <a:pt x="1963048" y="646331"/>
                  </a:cubicBezTo>
                  <a:cubicBezTo>
                    <a:pt x="1690483" y="713054"/>
                    <a:pt x="1703806" y="630096"/>
                    <a:pt x="1466513" y="646331"/>
                  </a:cubicBezTo>
                  <a:cubicBezTo>
                    <a:pt x="1229220" y="662566"/>
                    <a:pt x="1282147" y="624997"/>
                    <a:pt x="1131640" y="646331"/>
                  </a:cubicBezTo>
                  <a:cubicBezTo>
                    <a:pt x="981133" y="667665"/>
                    <a:pt x="409599" y="584268"/>
                    <a:pt x="0" y="646331"/>
                  </a:cubicBezTo>
                  <a:cubicBezTo>
                    <a:pt x="-36098" y="526147"/>
                    <a:pt x="26148" y="432493"/>
                    <a:pt x="0" y="310239"/>
                  </a:cubicBezTo>
                  <a:cubicBezTo>
                    <a:pt x="-26148" y="187985"/>
                    <a:pt x="19162" y="118419"/>
                    <a:pt x="0" y="0"/>
                  </a:cubicBezTo>
                  <a:close/>
                </a:path>
                <a:path w="8083140" h="646331" stroke="0" extrusionOk="0">
                  <a:moveTo>
                    <a:pt x="0" y="0"/>
                  </a:moveTo>
                  <a:cubicBezTo>
                    <a:pt x="223110" y="-20389"/>
                    <a:pt x="350023" y="1854"/>
                    <a:pt x="577367" y="0"/>
                  </a:cubicBezTo>
                  <a:cubicBezTo>
                    <a:pt x="804711" y="-1854"/>
                    <a:pt x="893744" y="4789"/>
                    <a:pt x="1073903" y="0"/>
                  </a:cubicBezTo>
                  <a:cubicBezTo>
                    <a:pt x="1254062" y="-4789"/>
                    <a:pt x="1515926" y="57640"/>
                    <a:pt x="1732101" y="0"/>
                  </a:cubicBezTo>
                  <a:cubicBezTo>
                    <a:pt x="1948276" y="-57640"/>
                    <a:pt x="1926075" y="33099"/>
                    <a:pt x="2066974" y="0"/>
                  </a:cubicBezTo>
                  <a:cubicBezTo>
                    <a:pt x="2207873" y="-33099"/>
                    <a:pt x="2529702" y="46161"/>
                    <a:pt x="2806004" y="0"/>
                  </a:cubicBezTo>
                  <a:cubicBezTo>
                    <a:pt x="3082306" y="-46161"/>
                    <a:pt x="3112308" y="8083"/>
                    <a:pt x="3221709" y="0"/>
                  </a:cubicBezTo>
                  <a:cubicBezTo>
                    <a:pt x="3331110" y="-8083"/>
                    <a:pt x="3628683" y="20875"/>
                    <a:pt x="3960739" y="0"/>
                  </a:cubicBezTo>
                  <a:cubicBezTo>
                    <a:pt x="4292795" y="-20875"/>
                    <a:pt x="4318037" y="8683"/>
                    <a:pt x="4618937" y="0"/>
                  </a:cubicBezTo>
                  <a:cubicBezTo>
                    <a:pt x="4919837" y="-8683"/>
                    <a:pt x="4875581" y="19072"/>
                    <a:pt x="4953810" y="0"/>
                  </a:cubicBezTo>
                  <a:cubicBezTo>
                    <a:pt x="5032039" y="-19072"/>
                    <a:pt x="5153915" y="11487"/>
                    <a:pt x="5288683" y="0"/>
                  </a:cubicBezTo>
                  <a:cubicBezTo>
                    <a:pt x="5423451" y="-11487"/>
                    <a:pt x="5619036" y="44209"/>
                    <a:pt x="5704387" y="0"/>
                  </a:cubicBezTo>
                  <a:cubicBezTo>
                    <a:pt x="5789738" y="-44209"/>
                    <a:pt x="6206122" y="40899"/>
                    <a:pt x="6443417" y="0"/>
                  </a:cubicBezTo>
                  <a:cubicBezTo>
                    <a:pt x="6680712" y="-40899"/>
                    <a:pt x="6677696" y="17269"/>
                    <a:pt x="6778290" y="0"/>
                  </a:cubicBezTo>
                  <a:cubicBezTo>
                    <a:pt x="6878884" y="-17269"/>
                    <a:pt x="7232921" y="70943"/>
                    <a:pt x="7436489" y="0"/>
                  </a:cubicBezTo>
                  <a:cubicBezTo>
                    <a:pt x="7640057" y="-70943"/>
                    <a:pt x="7912383" y="70468"/>
                    <a:pt x="8083140" y="0"/>
                  </a:cubicBezTo>
                  <a:cubicBezTo>
                    <a:pt x="8121569" y="126061"/>
                    <a:pt x="8077333" y="163481"/>
                    <a:pt x="8083140" y="323166"/>
                  </a:cubicBezTo>
                  <a:cubicBezTo>
                    <a:pt x="8088947" y="482851"/>
                    <a:pt x="8047046" y="497319"/>
                    <a:pt x="8083140" y="646331"/>
                  </a:cubicBezTo>
                  <a:cubicBezTo>
                    <a:pt x="7919251" y="668745"/>
                    <a:pt x="7787968" y="626268"/>
                    <a:pt x="7667436" y="646331"/>
                  </a:cubicBezTo>
                  <a:cubicBezTo>
                    <a:pt x="7546904" y="666394"/>
                    <a:pt x="7271451" y="601836"/>
                    <a:pt x="7170900" y="646331"/>
                  </a:cubicBezTo>
                  <a:cubicBezTo>
                    <a:pt x="7070349" y="690826"/>
                    <a:pt x="6795627" y="593710"/>
                    <a:pt x="6674364" y="646331"/>
                  </a:cubicBezTo>
                  <a:cubicBezTo>
                    <a:pt x="6553101" y="698952"/>
                    <a:pt x="6218074" y="606479"/>
                    <a:pt x="6096997" y="646331"/>
                  </a:cubicBezTo>
                  <a:cubicBezTo>
                    <a:pt x="5975920" y="686183"/>
                    <a:pt x="5715861" y="627993"/>
                    <a:pt x="5600461" y="646331"/>
                  </a:cubicBezTo>
                  <a:cubicBezTo>
                    <a:pt x="5485061" y="664669"/>
                    <a:pt x="5250141" y="642838"/>
                    <a:pt x="4942263" y="646331"/>
                  </a:cubicBezTo>
                  <a:cubicBezTo>
                    <a:pt x="4634385" y="649824"/>
                    <a:pt x="4500257" y="629418"/>
                    <a:pt x="4364896" y="646331"/>
                  </a:cubicBezTo>
                  <a:cubicBezTo>
                    <a:pt x="4229535" y="663244"/>
                    <a:pt x="3951475" y="585349"/>
                    <a:pt x="3706697" y="646331"/>
                  </a:cubicBezTo>
                  <a:cubicBezTo>
                    <a:pt x="3461919" y="707313"/>
                    <a:pt x="3455296" y="630968"/>
                    <a:pt x="3290993" y="646331"/>
                  </a:cubicBezTo>
                  <a:cubicBezTo>
                    <a:pt x="3126690" y="661694"/>
                    <a:pt x="2955341" y="582054"/>
                    <a:pt x="2632794" y="646331"/>
                  </a:cubicBezTo>
                  <a:cubicBezTo>
                    <a:pt x="2310247" y="710608"/>
                    <a:pt x="2136418" y="568919"/>
                    <a:pt x="1893764" y="646331"/>
                  </a:cubicBezTo>
                  <a:cubicBezTo>
                    <a:pt x="1651110" y="723743"/>
                    <a:pt x="1647675" y="637555"/>
                    <a:pt x="1558891" y="646331"/>
                  </a:cubicBezTo>
                  <a:cubicBezTo>
                    <a:pt x="1470107" y="655107"/>
                    <a:pt x="1139145" y="593738"/>
                    <a:pt x="900693" y="646331"/>
                  </a:cubicBezTo>
                  <a:cubicBezTo>
                    <a:pt x="662241" y="698924"/>
                    <a:pt x="301049" y="569331"/>
                    <a:pt x="0" y="646331"/>
                  </a:cubicBezTo>
                  <a:cubicBezTo>
                    <a:pt x="-22696" y="533165"/>
                    <a:pt x="22505" y="478468"/>
                    <a:pt x="0" y="336092"/>
                  </a:cubicBezTo>
                  <a:cubicBezTo>
                    <a:pt x="-22505" y="193716"/>
                    <a:pt x="6110" y="152808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835293155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3600" b="1">
                  <a:latin typeface="Times New Roman" panose="02020603050405020304" pitchFamily="18" charset="0"/>
                </a:rPr>
                <a:t> Nằm ở vùng núi</a:t>
              </a:r>
              <a:endParaRPr lang="en-US" altLang="en-US" sz="36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B76C043-9425-418F-BDF0-0484BF718A17}"/>
                </a:ext>
              </a:extLst>
            </p:cNvPr>
            <p:cNvSpPr/>
            <p:nvPr/>
          </p:nvSpPr>
          <p:spPr>
            <a:xfrm>
              <a:off x="1346200" y="2057400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ECFE146D-C105-42A1-8F18-74886172F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7309" y="2185020"/>
              <a:ext cx="822973" cy="92965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275DA03-EFFC-4205-809B-619628FE9C36}"/>
              </a:ext>
            </a:extLst>
          </p:cNvPr>
          <p:cNvGrpSpPr/>
          <p:nvPr/>
        </p:nvGrpSpPr>
        <p:grpSpPr>
          <a:xfrm>
            <a:off x="1549400" y="3224559"/>
            <a:ext cx="9118190" cy="1155700"/>
            <a:chOff x="1346200" y="3415059"/>
            <a:chExt cx="9118190" cy="1155700"/>
          </a:xfrm>
        </p:grpSpPr>
        <p:sp>
          <p:nvSpPr>
            <p:cNvPr id="205828" name="Text Box 4"/>
            <p:cNvSpPr txBox="1"/>
            <p:nvPr/>
          </p:nvSpPr>
          <p:spPr>
            <a:xfrm>
              <a:off x="2381250" y="3612159"/>
              <a:ext cx="8083140" cy="646331"/>
            </a:xfrm>
            <a:custGeom>
              <a:avLst/>
              <a:gdLst>
                <a:gd name="connsiteX0" fmla="*/ 0 w 8083140"/>
                <a:gd name="connsiteY0" fmla="*/ 0 h 646331"/>
                <a:gd name="connsiteX1" fmla="*/ 415704 w 8083140"/>
                <a:gd name="connsiteY1" fmla="*/ 0 h 646331"/>
                <a:gd name="connsiteX2" fmla="*/ 993071 w 8083140"/>
                <a:gd name="connsiteY2" fmla="*/ 0 h 646331"/>
                <a:gd name="connsiteX3" fmla="*/ 1408776 w 8083140"/>
                <a:gd name="connsiteY3" fmla="*/ 0 h 646331"/>
                <a:gd name="connsiteX4" fmla="*/ 1824480 w 8083140"/>
                <a:gd name="connsiteY4" fmla="*/ 0 h 646331"/>
                <a:gd name="connsiteX5" fmla="*/ 2321016 w 8083140"/>
                <a:gd name="connsiteY5" fmla="*/ 0 h 646331"/>
                <a:gd name="connsiteX6" fmla="*/ 2655889 w 8083140"/>
                <a:gd name="connsiteY6" fmla="*/ 0 h 646331"/>
                <a:gd name="connsiteX7" fmla="*/ 3071593 w 8083140"/>
                <a:gd name="connsiteY7" fmla="*/ 0 h 646331"/>
                <a:gd name="connsiteX8" fmla="*/ 3810623 w 8083140"/>
                <a:gd name="connsiteY8" fmla="*/ 0 h 646331"/>
                <a:gd name="connsiteX9" fmla="*/ 4307159 w 8083140"/>
                <a:gd name="connsiteY9" fmla="*/ 0 h 646331"/>
                <a:gd name="connsiteX10" fmla="*/ 4965357 w 8083140"/>
                <a:gd name="connsiteY10" fmla="*/ 0 h 646331"/>
                <a:gd name="connsiteX11" fmla="*/ 5381062 w 8083140"/>
                <a:gd name="connsiteY11" fmla="*/ 0 h 646331"/>
                <a:gd name="connsiteX12" fmla="*/ 5958429 w 8083140"/>
                <a:gd name="connsiteY12" fmla="*/ 0 h 646331"/>
                <a:gd name="connsiteX13" fmla="*/ 6454965 w 8083140"/>
                <a:gd name="connsiteY13" fmla="*/ 0 h 646331"/>
                <a:gd name="connsiteX14" fmla="*/ 6789838 w 8083140"/>
                <a:gd name="connsiteY14" fmla="*/ 0 h 646331"/>
                <a:gd name="connsiteX15" fmla="*/ 7448036 w 8083140"/>
                <a:gd name="connsiteY15" fmla="*/ 0 h 646331"/>
                <a:gd name="connsiteX16" fmla="*/ 8083140 w 8083140"/>
                <a:gd name="connsiteY16" fmla="*/ 0 h 646331"/>
                <a:gd name="connsiteX17" fmla="*/ 8083140 w 8083140"/>
                <a:gd name="connsiteY17" fmla="*/ 303776 h 646331"/>
                <a:gd name="connsiteX18" fmla="*/ 8083140 w 8083140"/>
                <a:gd name="connsiteY18" fmla="*/ 646331 h 646331"/>
                <a:gd name="connsiteX19" fmla="*/ 7424941 w 8083140"/>
                <a:gd name="connsiteY19" fmla="*/ 646331 h 646331"/>
                <a:gd name="connsiteX20" fmla="*/ 7090069 w 8083140"/>
                <a:gd name="connsiteY20" fmla="*/ 646331 h 646331"/>
                <a:gd name="connsiteX21" fmla="*/ 6593533 w 8083140"/>
                <a:gd name="connsiteY21" fmla="*/ 646331 h 646331"/>
                <a:gd name="connsiteX22" fmla="*/ 6177828 w 8083140"/>
                <a:gd name="connsiteY22" fmla="*/ 646331 h 646331"/>
                <a:gd name="connsiteX23" fmla="*/ 5681293 w 8083140"/>
                <a:gd name="connsiteY23" fmla="*/ 646331 h 646331"/>
                <a:gd name="connsiteX24" fmla="*/ 5265588 w 8083140"/>
                <a:gd name="connsiteY24" fmla="*/ 646331 h 646331"/>
                <a:gd name="connsiteX25" fmla="*/ 4849884 w 8083140"/>
                <a:gd name="connsiteY25" fmla="*/ 646331 h 646331"/>
                <a:gd name="connsiteX26" fmla="*/ 4353348 w 8083140"/>
                <a:gd name="connsiteY26" fmla="*/ 646331 h 646331"/>
                <a:gd name="connsiteX27" fmla="*/ 3856813 w 8083140"/>
                <a:gd name="connsiteY27" fmla="*/ 646331 h 646331"/>
                <a:gd name="connsiteX28" fmla="*/ 3441108 w 8083140"/>
                <a:gd name="connsiteY28" fmla="*/ 646331 h 646331"/>
                <a:gd name="connsiteX29" fmla="*/ 3025404 w 8083140"/>
                <a:gd name="connsiteY29" fmla="*/ 646331 h 646331"/>
                <a:gd name="connsiteX30" fmla="*/ 2609699 w 8083140"/>
                <a:gd name="connsiteY30" fmla="*/ 646331 h 646331"/>
                <a:gd name="connsiteX31" fmla="*/ 2193995 w 8083140"/>
                <a:gd name="connsiteY31" fmla="*/ 646331 h 646331"/>
                <a:gd name="connsiteX32" fmla="*/ 1454965 w 8083140"/>
                <a:gd name="connsiteY32" fmla="*/ 646331 h 646331"/>
                <a:gd name="connsiteX33" fmla="*/ 715935 w 8083140"/>
                <a:gd name="connsiteY33" fmla="*/ 646331 h 646331"/>
                <a:gd name="connsiteX34" fmla="*/ 0 w 8083140"/>
                <a:gd name="connsiteY34" fmla="*/ 646331 h 646331"/>
                <a:gd name="connsiteX35" fmla="*/ 0 w 8083140"/>
                <a:gd name="connsiteY35" fmla="*/ 336092 h 646331"/>
                <a:gd name="connsiteX36" fmla="*/ 0 w 8083140"/>
                <a:gd name="connsiteY36" fmla="*/ 0 h 64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083140" h="646331" fill="none" extrusionOk="0">
                  <a:moveTo>
                    <a:pt x="0" y="0"/>
                  </a:moveTo>
                  <a:cubicBezTo>
                    <a:pt x="194589" y="-48716"/>
                    <a:pt x="219125" y="21956"/>
                    <a:pt x="415704" y="0"/>
                  </a:cubicBezTo>
                  <a:cubicBezTo>
                    <a:pt x="612283" y="-21956"/>
                    <a:pt x="732980" y="16081"/>
                    <a:pt x="993071" y="0"/>
                  </a:cubicBezTo>
                  <a:cubicBezTo>
                    <a:pt x="1253162" y="-16081"/>
                    <a:pt x="1237204" y="24219"/>
                    <a:pt x="1408776" y="0"/>
                  </a:cubicBezTo>
                  <a:cubicBezTo>
                    <a:pt x="1580349" y="-24219"/>
                    <a:pt x="1665314" y="44121"/>
                    <a:pt x="1824480" y="0"/>
                  </a:cubicBezTo>
                  <a:cubicBezTo>
                    <a:pt x="1983646" y="-44121"/>
                    <a:pt x="2173299" y="11008"/>
                    <a:pt x="2321016" y="0"/>
                  </a:cubicBezTo>
                  <a:cubicBezTo>
                    <a:pt x="2468733" y="-11008"/>
                    <a:pt x="2521009" y="36432"/>
                    <a:pt x="2655889" y="0"/>
                  </a:cubicBezTo>
                  <a:cubicBezTo>
                    <a:pt x="2790769" y="-36432"/>
                    <a:pt x="2983804" y="14325"/>
                    <a:pt x="3071593" y="0"/>
                  </a:cubicBezTo>
                  <a:cubicBezTo>
                    <a:pt x="3159382" y="-14325"/>
                    <a:pt x="3660884" y="13733"/>
                    <a:pt x="3810623" y="0"/>
                  </a:cubicBezTo>
                  <a:cubicBezTo>
                    <a:pt x="3960362" y="-13733"/>
                    <a:pt x="4146891" y="23191"/>
                    <a:pt x="4307159" y="0"/>
                  </a:cubicBezTo>
                  <a:cubicBezTo>
                    <a:pt x="4467427" y="-23191"/>
                    <a:pt x="4694761" y="74355"/>
                    <a:pt x="4965357" y="0"/>
                  </a:cubicBezTo>
                  <a:cubicBezTo>
                    <a:pt x="5235953" y="-74355"/>
                    <a:pt x="5195090" y="25335"/>
                    <a:pt x="5381062" y="0"/>
                  </a:cubicBezTo>
                  <a:cubicBezTo>
                    <a:pt x="5567035" y="-25335"/>
                    <a:pt x="5774155" y="27087"/>
                    <a:pt x="5958429" y="0"/>
                  </a:cubicBezTo>
                  <a:cubicBezTo>
                    <a:pt x="6142703" y="-27087"/>
                    <a:pt x="6225299" y="21229"/>
                    <a:pt x="6454965" y="0"/>
                  </a:cubicBezTo>
                  <a:cubicBezTo>
                    <a:pt x="6684631" y="-21229"/>
                    <a:pt x="6648455" y="25389"/>
                    <a:pt x="6789838" y="0"/>
                  </a:cubicBezTo>
                  <a:cubicBezTo>
                    <a:pt x="6931221" y="-25389"/>
                    <a:pt x="7260654" y="19229"/>
                    <a:pt x="7448036" y="0"/>
                  </a:cubicBezTo>
                  <a:cubicBezTo>
                    <a:pt x="7635418" y="-19229"/>
                    <a:pt x="7771543" y="72336"/>
                    <a:pt x="8083140" y="0"/>
                  </a:cubicBezTo>
                  <a:cubicBezTo>
                    <a:pt x="8095713" y="98553"/>
                    <a:pt x="8055973" y="157525"/>
                    <a:pt x="8083140" y="303776"/>
                  </a:cubicBezTo>
                  <a:cubicBezTo>
                    <a:pt x="8110307" y="450027"/>
                    <a:pt x="8072252" y="479397"/>
                    <a:pt x="8083140" y="646331"/>
                  </a:cubicBezTo>
                  <a:cubicBezTo>
                    <a:pt x="7843034" y="693722"/>
                    <a:pt x="7607624" y="597165"/>
                    <a:pt x="7424941" y="646331"/>
                  </a:cubicBezTo>
                  <a:cubicBezTo>
                    <a:pt x="7242258" y="695497"/>
                    <a:pt x="7161596" y="611061"/>
                    <a:pt x="7090069" y="646331"/>
                  </a:cubicBezTo>
                  <a:cubicBezTo>
                    <a:pt x="7018542" y="681601"/>
                    <a:pt x="6736214" y="593913"/>
                    <a:pt x="6593533" y="646331"/>
                  </a:cubicBezTo>
                  <a:cubicBezTo>
                    <a:pt x="6450852" y="698749"/>
                    <a:pt x="6385227" y="609063"/>
                    <a:pt x="6177828" y="646331"/>
                  </a:cubicBezTo>
                  <a:cubicBezTo>
                    <a:pt x="5970429" y="683599"/>
                    <a:pt x="5809554" y="640413"/>
                    <a:pt x="5681293" y="646331"/>
                  </a:cubicBezTo>
                  <a:cubicBezTo>
                    <a:pt x="5553032" y="652249"/>
                    <a:pt x="5402457" y="628786"/>
                    <a:pt x="5265588" y="646331"/>
                  </a:cubicBezTo>
                  <a:cubicBezTo>
                    <a:pt x="5128719" y="663876"/>
                    <a:pt x="4950491" y="621974"/>
                    <a:pt x="4849884" y="646331"/>
                  </a:cubicBezTo>
                  <a:cubicBezTo>
                    <a:pt x="4749277" y="670688"/>
                    <a:pt x="4501341" y="631210"/>
                    <a:pt x="4353348" y="646331"/>
                  </a:cubicBezTo>
                  <a:cubicBezTo>
                    <a:pt x="4205355" y="661452"/>
                    <a:pt x="3972572" y="641377"/>
                    <a:pt x="3856813" y="646331"/>
                  </a:cubicBezTo>
                  <a:cubicBezTo>
                    <a:pt x="3741055" y="651285"/>
                    <a:pt x="3631457" y="623291"/>
                    <a:pt x="3441108" y="646331"/>
                  </a:cubicBezTo>
                  <a:cubicBezTo>
                    <a:pt x="3250759" y="669371"/>
                    <a:pt x="3230641" y="611321"/>
                    <a:pt x="3025404" y="646331"/>
                  </a:cubicBezTo>
                  <a:cubicBezTo>
                    <a:pt x="2820167" y="681341"/>
                    <a:pt x="2698868" y="620478"/>
                    <a:pt x="2609699" y="646331"/>
                  </a:cubicBezTo>
                  <a:cubicBezTo>
                    <a:pt x="2520530" y="672184"/>
                    <a:pt x="2388466" y="633416"/>
                    <a:pt x="2193995" y="646331"/>
                  </a:cubicBezTo>
                  <a:cubicBezTo>
                    <a:pt x="1999524" y="659246"/>
                    <a:pt x="1679441" y="603328"/>
                    <a:pt x="1454965" y="646331"/>
                  </a:cubicBezTo>
                  <a:cubicBezTo>
                    <a:pt x="1230489" y="689334"/>
                    <a:pt x="903129" y="604660"/>
                    <a:pt x="715935" y="646331"/>
                  </a:cubicBezTo>
                  <a:cubicBezTo>
                    <a:pt x="528741" y="688002"/>
                    <a:pt x="147174" y="587910"/>
                    <a:pt x="0" y="646331"/>
                  </a:cubicBezTo>
                  <a:cubicBezTo>
                    <a:pt x="-27979" y="500488"/>
                    <a:pt x="15732" y="472377"/>
                    <a:pt x="0" y="336092"/>
                  </a:cubicBezTo>
                  <a:cubicBezTo>
                    <a:pt x="-15732" y="199807"/>
                    <a:pt x="19499" y="70106"/>
                    <a:pt x="0" y="0"/>
                  </a:cubicBezTo>
                  <a:close/>
                </a:path>
                <a:path w="8083140" h="646331" stroke="0" extrusionOk="0">
                  <a:moveTo>
                    <a:pt x="0" y="0"/>
                  </a:moveTo>
                  <a:cubicBezTo>
                    <a:pt x="322511" y="-54938"/>
                    <a:pt x="427550" y="72197"/>
                    <a:pt x="658199" y="0"/>
                  </a:cubicBezTo>
                  <a:cubicBezTo>
                    <a:pt x="888848" y="-72197"/>
                    <a:pt x="860027" y="38402"/>
                    <a:pt x="993071" y="0"/>
                  </a:cubicBezTo>
                  <a:cubicBezTo>
                    <a:pt x="1126115" y="-38402"/>
                    <a:pt x="1517159" y="25980"/>
                    <a:pt x="1651270" y="0"/>
                  </a:cubicBezTo>
                  <a:cubicBezTo>
                    <a:pt x="1785381" y="-25980"/>
                    <a:pt x="1871727" y="11510"/>
                    <a:pt x="2066974" y="0"/>
                  </a:cubicBezTo>
                  <a:cubicBezTo>
                    <a:pt x="2262221" y="-11510"/>
                    <a:pt x="2309574" y="1473"/>
                    <a:pt x="2482679" y="0"/>
                  </a:cubicBezTo>
                  <a:cubicBezTo>
                    <a:pt x="2655784" y="-1473"/>
                    <a:pt x="2787192" y="16200"/>
                    <a:pt x="2898383" y="0"/>
                  </a:cubicBezTo>
                  <a:cubicBezTo>
                    <a:pt x="3009574" y="-16200"/>
                    <a:pt x="3244041" y="16652"/>
                    <a:pt x="3556582" y="0"/>
                  </a:cubicBezTo>
                  <a:cubicBezTo>
                    <a:pt x="3869123" y="-16652"/>
                    <a:pt x="3911054" y="2946"/>
                    <a:pt x="4133949" y="0"/>
                  </a:cubicBezTo>
                  <a:cubicBezTo>
                    <a:pt x="4356844" y="-2946"/>
                    <a:pt x="4508009" y="25418"/>
                    <a:pt x="4792147" y="0"/>
                  </a:cubicBezTo>
                  <a:cubicBezTo>
                    <a:pt x="5076285" y="-25418"/>
                    <a:pt x="5138395" y="36580"/>
                    <a:pt x="5450346" y="0"/>
                  </a:cubicBezTo>
                  <a:cubicBezTo>
                    <a:pt x="5762297" y="-36580"/>
                    <a:pt x="6023095" y="3182"/>
                    <a:pt x="6189376" y="0"/>
                  </a:cubicBezTo>
                  <a:cubicBezTo>
                    <a:pt x="6355657" y="-3182"/>
                    <a:pt x="6693498" y="71901"/>
                    <a:pt x="6928406" y="0"/>
                  </a:cubicBezTo>
                  <a:cubicBezTo>
                    <a:pt x="7163314" y="-71901"/>
                    <a:pt x="7843351" y="106534"/>
                    <a:pt x="8083140" y="0"/>
                  </a:cubicBezTo>
                  <a:cubicBezTo>
                    <a:pt x="8086270" y="120738"/>
                    <a:pt x="8075925" y="197264"/>
                    <a:pt x="8083140" y="310239"/>
                  </a:cubicBezTo>
                  <a:cubicBezTo>
                    <a:pt x="8090355" y="423214"/>
                    <a:pt x="8064264" y="567060"/>
                    <a:pt x="8083140" y="646331"/>
                  </a:cubicBezTo>
                  <a:cubicBezTo>
                    <a:pt x="7921282" y="658902"/>
                    <a:pt x="7877773" y="619177"/>
                    <a:pt x="7748267" y="646331"/>
                  </a:cubicBezTo>
                  <a:cubicBezTo>
                    <a:pt x="7618761" y="673485"/>
                    <a:pt x="7575330" y="636014"/>
                    <a:pt x="7413394" y="646331"/>
                  </a:cubicBezTo>
                  <a:cubicBezTo>
                    <a:pt x="7251458" y="656648"/>
                    <a:pt x="7153971" y="645358"/>
                    <a:pt x="6997690" y="646331"/>
                  </a:cubicBezTo>
                  <a:cubicBezTo>
                    <a:pt x="6841409" y="647304"/>
                    <a:pt x="6536131" y="627541"/>
                    <a:pt x="6420323" y="646331"/>
                  </a:cubicBezTo>
                  <a:cubicBezTo>
                    <a:pt x="6304515" y="665121"/>
                    <a:pt x="5959381" y="613422"/>
                    <a:pt x="5842955" y="646331"/>
                  </a:cubicBezTo>
                  <a:cubicBezTo>
                    <a:pt x="5726529" y="679240"/>
                    <a:pt x="5484437" y="599384"/>
                    <a:pt x="5346420" y="646331"/>
                  </a:cubicBezTo>
                  <a:cubicBezTo>
                    <a:pt x="5208404" y="693278"/>
                    <a:pt x="4924003" y="640391"/>
                    <a:pt x="4769053" y="646331"/>
                  </a:cubicBezTo>
                  <a:cubicBezTo>
                    <a:pt x="4614103" y="652271"/>
                    <a:pt x="4554634" y="610399"/>
                    <a:pt x="4434180" y="646331"/>
                  </a:cubicBezTo>
                  <a:cubicBezTo>
                    <a:pt x="4313726" y="682263"/>
                    <a:pt x="4027992" y="570127"/>
                    <a:pt x="3775981" y="646331"/>
                  </a:cubicBezTo>
                  <a:cubicBezTo>
                    <a:pt x="3523970" y="722535"/>
                    <a:pt x="3470064" y="635276"/>
                    <a:pt x="3198614" y="646331"/>
                  </a:cubicBezTo>
                  <a:cubicBezTo>
                    <a:pt x="2927164" y="657386"/>
                    <a:pt x="2882717" y="635301"/>
                    <a:pt x="2621247" y="646331"/>
                  </a:cubicBezTo>
                  <a:cubicBezTo>
                    <a:pt x="2359777" y="657361"/>
                    <a:pt x="2276478" y="636487"/>
                    <a:pt x="2043880" y="646331"/>
                  </a:cubicBezTo>
                  <a:cubicBezTo>
                    <a:pt x="1811282" y="656175"/>
                    <a:pt x="1810929" y="631934"/>
                    <a:pt x="1709007" y="646331"/>
                  </a:cubicBezTo>
                  <a:cubicBezTo>
                    <a:pt x="1607085" y="660728"/>
                    <a:pt x="1458682" y="602904"/>
                    <a:pt x="1293302" y="646331"/>
                  </a:cubicBezTo>
                  <a:cubicBezTo>
                    <a:pt x="1127923" y="689758"/>
                    <a:pt x="932154" y="603494"/>
                    <a:pt x="715935" y="646331"/>
                  </a:cubicBezTo>
                  <a:cubicBezTo>
                    <a:pt x="499716" y="689168"/>
                    <a:pt x="172435" y="571153"/>
                    <a:pt x="0" y="646331"/>
                  </a:cubicBezTo>
                  <a:cubicBezTo>
                    <a:pt x="-7396" y="526137"/>
                    <a:pt x="15518" y="420387"/>
                    <a:pt x="0" y="336092"/>
                  </a:cubicBezTo>
                  <a:cubicBezTo>
                    <a:pt x="-15518" y="251797"/>
                    <a:pt x="17965" y="133419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28455196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3600" b="1">
                  <a:latin typeface="Times New Roman" panose="02020603050405020304" pitchFamily="18" charset="0"/>
                </a:rPr>
                <a:t> Nằm ở vùng đồng bằng</a:t>
              </a:r>
              <a:endParaRPr lang="en-US" altLang="en-US" sz="36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D0662B9-BF84-4AFD-826A-EF59AB5B21F4}"/>
                </a:ext>
              </a:extLst>
            </p:cNvPr>
            <p:cNvSpPr/>
            <p:nvPr/>
          </p:nvSpPr>
          <p:spPr>
            <a:xfrm>
              <a:off x="1346200" y="3415059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 descr="A picture containing text, room, gambling house&#10;&#10;Description automatically generated">
              <a:extLst>
                <a:ext uri="{FF2B5EF4-FFF2-40B4-BE49-F238E27FC236}">
                  <a16:creationId xmlns:a16="http://schemas.microsoft.com/office/drawing/2014/main" id="{9BE2BF68-C0BD-448C-AF0E-1A699B37F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5253" y="3601424"/>
              <a:ext cx="687081" cy="83821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1409F33-FCF8-4380-8E49-2D5908C9E32B}"/>
              </a:ext>
            </a:extLst>
          </p:cNvPr>
          <p:cNvGrpSpPr/>
          <p:nvPr/>
        </p:nvGrpSpPr>
        <p:grpSpPr>
          <a:xfrm>
            <a:off x="1538108" y="4610097"/>
            <a:ext cx="9129891" cy="1155700"/>
            <a:chOff x="1346200" y="4711697"/>
            <a:chExt cx="9027846" cy="1155700"/>
          </a:xfrm>
        </p:grpSpPr>
        <p:sp>
          <p:nvSpPr>
            <p:cNvPr id="205829" name="Text Box 5"/>
            <p:cNvSpPr txBox="1"/>
            <p:nvPr/>
          </p:nvSpPr>
          <p:spPr>
            <a:xfrm>
              <a:off x="2381250" y="4972509"/>
              <a:ext cx="7992796" cy="707886"/>
            </a:xfrm>
            <a:custGeom>
              <a:avLst/>
              <a:gdLst>
                <a:gd name="connsiteX0" fmla="*/ 0 w 7992796"/>
                <a:gd name="connsiteY0" fmla="*/ 0 h 707886"/>
                <a:gd name="connsiteX1" fmla="*/ 411058 w 7992796"/>
                <a:gd name="connsiteY1" fmla="*/ 0 h 707886"/>
                <a:gd name="connsiteX2" fmla="*/ 742188 w 7992796"/>
                <a:gd name="connsiteY2" fmla="*/ 0 h 707886"/>
                <a:gd name="connsiteX3" fmla="*/ 1472958 w 7992796"/>
                <a:gd name="connsiteY3" fmla="*/ 0 h 707886"/>
                <a:gd name="connsiteX4" fmla="*/ 1804088 w 7992796"/>
                <a:gd name="connsiteY4" fmla="*/ 0 h 707886"/>
                <a:gd name="connsiteX5" fmla="*/ 2295074 w 7992796"/>
                <a:gd name="connsiteY5" fmla="*/ 0 h 707886"/>
                <a:gd name="connsiteX6" fmla="*/ 2626204 w 7992796"/>
                <a:gd name="connsiteY6" fmla="*/ 0 h 707886"/>
                <a:gd name="connsiteX7" fmla="*/ 2957335 w 7992796"/>
                <a:gd name="connsiteY7" fmla="*/ 0 h 707886"/>
                <a:gd name="connsiteX8" fmla="*/ 3688104 w 7992796"/>
                <a:gd name="connsiteY8" fmla="*/ 0 h 707886"/>
                <a:gd name="connsiteX9" fmla="*/ 4019235 w 7992796"/>
                <a:gd name="connsiteY9" fmla="*/ 0 h 707886"/>
                <a:gd name="connsiteX10" fmla="*/ 4430293 w 7992796"/>
                <a:gd name="connsiteY10" fmla="*/ 0 h 707886"/>
                <a:gd name="connsiteX11" fmla="*/ 5161063 w 7992796"/>
                <a:gd name="connsiteY11" fmla="*/ 0 h 707886"/>
                <a:gd name="connsiteX12" fmla="*/ 5891832 w 7992796"/>
                <a:gd name="connsiteY12" fmla="*/ 0 h 707886"/>
                <a:gd name="connsiteX13" fmla="*/ 6222963 w 7992796"/>
                <a:gd name="connsiteY13" fmla="*/ 0 h 707886"/>
                <a:gd name="connsiteX14" fmla="*/ 6713949 w 7992796"/>
                <a:gd name="connsiteY14" fmla="*/ 0 h 707886"/>
                <a:gd name="connsiteX15" fmla="*/ 7364791 w 7992796"/>
                <a:gd name="connsiteY15" fmla="*/ 0 h 707886"/>
                <a:gd name="connsiteX16" fmla="*/ 7992796 w 7992796"/>
                <a:gd name="connsiteY16" fmla="*/ 0 h 707886"/>
                <a:gd name="connsiteX17" fmla="*/ 7992796 w 7992796"/>
                <a:gd name="connsiteY17" fmla="*/ 332706 h 707886"/>
                <a:gd name="connsiteX18" fmla="*/ 7992796 w 7992796"/>
                <a:gd name="connsiteY18" fmla="*/ 707886 h 707886"/>
                <a:gd name="connsiteX19" fmla="*/ 7421882 w 7992796"/>
                <a:gd name="connsiteY19" fmla="*/ 707886 h 707886"/>
                <a:gd name="connsiteX20" fmla="*/ 7090752 w 7992796"/>
                <a:gd name="connsiteY20" fmla="*/ 707886 h 707886"/>
                <a:gd name="connsiteX21" fmla="*/ 6439910 w 7992796"/>
                <a:gd name="connsiteY21" fmla="*/ 707886 h 707886"/>
                <a:gd name="connsiteX22" fmla="*/ 5868996 w 7992796"/>
                <a:gd name="connsiteY22" fmla="*/ 707886 h 707886"/>
                <a:gd name="connsiteX23" fmla="*/ 5218154 w 7992796"/>
                <a:gd name="connsiteY23" fmla="*/ 707886 h 707886"/>
                <a:gd name="connsiteX24" fmla="*/ 4807096 w 7992796"/>
                <a:gd name="connsiteY24" fmla="*/ 707886 h 707886"/>
                <a:gd name="connsiteX25" fmla="*/ 4475966 w 7992796"/>
                <a:gd name="connsiteY25" fmla="*/ 707886 h 707886"/>
                <a:gd name="connsiteX26" fmla="*/ 3905052 w 7992796"/>
                <a:gd name="connsiteY26" fmla="*/ 707886 h 707886"/>
                <a:gd name="connsiteX27" fmla="*/ 3174282 w 7992796"/>
                <a:gd name="connsiteY27" fmla="*/ 707886 h 707886"/>
                <a:gd name="connsiteX28" fmla="*/ 2763224 w 7992796"/>
                <a:gd name="connsiteY28" fmla="*/ 707886 h 707886"/>
                <a:gd name="connsiteX29" fmla="*/ 2032454 w 7992796"/>
                <a:gd name="connsiteY29" fmla="*/ 707886 h 707886"/>
                <a:gd name="connsiteX30" fmla="*/ 1461540 w 7992796"/>
                <a:gd name="connsiteY30" fmla="*/ 707886 h 707886"/>
                <a:gd name="connsiteX31" fmla="*/ 810698 w 7992796"/>
                <a:gd name="connsiteY31" fmla="*/ 707886 h 707886"/>
                <a:gd name="connsiteX32" fmla="*/ 0 w 7992796"/>
                <a:gd name="connsiteY32" fmla="*/ 707886 h 707886"/>
                <a:gd name="connsiteX33" fmla="*/ 0 w 7992796"/>
                <a:gd name="connsiteY33" fmla="*/ 353943 h 707886"/>
                <a:gd name="connsiteX34" fmla="*/ 0 w 7992796"/>
                <a:gd name="connsiteY34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992796" h="707886" fill="none" extrusionOk="0">
                  <a:moveTo>
                    <a:pt x="0" y="0"/>
                  </a:moveTo>
                  <a:cubicBezTo>
                    <a:pt x="138377" y="-12518"/>
                    <a:pt x="261200" y="16889"/>
                    <a:pt x="411058" y="0"/>
                  </a:cubicBezTo>
                  <a:cubicBezTo>
                    <a:pt x="560916" y="-16889"/>
                    <a:pt x="600437" y="20996"/>
                    <a:pt x="742188" y="0"/>
                  </a:cubicBezTo>
                  <a:cubicBezTo>
                    <a:pt x="883939" y="-20996"/>
                    <a:pt x="1109843" y="76574"/>
                    <a:pt x="1472958" y="0"/>
                  </a:cubicBezTo>
                  <a:cubicBezTo>
                    <a:pt x="1836073" y="-76574"/>
                    <a:pt x="1673323" y="19965"/>
                    <a:pt x="1804088" y="0"/>
                  </a:cubicBezTo>
                  <a:cubicBezTo>
                    <a:pt x="1934853" y="-19965"/>
                    <a:pt x="2124253" y="44472"/>
                    <a:pt x="2295074" y="0"/>
                  </a:cubicBezTo>
                  <a:cubicBezTo>
                    <a:pt x="2465895" y="-44472"/>
                    <a:pt x="2548891" y="4656"/>
                    <a:pt x="2626204" y="0"/>
                  </a:cubicBezTo>
                  <a:cubicBezTo>
                    <a:pt x="2703517" y="-4656"/>
                    <a:pt x="2799832" y="35992"/>
                    <a:pt x="2957335" y="0"/>
                  </a:cubicBezTo>
                  <a:cubicBezTo>
                    <a:pt x="3114838" y="-35992"/>
                    <a:pt x="3391434" y="52575"/>
                    <a:pt x="3688104" y="0"/>
                  </a:cubicBezTo>
                  <a:cubicBezTo>
                    <a:pt x="3984774" y="-52575"/>
                    <a:pt x="3866774" y="38330"/>
                    <a:pt x="4019235" y="0"/>
                  </a:cubicBezTo>
                  <a:cubicBezTo>
                    <a:pt x="4171696" y="-38330"/>
                    <a:pt x="4273052" y="23724"/>
                    <a:pt x="4430293" y="0"/>
                  </a:cubicBezTo>
                  <a:cubicBezTo>
                    <a:pt x="4587534" y="-23724"/>
                    <a:pt x="4854983" y="67021"/>
                    <a:pt x="5161063" y="0"/>
                  </a:cubicBezTo>
                  <a:cubicBezTo>
                    <a:pt x="5467143" y="-67021"/>
                    <a:pt x="5696987" y="59666"/>
                    <a:pt x="5891832" y="0"/>
                  </a:cubicBezTo>
                  <a:cubicBezTo>
                    <a:pt x="6086677" y="-59666"/>
                    <a:pt x="6138848" y="35602"/>
                    <a:pt x="6222963" y="0"/>
                  </a:cubicBezTo>
                  <a:cubicBezTo>
                    <a:pt x="6307078" y="-35602"/>
                    <a:pt x="6513081" y="7803"/>
                    <a:pt x="6713949" y="0"/>
                  </a:cubicBezTo>
                  <a:cubicBezTo>
                    <a:pt x="6914817" y="-7803"/>
                    <a:pt x="7057910" y="34784"/>
                    <a:pt x="7364791" y="0"/>
                  </a:cubicBezTo>
                  <a:cubicBezTo>
                    <a:pt x="7671672" y="-34784"/>
                    <a:pt x="7693162" y="51345"/>
                    <a:pt x="7992796" y="0"/>
                  </a:cubicBezTo>
                  <a:cubicBezTo>
                    <a:pt x="8032676" y="114616"/>
                    <a:pt x="7977661" y="248501"/>
                    <a:pt x="7992796" y="332706"/>
                  </a:cubicBezTo>
                  <a:cubicBezTo>
                    <a:pt x="8007931" y="416911"/>
                    <a:pt x="7988571" y="575576"/>
                    <a:pt x="7992796" y="707886"/>
                  </a:cubicBezTo>
                  <a:cubicBezTo>
                    <a:pt x="7750360" y="757285"/>
                    <a:pt x="7646070" y="690025"/>
                    <a:pt x="7421882" y="707886"/>
                  </a:cubicBezTo>
                  <a:cubicBezTo>
                    <a:pt x="7197694" y="725747"/>
                    <a:pt x="7225345" y="696885"/>
                    <a:pt x="7090752" y="707886"/>
                  </a:cubicBezTo>
                  <a:cubicBezTo>
                    <a:pt x="6956159" y="718887"/>
                    <a:pt x="6663051" y="654188"/>
                    <a:pt x="6439910" y="707886"/>
                  </a:cubicBezTo>
                  <a:cubicBezTo>
                    <a:pt x="6216769" y="761584"/>
                    <a:pt x="6147878" y="642197"/>
                    <a:pt x="5868996" y="707886"/>
                  </a:cubicBezTo>
                  <a:cubicBezTo>
                    <a:pt x="5590114" y="773575"/>
                    <a:pt x="5464845" y="652003"/>
                    <a:pt x="5218154" y="707886"/>
                  </a:cubicBezTo>
                  <a:cubicBezTo>
                    <a:pt x="4971463" y="763769"/>
                    <a:pt x="4983926" y="703992"/>
                    <a:pt x="4807096" y="707886"/>
                  </a:cubicBezTo>
                  <a:cubicBezTo>
                    <a:pt x="4630266" y="711780"/>
                    <a:pt x="4588892" y="691949"/>
                    <a:pt x="4475966" y="707886"/>
                  </a:cubicBezTo>
                  <a:cubicBezTo>
                    <a:pt x="4363040" y="723823"/>
                    <a:pt x="4175163" y="668761"/>
                    <a:pt x="3905052" y="707886"/>
                  </a:cubicBezTo>
                  <a:cubicBezTo>
                    <a:pt x="3634941" y="747011"/>
                    <a:pt x="3519153" y="665140"/>
                    <a:pt x="3174282" y="707886"/>
                  </a:cubicBezTo>
                  <a:cubicBezTo>
                    <a:pt x="2829411" y="750632"/>
                    <a:pt x="2966328" y="701990"/>
                    <a:pt x="2763224" y="707886"/>
                  </a:cubicBezTo>
                  <a:cubicBezTo>
                    <a:pt x="2560120" y="713782"/>
                    <a:pt x="2251451" y="655062"/>
                    <a:pt x="2032454" y="707886"/>
                  </a:cubicBezTo>
                  <a:cubicBezTo>
                    <a:pt x="1813457" y="760710"/>
                    <a:pt x="1665038" y="685445"/>
                    <a:pt x="1461540" y="707886"/>
                  </a:cubicBezTo>
                  <a:cubicBezTo>
                    <a:pt x="1258042" y="730327"/>
                    <a:pt x="967466" y="704175"/>
                    <a:pt x="810698" y="707886"/>
                  </a:cubicBezTo>
                  <a:cubicBezTo>
                    <a:pt x="653930" y="711597"/>
                    <a:pt x="292385" y="623293"/>
                    <a:pt x="0" y="707886"/>
                  </a:cubicBezTo>
                  <a:cubicBezTo>
                    <a:pt x="-42204" y="595010"/>
                    <a:pt x="41239" y="459115"/>
                    <a:pt x="0" y="353943"/>
                  </a:cubicBezTo>
                  <a:cubicBezTo>
                    <a:pt x="-41239" y="248771"/>
                    <a:pt x="34531" y="93967"/>
                    <a:pt x="0" y="0"/>
                  </a:cubicBezTo>
                  <a:close/>
                </a:path>
                <a:path w="7992796" h="707886" stroke="0" extrusionOk="0">
                  <a:moveTo>
                    <a:pt x="0" y="0"/>
                  </a:moveTo>
                  <a:cubicBezTo>
                    <a:pt x="219342" y="-1893"/>
                    <a:pt x="487851" y="48032"/>
                    <a:pt x="650842" y="0"/>
                  </a:cubicBezTo>
                  <a:cubicBezTo>
                    <a:pt x="813833" y="-48032"/>
                    <a:pt x="874942" y="25206"/>
                    <a:pt x="981972" y="0"/>
                  </a:cubicBezTo>
                  <a:cubicBezTo>
                    <a:pt x="1089002" y="-25206"/>
                    <a:pt x="1241240" y="3068"/>
                    <a:pt x="1313102" y="0"/>
                  </a:cubicBezTo>
                  <a:cubicBezTo>
                    <a:pt x="1384964" y="-3068"/>
                    <a:pt x="1876878" y="80483"/>
                    <a:pt x="2043872" y="0"/>
                  </a:cubicBezTo>
                  <a:cubicBezTo>
                    <a:pt x="2210866" y="-80483"/>
                    <a:pt x="2257246" y="48937"/>
                    <a:pt x="2454930" y="0"/>
                  </a:cubicBezTo>
                  <a:cubicBezTo>
                    <a:pt x="2652614" y="-48937"/>
                    <a:pt x="2822510" y="30993"/>
                    <a:pt x="3025844" y="0"/>
                  </a:cubicBezTo>
                  <a:cubicBezTo>
                    <a:pt x="3229178" y="-30993"/>
                    <a:pt x="3509717" y="15277"/>
                    <a:pt x="3756614" y="0"/>
                  </a:cubicBezTo>
                  <a:cubicBezTo>
                    <a:pt x="4003511" y="-15277"/>
                    <a:pt x="3939675" y="22493"/>
                    <a:pt x="4087744" y="0"/>
                  </a:cubicBezTo>
                  <a:cubicBezTo>
                    <a:pt x="4235813" y="-22493"/>
                    <a:pt x="4434779" y="50420"/>
                    <a:pt x="4578730" y="0"/>
                  </a:cubicBezTo>
                  <a:cubicBezTo>
                    <a:pt x="4722681" y="-50420"/>
                    <a:pt x="4832111" y="13699"/>
                    <a:pt x="4989788" y="0"/>
                  </a:cubicBezTo>
                  <a:cubicBezTo>
                    <a:pt x="5147465" y="-13699"/>
                    <a:pt x="5306633" y="15916"/>
                    <a:pt x="5560702" y="0"/>
                  </a:cubicBezTo>
                  <a:cubicBezTo>
                    <a:pt x="5814771" y="-15916"/>
                    <a:pt x="5745815" y="420"/>
                    <a:pt x="5891832" y="0"/>
                  </a:cubicBezTo>
                  <a:cubicBezTo>
                    <a:pt x="6037849" y="-420"/>
                    <a:pt x="6317262" y="21982"/>
                    <a:pt x="6462746" y="0"/>
                  </a:cubicBezTo>
                  <a:cubicBezTo>
                    <a:pt x="6608230" y="-21982"/>
                    <a:pt x="6677917" y="7105"/>
                    <a:pt x="6793877" y="0"/>
                  </a:cubicBezTo>
                  <a:cubicBezTo>
                    <a:pt x="6909837" y="-7105"/>
                    <a:pt x="7024381" y="683"/>
                    <a:pt x="7204935" y="0"/>
                  </a:cubicBezTo>
                  <a:cubicBezTo>
                    <a:pt x="7385489" y="-683"/>
                    <a:pt x="7644786" y="52344"/>
                    <a:pt x="7992796" y="0"/>
                  </a:cubicBezTo>
                  <a:cubicBezTo>
                    <a:pt x="8014920" y="147563"/>
                    <a:pt x="7966095" y="215435"/>
                    <a:pt x="7992796" y="332706"/>
                  </a:cubicBezTo>
                  <a:cubicBezTo>
                    <a:pt x="8019497" y="449977"/>
                    <a:pt x="7984570" y="529698"/>
                    <a:pt x="7992796" y="707886"/>
                  </a:cubicBezTo>
                  <a:cubicBezTo>
                    <a:pt x="7709549" y="709493"/>
                    <a:pt x="7492089" y="687702"/>
                    <a:pt x="7341954" y="707886"/>
                  </a:cubicBezTo>
                  <a:cubicBezTo>
                    <a:pt x="7191819" y="728070"/>
                    <a:pt x="6898899" y="703062"/>
                    <a:pt x="6611184" y="707886"/>
                  </a:cubicBezTo>
                  <a:cubicBezTo>
                    <a:pt x="6323469" y="712710"/>
                    <a:pt x="6162612" y="635469"/>
                    <a:pt x="5960342" y="707886"/>
                  </a:cubicBezTo>
                  <a:cubicBezTo>
                    <a:pt x="5758072" y="780303"/>
                    <a:pt x="5728454" y="696065"/>
                    <a:pt x="5629212" y="707886"/>
                  </a:cubicBezTo>
                  <a:cubicBezTo>
                    <a:pt x="5529970" y="719707"/>
                    <a:pt x="5332818" y="666515"/>
                    <a:pt x="5058298" y="707886"/>
                  </a:cubicBezTo>
                  <a:cubicBezTo>
                    <a:pt x="4783778" y="749257"/>
                    <a:pt x="4847847" y="669003"/>
                    <a:pt x="4727168" y="707886"/>
                  </a:cubicBezTo>
                  <a:cubicBezTo>
                    <a:pt x="4606489" y="746769"/>
                    <a:pt x="4186797" y="664228"/>
                    <a:pt x="3996398" y="707886"/>
                  </a:cubicBezTo>
                  <a:cubicBezTo>
                    <a:pt x="3805999" y="751544"/>
                    <a:pt x="3758597" y="691715"/>
                    <a:pt x="3665268" y="707886"/>
                  </a:cubicBezTo>
                  <a:cubicBezTo>
                    <a:pt x="3571939" y="724057"/>
                    <a:pt x="3471723" y="704679"/>
                    <a:pt x="3334138" y="707886"/>
                  </a:cubicBezTo>
                  <a:cubicBezTo>
                    <a:pt x="3196553" y="711093"/>
                    <a:pt x="2903985" y="692443"/>
                    <a:pt x="2763224" y="707886"/>
                  </a:cubicBezTo>
                  <a:cubicBezTo>
                    <a:pt x="2622463" y="723329"/>
                    <a:pt x="2506413" y="676901"/>
                    <a:pt x="2432094" y="707886"/>
                  </a:cubicBezTo>
                  <a:cubicBezTo>
                    <a:pt x="2357775" y="738871"/>
                    <a:pt x="1895719" y="658238"/>
                    <a:pt x="1701324" y="707886"/>
                  </a:cubicBezTo>
                  <a:cubicBezTo>
                    <a:pt x="1506929" y="757534"/>
                    <a:pt x="1296484" y="705115"/>
                    <a:pt x="1130410" y="707886"/>
                  </a:cubicBezTo>
                  <a:cubicBezTo>
                    <a:pt x="964336" y="710657"/>
                    <a:pt x="822579" y="691858"/>
                    <a:pt x="639424" y="707886"/>
                  </a:cubicBezTo>
                  <a:cubicBezTo>
                    <a:pt x="456269" y="723914"/>
                    <a:pt x="241196" y="701363"/>
                    <a:pt x="0" y="707886"/>
                  </a:cubicBezTo>
                  <a:cubicBezTo>
                    <a:pt x="-13817" y="601176"/>
                    <a:pt x="30812" y="530012"/>
                    <a:pt x="0" y="368101"/>
                  </a:cubicBezTo>
                  <a:cubicBezTo>
                    <a:pt x="-30812" y="206190"/>
                    <a:pt x="29894" y="147027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41520871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4000" b="1">
                  <a:latin typeface="Times New Roman" panose="02020603050405020304" pitchFamily="18" charset="0"/>
                </a:rPr>
                <a:t> </a:t>
              </a:r>
              <a:r>
                <a:rPr lang="en-US" altLang="en-US" sz="3600" b="1">
                  <a:latin typeface="Times New Roman" panose="02020603050405020304" pitchFamily="18" charset="0"/>
                </a:rPr>
                <a:t>Nằm ở giữa miền núi và đồng bằng</a:t>
              </a:r>
              <a:endParaRPr lang="en-US" altLang="en-US" sz="36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3D8FA7D-5FB1-4FE9-9F46-CE8B3E147095}"/>
                </a:ext>
              </a:extLst>
            </p:cNvPr>
            <p:cNvSpPr/>
            <p:nvPr/>
          </p:nvSpPr>
          <p:spPr>
            <a:xfrm>
              <a:off x="1346200" y="4711697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161397EA-706B-46D1-9392-5EC545237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503" y="4853393"/>
              <a:ext cx="801383" cy="8839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425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Xem ket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>
            <a:extLst>
              <a:ext uri="{FF2B5EF4-FFF2-40B4-BE49-F238E27FC236}">
                <a16:creationId xmlns:a16="http://schemas.microsoft.com/office/drawing/2014/main" id="{51DB7E6A-8502-4231-8D03-60DAD1FAE0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319754" y="305791"/>
            <a:ext cx="11262646" cy="1033080"/>
          </a:xfrm>
          <a:prstGeom prst="rect">
            <a:avLst/>
          </a:prstGeom>
        </p:spPr>
      </p:pic>
      <p:sp>
        <p:nvSpPr>
          <p:cNvPr id="205826" name="Text Box 2"/>
          <p:cNvSpPr txBox="1"/>
          <p:nvPr/>
        </p:nvSpPr>
        <p:spPr>
          <a:xfrm>
            <a:off x="659211" y="525673"/>
            <a:ext cx="1136253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Đặc điểm địa hình của vùng đồi ở trung du Bắc Bộ?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06E668-2E9D-41F1-B53C-9FB485DFF666}"/>
              </a:ext>
            </a:extLst>
          </p:cNvPr>
          <p:cNvGrpSpPr/>
          <p:nvPr/>
        </p:nvGrpSpPr>
        <p:grpSpPr>
          <a:xfrm>
            <a:off x="165100" y="2057400"/>
            <a:ext cx="6616700" cy="1155700"/>
            <a:chOff x="1346200" y="2057400"/>
            <a:chExt cx="6616700" cy="1155700"/>
          </a:xfrm>
        </p:grpSpPr>
        <p:sp>
          <p:nvSpPr>
            <p:cNvPr id="205827" name="Text Box 3"/>
            <p:cNvSpPr txBox="1"/>
            <p:nvPr/>
          </p:nvSpPr>
          <p:spPr>
            <a:xfrm>
              <a:off x="2381250" y="2292970"/>
              <a:ext cx="5581650" cy="707886"/>
            </a:xfrm>
            <a:custGeom>
              <a:avLst/>
              <a:gdLst>
                <a:gd name="connsiteX0" fmla="*/ 0 w 5581650"/>
                <a:gd name="connsiteY0" fmla="*/ 0 h 707886"/>
                <a:gd name="connsiteX1" fmla="*/ 390716 w 5581650"/>
                <a:gd name="connsiteY1" fmla="*/ 0 h 707886"/>
                <a:gd name="connsiteX2" fmla="*/ 1004697 w 5581650"/>
                <a:gd name="connsiteY2" fmla="*/ 0 h 707886"/>
                <a:gd name="connsiteX3" fmla="*/ 1451229 w 5581650"/>
                <a:gd name="connsiteY3" fmla="*/ 0 h 707886"/>
                <a:gd name="connsiteX4" fmla="*/ 2121027 w 5581650"/>
                <a:gd name="connsiteY4" fmla="*/ 0 h 707886"/>
                <a:gd name="connsiteX5" fmla="*/ 2679192 w 5581650"/>
                <a:gd name="connsiteY5" fmla="*/ 0 h 707886"/>
                <a:gd name="connsiteX6" fmla="*/ 3181540 w 5581650"/>
                <a:gd name="connsiteY6" fmla="*/ 0 h 707886"/>
                <a:gd name="connsiteX7" fmla="*/ 3851338 w 5581650"/>
                <a:gd name="connsiteY7" fmla="*/ 0 h 707886"/>
                <a:gd name="connsiteX8" fmla="*/ 4409504 w 5581650"/>
                <a:gd name="connsiteY8" fmla="*/ 0 h 707886"/>
                <a:gd name="connsiteX9" fmla="*/ 5079302 w 5581650"/>
                <a:gd name="connsiteY9" fmla="*/ 0 h 707886"/>
                <a:gd name="connsiteX10" fmla="*/ 5581650 w 5581650"/>
                <a:gd name="connsiteY10" fmla="*/ 0 h 707886"/>
                <a:gd name="connsiteX11" fmla="*/ 5581650 w 5581650"/>
                <a:gd name="connsiteY11" fmla="*/ 346864 h 707886"/>
                <a:gd name="connsiteX12" fmla="*/ 5581650 w 5581650"/>
                <a:gd name="connsiteY12" fmla="*/ 707886 h 707886"/>
                <a:gd name="connsiteX13" fmla="*/ 5023485 w 5581650"/>
                <a:gd name="connsiteY13" fmla="*/ 707886 h 707886"/>
                <a:gd name="connsiteX14" fmla="*/ 4465320 w 5581650"/>
                <a:gd name="connsiteY14" fmla="*/ 707886 h 707886"/>
                <a:gd name="connsiteX15" fmla="*/ 3907155 w 5581650"/>
                <a:gd name="connsiteY15" fmla="*/ 707886 h 707886"/>
                <a:gd name="connsiteX16" fmla="*/ 3237357 w 5581650"/>
                <a:gd name="connsiteY16" fmla="*/ 707886 h 707886"/>
                <a:gd name="connsiteX17" fmla="*/ 2735009 w 5581650"/>
                <a:gd name="connsiteY17" fmla="*/ 707886 h 707886"/>
                <a:gd name="connsiteX18" fmla="*/ 2288477 w 5581650"/>
                <a:gd name="connsiteY18" fmla="*/ 707886 h 707886"/>
                <a:gd name="connsiteX19" fmla="*/ 1897761 w 5581650"/>
                <a:gd name="connsiteY19" fmla="*/ 707886 h 707886"/>
                <a:gd name="connsiteX20" fmla="*/ 1395413 w 5581650"/>
                <a:gd name="connsiteY20" fmla="*/ 707886 h 707886"/>
                <a:gd name="connsiteX21" fmla="*/ 837248 w 5581650"/>
                <a:gd name="connsiteY21" fmla="*/ 707886 h 707886"/>
                <a:gd name="connsiteX22" fmla="*/ 0 w 5581650"/>
                <a:gd name="connsiteY22" fmla="*/ 707886 h 707886"/>
                <a:gd name="connsiteX23" fmla="*/ 0 w 5581650"/>
                <a:gd name="connsiteY23" fmla="*/ 353943 h 707886"/>
                <a:gd name="connsiteX24" fmla="*/ 0 w 5581650"/>
                <a:gd name="connsiteY24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581650" h="707886" fill="none" extrusionOk="0">
                  <a:moveTo>
                    <a:pt x="0" y="0"/>
                  </a:moveTo>
                  <a:cubicBezTo>
                    <a:pt x="180299" y="-13482"/>
                    <a:pt x="266346" y="24742"/>
                    <a:pt x="390716" y="0"/>
                  </a:cubicBezTo>
                  <a:cubicBezTo>
                    <a:pt x="515086" y="-24742"/>
                    <a:pt x="796729" y="52228"/>
                    <a:pt x="1004697" y="0"/>
                  </a:cubicBezTo>
                  <a:cubicBezTo>
                    <a:pt x="1212665" y="-52228"/>
                    <a:pt x="1255050" y="13521"/>
                    <a:pt x="1451229" y="0"/>
                  </a:cubicBezTo>
                  <a:cubicBezTo>
                    <a:pt x="1647408" y="-13521"/>
                    <a:pt x="1858206" y="15440"/>
                    <a:pt x="2121027" y="0"/>
                  </a:cubicBezTo>
                  <a:cubicBezTo>
                    <a:pt x="2383848" y="-15440"/>
                    <a:pt x="2470673" y="30237"/>
                    <a:pt x="2679192" y="0"/>
                  </a:cubicBezTo>
                  <a:cubicBezTo>
                    <a:pt x="2887711" y="-30237"/>
                    <a:pt x="3006513" y="44985"/>
                    <a:pt x="3181540" y="0"/>
                  </a:cubicBezTo>
                  <a:cubicBezTo>
                    <a:pt x="3356567" y="-44985"/>
                    <a:pt x="3576591" y="1550"/>
                    <a:pt x="3851338" y="0"/>
                  </a:cubicBezTo>
                  <a:cubicBezTo>
                    <a:pt x="4126085" y="-1550"/>
                    <a:pt x="4240515" y="61117"/>
                    <a:pt x="4409504" y="0"/>
                  </a:cubicBezTo>
                  <a:cubicBezTo>
                    <a:pt x="4578493" y="-61117"/>
                    <a:pt x="4804419" y="19700"/>
                    <a:pt x="5079302" y="0"/>
                  </a:cubicBezTo>
                  <a:cubicBezTo>
                    <a:pt x="5354185" y="-19700"/>
                    <a:pt x="5401882" y="11756"/>
                    <a:pt x="5581650" y="0"/>
                  </a:cubicBezTo>
                  <a:cubicBezTo>
                    <a:pt x="5603593" y="169836"/>
                    <a:pt x="5547225" y="203112"/>
                    <a:pt x="5581650" y="346864"/>
                  </a:cubicBezTo>
                  <a:cubicBezTo>
                    <a:pt x="5616075" y="490616"/>
                    <a:pt x="5538547" y="542472"/>
                    <a:pt x="5581650" y="707886"/>
                  </a:cubicBezTo>
                  <a:cubicBezTo>
                    <a:pt x="5382054" y="768468"/>
                    <a:pt x="5224512" y="650552"/>
                    <a:pt x="5023485" y="707886"/>
                  </a:cubicBezTo>
                  <a:cubicBezTo>
                    <a:pt x="4822459" y="765220"/>
                    <a:pt x="4706787" y="643174"/>
                    <a:pt x="4465320" y="707886"/>
                  </a:cubicBezTo>
                  <a:cubicBezTo>
                    <a:pt x="4223854" y="772598"/>
                    <a:pt x="4068303" y="647553"/>
                    <a:pt x="3907155" y="707886"/>
                  </a:cubicBezTo>
                  <a:cubicBezTo>
                    <a:pt x="3746008" y="768219"/>
                    <a:pt x="3534885" y="640069"/>
                    <a:pt x="3237357" y="707886"/>
                  </a:cubicBezTo>
                  <a:cubicBezTo>
                    <a:pt x="2939829" y="775703"/>
                    <a:pt x="2912520" y="706546"/>
                    <a:pt x="2735009" y="707886"/>
                  </a:cubicBezTo>
                  <a:cubicBezTo>
                    <a:pt x="2557498" y="709226"/>
                    <a:pt x="2467019" y="692714"/>
                    <a:pt x="2288477" y="707886"/>
                  </a:cubicBezTo>
                  <a:cubicBezTo>
                    <a:pt x="2109935" y="723058"/>
                    <a:pt x="2055637" y="677387"/>
                    <a:pt x="1897761" y="707886"/>
                  </a:cubicBezTo>
                  <a:cubicBezTo>
                    <a:pt x="1739885" y="738385"/>
                    <a:pt x="1561990" y="700709"/>
                    <a:pt x="1395413" y="707886"/>
                  </a:cubicBezTo>
                  <a:cubicBezTo>
                    <a:pt x="1228836" y="715063"/>
                    <a:pt x="1016379" y="691045"/>
                    <a:pt x="837248" y="707886"/>
                  </a:cubicBezTo>
                  <a:cubicBezTo>
                    <a:pt x="658117" y="724727"/>
                    <a:pt x="202853" y="669567"/>
                    <a:pt x="0" y="707886"/>
                  </a:cubicBezTo>
                  <a:cubicBezTo>
                    <a:pt x="-8936" y="581344"/>
                    <a:pt x="11335" y="439426"/>
                    <a:pt x="0" y="353943"/>
                  </a:cubicBezTo>
                  <a:cubicBezTo>
                    <a:pt x="-11335" y="268460"/>
                    <a:pt x="11352" y="120002"/>
                    <a:pt x="0" y="0"/>
                  </a:cubicBezTo>
                  <a:close/>
                </a:path>
                <a:path w="5581650" h="707886" stroke="0" extrusionOk="0">
                  <a:moveTo>
                    <a:pt x="0" y="0"/>
                  </a:moveTo>
                  <a:cubicBezTo>
                    <a:pt x="244859" y="-14381"/>
                    <a:pt x="446490" y="61433"/>
                    <a:pt x="558165" y="0"/>
                  </a:cubicBezTo>
                  <a:cubicBezTo>
                    <a:pt x="669840" y="-61433"/>
                    <a:pt x="873614" y="45085"/>
                    <a:pt x="1060514" y="0"/>
                  </a:cubicBezTo>
                  <a:cubicBezTo>
                    <a:pt x="1247414" y="-45085"/>
                    <a:pt x="1378479" y="2697"/>
                    <a:pt x="1674495" y="0"/>
                  </a:cubicBezTo>
                  <a:cubicBezTo>
                    <a:pt x="1970511" y="-2697"/>
                    <a:pt x="1947868" y="14594"/>
                    <a:pt x="2065211" y="0"/>
                  </a:cubicBezTo>
                  <a:cubicBezTo>
                    <a:pt x="2182554" y="-14594"/>
                    <a:pt x="2585324" y="8074"/>
                    <a:pt x="2735009" y="0"/>
                  </a:cubicBezTo>
                  <a:cubicBezTo>
                    <a:pt x="2884694" y="-8074"/>
                    <a:pt x="3053517" y="47769"/>
                    <a:pt x="3181540" y="0"/>
                  </a:cubicBezTo>
                  <a:cubicBezTo>
                    <a:pt x="3309563" y="-47769"/>
                    <a:pt x="3556206" y="34856"/>
                    <a:pt x="3851338" y="0"/>
                  </a:cubicBezTo>
                  <a:cubicBezTo>
                    <a:pt x="4146470" y="-34856"/>
                    <a:pt x="4246599" y="31132"/>
                    <a:pt x="4465320" y="0"/>
                  </a:cubicBezTo>
                  <a:cubicBezTo>
                    <a:pt x="4684041" y="-31132"/>
                    <a:pt x="4703069" y="23907"/>
                    <a:pt x="4856035" y="0"/>
                  </a:cubicBezTo>
                  <a:cubicBezTo>
                    <a:pt x="5009002" y="-23907"/>
                    <a:pt x="5417157" y="27652"/>
                    <a:pt x="5581650" y="0"/>
                  </a:cubicBezTo>
                  <a:cubicBezTo>
                    <a:pt x="5613972" y="147809"/>
                    <a:pt x="5566934" y="174791"/>
                    <a:pt x="5581650" y="339785"/>
                  </a:cubicBezTo>
                  <a:cubicBezTo>
                    <a:pt x="5596366" y="504780"/>
                    <a:pt x="5538786" y="550502"/>
                    <a:pt x="5581650" y="707886"/>
                  </a:cubicBezTo>
                  <a:cubicBezTo>
                    <a:pt x="5341166" y="753406"/>
                    <a:pt x="5203085" y="672098"/>
                    <a:pt x="4967669" y="707886"/>
                  </a:cubicBezTo>
                  <a:cubicBezTo>
                    <a:pt x="4732253" y="743674"/>
                    <a:pt x="4608013" y="688363"/>
                    <a:pt x="4465320" y="707886"/>
                  </a:cubicBezTo>
                  <a:cubicBezTo>
                    <a:pt x="4322627" y="727409"/>
                    <a:pt x="4102403" y="668794"/>
                    <a:pt x="3907155" y="707886"/>
                  </a:cubicBezTo>
                  <a:cubicBezTo>
                    <a:pt x="3711908" y="746978"/>
                    <a:pt x="3543784" y="650100"/>
                    <a:pt x="3348990" y="707886"/>
                  </a:cubicBezTo>
                  <a:cubicBezTo>
                    <a:pt x="3154196" y="765672"/>
                    <a:pt x="3060830" y="675436"/>
                    <a:pt x="2902458" y="707886"/>
                  </a:cubicBezTo>
                  <a:cubicBezTo>
                    <a:pt x="2744086" y="740336"/>
                    <a:pt x="2392709" y="674371"/>
                    <a:pt x="2232660" y="707886"/>
                  </a:cubicBezTo>
                  <a:cubicBezTo>
                    <a:pt x="2072611" y="741401"/>
                    <a:pt x="1947329" y="671082"/>
                    <a:pt x="1730311" y="707886"/>
                  </a:cubicBezTo>
                  <a:cubicBezTo>
                    <a:pt x="1513293" y="744690"/>
                    <a:pt x="1340505" y="662357"/>
                    <a:pt x="1227963" y="707886"/>
                  </a:cubicBezTo>
                  <a:cubicBezTo>
                    <a:pt x="1115421" y="753415"/>
                    <a:pt x="905193" y="684274"/>
                    <a:pt x="669798" y="707886"/>
                  </a:cubicBezTo>
                  <a:cubicBezTo>
                    <a:pt x="434404" y="731498"/>
                    <a:pt x="156237" y="636968"/>
                    <a:pt x="0" y="707886"/>
                  </a:cubicBezTo>
                  <a:cubicBezTo>
                    <a:pt x="-38141" y="571107"/>
                    <a:pt x="16019" y="486095"/>
                    <a:pt x="0" y="346864"/>
                  </a:cubicBezTo>
                  <a:cubicBezTo>
                    <a:pt x="-16019" y="207633"/>
                    <a:pt x="2401" y="72302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835293155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4000" b="1">
                  <a:latin typeface="Times New Roman" panose="02020603050405020304" pitchFamily="18" charset="0"/>
                </a:rPr>
                <a:t>   Đỉnh </a:t>
              </a:r>
              <a:r>
                <a:rPr lang="en-US" altLang="en-US" sz="4000" b="1" dirty="0">
                  <a:latin typeface="Times New Roman" panose="02020603050405020304" pitchFamily="18" charset="0"/>
                </a:rPr>
                <a:t>nhọn, </a:t>
              </a:r>
              <a:r>
                <a:rPr lang="en-US" altLang="en-US" sz="4000" b="1">
                  <a:latin typeface="Times New Roman" panose="02020603050405020304" pitchFamily="18" charset="0"/>
                </a:rPr>
                <a:t>sườn dốc</a:t>
              </a:r>
              <a:endParaRPr lang="en-US" altLang="en-US" sz="40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B76C043-9425-418F-BDF0-0484BF718A17}"/>
                </a:ext>
              </a:extLst>
            </p:cNvPr>
            <p:cNvSpPr/>
            <p:nvPr/>
          </p:nvSpPr>
          <p:spPr>
            <a:xfrm>
              <a:off x="1346200" y="2057400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ECFE146D-C105-42A1-8F18-74886172F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7309" y="2185020"/>
              <a:ext cx="822973" cy="92965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275DA03-EFFC-4205-809B-619628FE9C36}"/>
              </a:ext>
            </a:extLst>
          </p:cNvPr>
          <p:cNvGrpSpPr/>
          <p:nvPr/>
        </p:nvGrpSpPr>
        <p:grpSpPr>
          <a:xfrm>
            <a:off x="165100" y="3415059"/>
            <a:ext cx="6616700" cy="1155700"/>
            <a:chOff x="1346200" y="3415059"/>
            <a:chExt cx="6616700" cy="1155700"/>
          </a:xfrm>
        </p:grpSpPr>
        <p:sp>
          <p:nvSpPr>
            <p:cNvPr id="205828" name="Text Box 4"/>
            <p:cNvSpPr txBox="1"/>
            <p:nvPr/>
          </p:nvSpPr>
          <p:spPr>
            <a:xfrm>
              <a:off x="2381250" y="3612159"/>
              <a:ext cx="5581650" cy="707886"/>
            </a:xfrm>
            <a:custGeom>
              <a:avLst/>
              <a:gdLst>
                <a:gd name="connsiteX0" fmla="*/ 0 w 5581650"/>
                <a:gd name="connsiteY0" fmla="*/ 0 h 707886"/>
                <a:gd name="connsiteX1" fmla="*/ 613982 w 5581650"/>
                <a:gd name="connsiteY1" fmla="*/ 0 h 707886"/>
                <a:gd name="connsiteX2" fmla="*/ 1004697 w 5581650"/>
                <a:gd name="connsiteY2" fmla="*/ 0 h 707886"/>
                <a:gd name="connsiteX3" fmla="*/ 1507046 w 5581650"/>
                <a:gd name="connsiteY3" fmla="*/ 0 h 707886"/>
                <a:gd name="connsiteX4" fmla="*/ 2176844 w 5581650"/>
                <a:gd name="connsiteY4" fmla="*/ 0 h 707886"/>
                <a:gd name="connsiteX5" fmla="*/ 2790825 w 5581650"/>
                <a:gd name="connsiteY5" fmla="*/ 0 h 707886"/>
                <a:gd name="connsiteX6" fmla="*/ 3237357 w 5581650"/>
                <a:gd name="connsiteY6" fmla="*/ 0 h 707886"/>
                <a:gd name="connsiteX7" fmla="*/ 3851338 w 5581650"/>
                <a:gd name="connsiteY7" fmla="*/ 0 h 707886"/>
                <a:gd name="connsiteX8" fmla="*/ 4409504 w 5581650"/>
                <a:gd name="connsiteY8" fmla="*/ 0 h 707886"/>
                <a:gd name="connsiteX9" fmla="*/ 4800219 w 5581650"/>
                <a:gd name="connsiteY9" fmla="*/ 0 h 707886"/>
                <a:gd name="connsiteX10" fmla="*/ 5581650 w 5581650"/>
                <a:gd name="connsiteY10" fmla="*/ 0 h 707886"/>
                <a:gd name="connsiteX11" fmla="*/ 5581650 w 5581650"/>
                <a:gd name="connsiteY11" fmla="*/ 353943 h 707886"/>
                <a:gd name="connsiteX12" fmla="*/ 5581650 w 5581650"/>
                <a:gd name="connsiteY12" fmla="*/ 707886 h 707886"/>
                <a:gd name="connsiteX13" fmla="*/ 4967669 w 5581650"/>
                <a:gd name="connsiteY13" fmla="*/ 707886 h 707886"/>
                <a:gd name="connsiteX14" fmla="*/ 4576953 w 5581650"/>
                <a:gd name="connsiteY14" fmla="*/ 707886 h 707886"/>
                <a:gd name="connsiteX15" fmla="*/ 3907155 w 5581650"/>
                <a:gd name="connsiteY15" fmla="*/ 707886 h 707886"/>
                <a:gd name="connsiteX16" fmla="*/ 3516440 w 5581650"/>
                <a:gd name="connsiteY16" fmla="*/ 707886 h 707886"/>
                <a:gd name="connsiteX17" fmla="*/ 3125724 w 5581650"/>
                <a:gd name="connsiteY17" fmla="*/ 707886 h 707886"/>
                <a:gd name="connsiteX18" fmla="*/ 2455926 w 5581650"/>
                <a:gd name="connsiteY18" fmla="*/ 707886 h 707886"/>
                <a:gd name="connsiteX19" fmla="*/ 2009394 w 5581650"/>
                <a:gd name="connsiteY19" fmla="*/ 707886 h 707886"/>
                <a:gd name="connsiteX20" fmla="*/ 1451229 w 5581650"/>
                <a:gd name="connsiteY20" fmla="*/ 707886 h 707886"/>
                <a:gd name="connsiteX21" fmla="*/ 948881 w 5581650"/>
                <a:gd name="connsiteY21" fmla="*/ 707886 h 707886"/>
                <a:gd name="connsiteX22" fmla="*/ 0 w 5581650"/>
                <a:gd name="connsiteY22" fmla="*/ 707886 h 707886"/>
                <a:gd name="connsiteX23" fmla="*/ 0 w 5581650"/>
                <a:gd name="connsiteY23" fmla="*/ 375180 h 707886"/>
                <a:gd name="connsiteX24" fmla="*/ 0 w 5581650"/>
                <a:gd name="connsiteY24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581650" h="707886" fill="none" extrusionOk="0">
                  <a:moveTo>
                    <a:pt x="0" y="0"/>
                  </a:moveTo>
                  <a:cubicBezTo>
                    <a:pt x="163855" y="-68824"/>
                    <a:pt x="454348" y="58334"/>
                    <a:pt x="613982" y="0"/>
                  </a:cubicBezTo>
                  <a:cubicBezTo>
                    <a:pt x="773616" y="-58334"/>
                    <a:pt x="873923" y="35090"/>
                    <a:pt x="1004697" y="0"/>
                  </a:cubicBezTo>
                  <a:cubicBezTo>
                    <a:pt x="1135471" y="-35090"/>
                    <a:pt x="1379999" y="3772"/>
                    <a:pt x="1507046" y="0"/>
                  </a:cubicBezTo>
                  <a:cubicBezTo>
                    <a:pt x="1634093" y="-3772"/>
                    <a:pt x="2023920" y="65833"/>
                    <a:pt x="2176844" y="0"/>
                  </a:cubicBezTo>
                  <a:cubicBezTo>
                    <a:pt x="2329768" y="-65833"/>
                    <a:pt x="2610301" y="19212"/>
                    <a:pt x="2790825" y="0"/>
                  </a:cubicBezTo>
                  <a:cubicBezTo>
                    <a:pt x="2971349" y="-19212"/>
                    <a:pt x="3027986" y="30688"/>
                    <a:pt x="3237357" y="0"/>
                  </a:cubicBezTo>
                  <a:cubicBezTo>
                    <a:pt x="3446728" y="-30688"/>
                    <a:pt x="3725989" y="43969"/>
                    <a:pt x="3851338" y="0"/>
                  </a:cubicBezTo>
                  <a:cubicBezTo>
                    <a:pt x="3976687" y="-43969"/>
                    <a:pt x="4221839" y="2983"/>
                    <a:pt x="4409504" y="0"/>
                  </a:cubicBezTo>
                  <a:cubicBezTo>
                    <a:pt x="4597169" y="-2983"/>
                    <a:pt x="4658917" y="27236"/>
                    <a:pt x="4800219" y="0"/>
                  </a:cubicBezTo>
                  <a:cubicBezTo>
                    <a:pt x="4941521" y="-27236"/>
                    <a:pt x="5379936" y="79145"/>
                    <a:pt x="5581650" y="0"/>
                  </a:cubicBezTo>
                  <a:cubicBezTo>
                    <a:pt x="5623099" y="83040"/>
                    <a:pt x="5569225" y="279010"/>
                    <a:pt x="5581650" y="353943"/>
                  </a:cubicBezTo>
                  <a:cubicBezTo>
                    <a:pt x="5594075" y="428876"/>
                    <a:pt x="5552355" y="623879"/>
                    <a:pt x="5581650" y="707886"/>
                  </a:cubicBezTo>
                  <a:cubicBezTo>
                    <a:pt x="5454213" y="753508"/>
                    <a:pt x="5136494" y="648699"/>
                    <a:pt x="4967669" y="707886"/>
                  </a:cubicBezTo>
                  <a:cubicBezTo>
                    <a:pt x="4798844" y="767073"/>
                    <a:pt x="4739139" y="673079"/>
                    <a:pt x="4576953" y="707886"/>
                  </a:cubicBezTo>
                  <a:cubicBezTo>
                    <a:pt x="4414767" y="742693"/>
                    <a:pt x="4051684" y="667858"/>
                    <a:pt x="3907155" y="707886"/>
                  </a:cubicBezTo>
                  <a:cubicBezTo>
                    <a:pt x="3762626" y="747914"/>
                    <a:pt x="3709439" y="684125"/>
                    <a:pt x="3516440" y="707886"/>
                  </a:cubicBezTo>
                  <a:cubicBezTo>
                    <a:pt x="3323442" y="731647"/>
                    <a:pt x="3274223" y="673928"/>
                    <a:pt x="3125724" y="707886"/>
                  </a:cubicBezTo>
                  <a:cubicBezTo>
                    <a:pt x="2977225" y="741844"/>
                    <a:pt x="2661095" y="663351"/>
                    <a:pt x="2455926" y="707886"/>
                  </a:cubicBezTo>
                  <a:cubicBezTo>
                    <a:pt x="2250757" y="752421"/>
                    <a:pt x="2153170" y="683997"/>
                    <a:pt x="2009394" y="707886"/>
                  </a:cubicBezTo>
                  <a:cubicBezTo>
                    <a:pt x="1865618" y="731775"/>
                    <a:pt x="1608376" y="666113"/>
                    <a:pt x="1451229" y="707886"/>
                  </a:cubicBezTo>
                  <a:cubicBezTo>
                    <a:pt x="1294083" y="749659"/>
                    <a:pt x="1099045" y="659655"/>
                    <a:pt x="948881" y="707886"/>
                  </a:cubicBezTo>
                  <a:cubicBezTo>
                    <a:pt x="798717" y="756117"/>
                    <a:pt x="392329" y="706069"/>
                    <a:pt x="0" y="707886"/>
                  </a:cubicBezTo>
                  <a:cubicBezTo>
                    <a:pt x="-10213" y="636959"/>
                    <a:pt x="13394" y="499749"/>
                    <a:pt x="0" y="375180"/>
                  </a:cubicBezTo>
                  <a:cubicBezTo>
                    <a:pt x="-13394" y="250611"/>
                    <a:pt x="16100" y="167838"/>
                    <a:pt x="0" y="0"/>
                  </a:cubicBezTo>
                  <a:close/>
                </a:path>
                <a:path w="5581650" h="707886" stroke="0" extrusionOk="0">
                  <a:moveTo>
                    <a:pt x="0" y="0"/>
                  </a:moveTo>
                  <a:cubicBezTo>
                    <a:pt x="155921" y="-34541"/>
                    <a:pt x="439986" y="32121"/>
                    <a:pt x="613982" y="0"/>
                  </a:cubicBezTo>
                  <a:cubicBezTo>
                    <a:pt x="787978" y="-32121"/>
                    <a:pt x="916174" y="26184"/>
                    <a:pt x="1004697" y="0"/>
                  </a:cubicBezTo>
                  <a:cubicBezTo>
                    <a:pt x="1093221" y="-26184"/>
                    <a:pt x="1396725" y="36239"/>
                    <a:pt x="1618679" y="0"/>
                  </a:cubicBezTo>
                  <a:cubicBezTo>
                    <a:pt x="1840633" y="-36239"/>
                    <a:pt x="1873149" y="33831"/>
                    <a:pt x="2065211" y="0"/>
                  </a:cubicBezTo>
                  <a:cubicBezTo>
                    <a:pt x="2257273" y="-33831"/>
                    <a:pt x="2377553" y="5343"/>
                    <a:pt x="2511743" y="0"/>
                  </a:cubicBezTo>
                  <a:cubicBezTo>
                    <a:pt x="2645933" y="-5343"/>
                    <a:pt x="2816486" y="27506"/>
                    <a:pt x="2958275" y="0"/>
                  </a:cubicBezTo>
                  <a:cubicBezTo>
                    <a:pt x="3100064" y="-27506"/>
                    <a:pt x="3306265" y="1981"/>
                    <a:pt x="3572256" y="0"/>
                  </a:cubicBezTo>
                  <a:cubicBezTo>
                    <a:pt x="3838247" y="-1981"/>
                    <a:pt x="3904072" y="43884"/>
                    <a:pt x="4130421" y="0"/>
                  </a:cubicBezTo>
                  <a:cubicBezTo>
                    <a:pt x="4356771" y="-43884"/>
                    <a:pt x="4495063" y="65539"/>
                    <a:pt x="4744403" y="0"/>
                  </a:cubicBezTo>
                  <a:cubicBezTo>
                    <a:pt x="4993743" y="-65539"/>
                    <a:pt x="5260012" y="57617"/>
                    <a:pt x="5581650" y="0"/>
                  </a:cubicBezTo>
                  <a:cubicBezTo>
                    <a:pt x="5585171" y="95841"/>
                    <a:pt x="5560402" y="205297"/>
                    <a:pt x="5581650" y="368101"/>
                  </a:cubicBezTo>
                  <a:cubicBezTo>
                    <a:pt x="5602898" y="530905"/>
                    <a:pt x="5576500" y="600033"/>
                    <a:pt x="5581650" y="707886"/>
                  </a:cubicBezTo>
                  <a:cubicBezTo>
                    <a:pt x="5296210" y="757469"/>
                    <a:pt x="5235767" y="660111"/>
                    <a:pt x="4967669" y="707886"/>
                  </a:cubicBezTo>
                  <a:cubicBezTo>
                    <a:pt x="4699571" y="755661"/>
                    <a:pt x="4624913" y="696051"/>
                    <a:pt x="4297871" y="707886"/>
                  </a:cubicBezTo>
                  <a:cubicBezTo>
                    <a:pt x="3970829" y="719721"/>
                    <a:pt x="3921615" y="706679"/>
                    <a:pt x="3795522" y="707886"/>
                  </a:cubicBezTo>
                  <a:cubicBezTo>
                    <a:pt x="3669429" y="709093"/>
                    <a:pt x="3528673" y="670531"/>
                    <a:pt x="3293174" y="707886"/>
                  </a:cubicBezTo>
                  <a:cubicBezTo>
                    <a:pt x="3057675" y="745241"/>
                    <a:pt x="3063878" y="686755"/>
                    <a:pt x="2902458" y="707886"/>
                  </a:cubicBezTo>
                  <a:cubicBezTo>
                    <a:pt x="2741038" y="729017"/>
                    <a:pt x="2664937" y="663239"/>
                    <a:pt x="2455926" y="707886"/>
                  </a:cubicBezTo>
                  <a:cubicBezTo>
                    <a:pt x="2246915" y="752533"/>
                    <a:pt x="2122015" y="682582"/>
                    <a:pt x="1897761" y="707886"/>
                  </a:cubicBezTo>
                  <a:cubicBezTo>
                    <a:pt x="1673508" y="733190"/>
                    <a:pt x="1556738" y="668548"/>
                    <a:pt x="1339596" y="707886"/>
                  </a:cubicBezTo>
                  <a:cubicBezTo>
                    <a:pt x="1122454" y="747224"/>
                    <a:pt x="938103" y="684236"/>
                    <a:pt x="837248" y="707886"/>
                  </a:cubicBezTo>
                  <a:cubicBezTo>
                    <a:pt x="736393" y="731536"/>
                    <a:pt x="394185" y="611046"/>
                    <a:pt x="0" y="707886"/>
                  </a:cubicBezTo>
                  <a:cubicBezTo>
                    <a:pt x="-15074" y="601639"/>
                    <a:pt x="26344" y="485747"/>
                    <a:pt x="0" y="375180"/>
                  </a:cubicBezTo>
                  <a:cubicBezTo>
                    <a:pt x="-26344" y="264613"/>
                    <a:pt x="5039" y="132833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28455196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4000" b="1">
                  <a:latin typeface="Times New Roman" panose="02020603050405020304" pitchFamily="18" charset="0"/>
                </a:rPr>
                <a:t>   Đỉnh </a:t>
              </a:r>
              <a:r>
                <a:rPr lang="en-US" altLang="en-US" sz="4000" b="1" dirty="0">
                  <a:latin typeface="Times New Roman" panose="02020603050405020304" pitchFamily="18" charset="0"/>
                </a:rPr>
                <a:t>tròn, </a:t>
              </a:r>
              <a:r>
                <a:rPr lang="en-US" altLang="en-US" sz="4000" b="1">
                  <a:latin typeface="Times New Roman" panose="02020603050405020304" pitchFamily="18" charset="0"/>
                </a:rPr>
                <a:t>sườn thoải</a:t>
              </a:r>
              <a:endParaRPr lang="en-US" altLang="en-US" sz="40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D0662B9-BF84-4AFD-826A-EF59AB5B21F4}"/>
                </a:ext>
              </a:extLst>
            </p:cNvPr>
            <p:cNvSpPr/>
            <p:nvPr/>
          </p:nvSpPr>
          <p:spPr>
            <a:xfrm>
              <a:off x="1346200" y="3415059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 descr="A picture containing text, room, gambling house&#10;&#10;Description automatically generated">
              <a:extLst>
                <a:ext uri="{FF2B5EF4-FFF2-40B4-BE49-F238E27FC236}">
                  <a16:creationId xmlns:a16="http://schemas.microsoft.com/office/drawing/2014/main" id="{9BE2BF68-C0BD-448C-AF0E-1A699B37F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5253" y="3601424"/>
              <a:ext cx="687081" cy="83821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1409F33-FCF8-4380-8E49-2D5908C9E32B}"/>
              </a:ext>
            </a:extLst>
          </p:cNvPr>
          <p:cNvGrpSpPr/>
          <p:nvPr/>
        </p:nvGrpSpPr>
        <p:grpSpPr>
          <a:xfrm>
            <a:off x="165100" y="4711697"/>
            <a:ext cx="6616700" cy="1155700"/>
            <a:chOff x="1346200" y="4711697"/>
            <a:chExt cx="6616700" cy="1155700"/>
          </a:xfrm>
        </p:grpSpPr>
        <p:sp>
          <p:nvSpPr>
            <p:cNvPr id="205829" name="Text Box 5"/>
            <p:cNvSpPr txBox="1"/>
            <p:nvPr/>
          </p:nvSpPr>
          <p:spPr>
            <a:xfrm>
              <a:off x="2381250" y="4972509"/>
              <a:ext cx="5581650" cy="707886"/>
            </a:xfrm>
            <a:custGeom>
              <a:avLst/>
              <a:gdLst>
                <a:gd name="connsiteX0" fmla="*/ 0 w 5581650"/>
                <a:gd name="connsiteY0" fmla="*/ 0 h 707886"/>
                <a:gd name="connsiteX1" fmla="*/ 669798 w 5581650"/>
                <a:gd name="connsiteY1" fmla="*/ 0 h 707886"/>
                <a:gd name="connsiteX2" fmla="*/ 1060514 w 5581650"/>
                <a:gd name="connsiteY2" fmla="*/ 0 h 707886"/>
                <a:gd name="connsiteX3" fmla="*/ 1451229 w 5581650"/>
                <a:gd name="connsiteY3" fmla="*/ 0 h 707886"/>
                <a:gd name="connsiteX4" fmla="*/ 2009394 w 5581650"/>
                <a:gd name="connsiteY4" fmla="*/ 0 h 707886"/>
                <a:gd name="connsiteX5" fmla="*/ 2623376 w 5581650"/>
                <a:gd name="connsiteY5" fmla="*/ 0 h 707886"/>
                <a:gd name="connsiteX6" fmla="*/ 3014091 w 5581650"/>
                <a:gd name="connsiteY6" fmla="*/ 0 h 707886"/>
                <a:gd name="connsiteX7" fmla="*/ 3404807 w 5581650"/>
                <a:gd name="connsiteY7" fmla="*/ 0 h 707886"/>
                <a:gd name="connsiteX8" fmla="*/ 3962972 w 5581650"/>
                <a:gd name="connsiteY8" fmla="*/ 0 h 707886"/>
                <a:gd name="connsiteX9" fmla="*/ 4521137 w 5581650"/>
                <a:gd name="connsiteY9" fmla="*/ 0 h 707886"/>
                <a:gd name="connsiteX10" fmla="*/ 4911852 w 5581650"/>
                <a:gd name="connsiteY10" fmla="*/ 0 h 707886"/>
                <a:gd name="connsiteX11" fmla="*/ 5581650 w 5581650"/>
                <a:gd name="connsiteY11" fmla="*/ 0 h 707886"/>
                <a:gd name="connsiteX12" fmla="*/ 5581650 w 5581650"/>
                <a:gd name="connsiteY12" fmla="*/ 368101 h 707886"/>
                <a:gd name="connsiteX13" fmla="*/ 5581650 w 5581650"/>
                <a:gd name="connsiteY13" fmla="*/ 707886 h 707886"/>
                <a:gd name="connsiteX14" fmla="*/ 4967669 w 5581650"/>
                <a:gd name="connsiteY14" fmla="*/ 707886 h 707886"/>
                <a:gd name="connsiteX15" fmla="*/ 4353687 w 5581650"/>
                <a:gd name="connsiteY15" fmla="*/ 707886 h 707886"/>
                <a:gd name="connsiteX16" fmla="*/ 3962972 w 5581650"/>
                <a:gd name="connsiteY16" fmla="*/ 707886 h 707886"/>
                <a:gd name="connsiteX17" fmla="*/ 3293174 w 5581650"/>
                <a:gd name="connsiteY17" fmla="*/ 707886 h 707886"/>
                <a:gd name="connsiteX18" fmla="*/ 2790825 w 5581650"/>
                <a:gd name="connsiteY18" fmla="*/ 707886 h 707886"/>
                <a:gd name="connsiteX19" fmla="*/ 2232660 w 5581650"/>
                <a:gd name="connsiteY19" fmla="*/ 707886 h 707886"/>
                <a:gd name="connsiteX20" fmla="*/ 1786128 w 5581650"/>
                <a:gd name="connsiteY20" fmla="*/ 707886 h 707886"/>
                <a:gd name="connsiteX21" fmla="*/ 1116330 w 5581650"/>
                <a:gd name="connsiteY21" fmla="*/ 707886 h 707886"/>
                <a:gd name="connsiteX22" fmla="*/ 0 w 5581650"/>
                <a:gd name="connsiteY22" fmla="*/ 707886 h 707886"/>
                <a:gd name="connsiteX23" fmla="*/ 0 w 5581650"/>
                <a:gd name="connsiteY23" fmla="*/ 375180 h 707886"/>
                <a:gd name="connsiteX24" fmla="*/ 0 w 5581650"/>
                <a:gd name="connsiteY24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581650" h="707886" fill="none" extrusionOk="0">
                  <a:moveTo>
                    <a:pt x="0" y="0"/>
                  </a:moveTo>
                  <a:cubicBezTo>
                    <a:pt x="237735" y="-3121"/>
                    <a:pt x="383165" y="24988"/>
                    <a:pt x="669798" y="0"/>
                  </a:cubicBezTo>
                  <a:cubicBezTo>
                    <a:pt x="956431" y="-24988"/>
                    <a:pt x="914303" y="44780"/>
                    <a:pt x="1060514" y="0"/>
                  </a:cubicBezTo>
                  <a:cubicBezTo>
                    <a:pt x="1206725" y="-44780"/>
                    <a:pt x="1300995" y="38752"/>
                    <a:pt x="1451229" y="0"/>
                  </a:cubicBezTo>
                  <a:cubicBezTo>
                    <a:pt x="1601464" y="-38752"/>
                    <a:pt x="1889538" y="38019"/>
                    <a:pt x="2009394" y="0"/>
                  </a:cubicBezTo>
                  <a:cubicBezTo>
                    <a:pt x="2129250" y="-38019"/>
                    <a:pt x="2439574" y="55016"/>
                    <a:pt x="2623376" y="0"/>
                  </a:cubicBezTo>
                  <a:cubicBezTo>
                    <a:pt x="2807178" y="-55016"/>
                    <a:pt x="2821919" y="33387"/>
                    <a:pt x="3014091" y="0"/>
                  </a:cubicBezTo>
                  <a:cubicBezTo>
                    <a:pt x="3206264" y="-33387"/>
                    <a:pt x="3229213" y="7218"/>
                    <a:pt x="3404807" y="0"/>
                  </a:cubicBezTo>
                  <a:cubicBezTo>
                    <a:pt x="3580401" y="-7218"/>
                    <a:pt x="3829301" y="1105"/>
                    <a:pt x="3962972" y="0"/>
                  </a:cubicBezTo>
                  <a:cubicBezTo>
                    <a:pt x="4096643" y="-1105"/>
                    <a:pt x="4366593" y="63348"/>
                    <a:pt x="4521137" y="0"/>
                  </a:cubicBezTo>
                  <a:cubicBezTo>
                    <a:pt x="4675682" y="-63348"/>
                    <a:pt x="4801018" y="23681"/>
                    <a:pt x="4911852" y="0"/>
                  </a:cubicBezTo>
                  <a:cubicBezTo>
                    <a:pt x="5022686" y="-23681"/>
                    <a:pt x="5375901" y="80144"/>
                    <a:pt x="5581650" y="0"/>
                  </a:cubicBezTo>
                  <a:cubicBezTo>
                    <a:pt x="5599161" y="82335"/>
                    <a:pt x="5547400" y="194651"/>
                    <a:pt x="5581650" y="368101"/>
                  </a:cubicBezTo>
                  <a:cubicBezTo>
                    <a:pt x="5615900" y="541551"/>
                    <a:pt x="5574198" y="586836"/>
                    <a:pt x="5581650" y="707886"/>
                  </a:cubicBezTo>
                  <a:cubicBezTo>
                    <a:pt x="5281045" y="730088"/>
                    <a:pt x="5111157" y="661661"/>
                    <a:pt x="4967669" y="707886"/>
                  </a:cubicBezTo>
                  <a:cubicBezTo>
                    <a:pt x="4824181" y="754111"/>
                    <a:pt x="4488254" y="674536"/>
                    <a:pt x="4353687" y="707886"/>
                  </a:cubicBezTo>
                  <a:cubicBezTo>
                    <a:pt x="4219120" y="741236"/>
                    <a:pt x="4108345" y="661882"/>
                    <a:pt x="3962972" y="707886"/>
                  </a:cubicBezTo>
                  <a:cubicBezTo>
                    <a:pt x="3817599" y="753890"/>
                    <a:pt x="3446883" y="633317"/>
                    <a:pt x="3293174" y="707886"/>
                  </a:cubicBezTo>
                  <a:cubicBezTo>
                    <a:pt x="3139465" y="782455"/>
                    <a:pt x="3001468" y="671309"/>
                    <a:pt x="2790825" y="707886"/>
                  </a:cubicBezTo>
                  <a:cubicBezTo>
                    <a:pt x="2580182" y="744463"/>
                    <a:pt x="2410344" y="694536"/>
                    <a:pt x="2232660" y="707886"/>
                  </a:cubicBezTo>
                  <a:cubicBezTo>
                    <a:pt x="2054976" y="721236"/>
                    <a:pt x="1939746" y="669079"/>
                    <a:pt x="1786128" y="707886"/>
                  </a:cubicBezTo>
                  <a:cubicBezTo>
                    <a:pt x="1632510" y="746693"/>
                    <a:pt x="1276424" y="670325"/>
                    <a:pt x="1116330" y="707886"/>
                  </a:cubicBezTo>
                  <a:cubicBezTo>
                    <a:pt x="956236" y="745447"/>
                    <a:pt x="319737" y="630103"/>
                    <a:pt x="0" y="707886"/>
                  </a:cubicBezTo>
                  <a:cubicBezTo>
                    <a:pt x="-20074" y="551340"/>
                    <a:pt x="33605" y="474358"/>
                    <a:pt x="0" y="375180"/>
                  </a:cubicBezTo>
                  <a:cubicBezTo>
                    <a:pt x="-33605" y="276002"/>
                    <a:pt x="9409" y="127335"/>
                    <a:pt x="0" y="0"/>
                  </a:cubicBezTo>
                  <a:close/>
                </a:path>
                <a:path w="5581650" h="707886" stroke="0" extrusionOk="0">
                  <a:moveTo>
                    <a:pt x="0" y="0"/>
                  </a:moveTo>
                  <a:cubicBezTo>
                    <a:pt x="245105" y="-18811"/>
                    <a:pt x="340438" y="27948"/>
                    <a:pt x="613982" y="0"/>
                  </a:cubicBezTo>
                  <a:cubicBezTo>
                    <a:pt x="887526" y="-27948"/>
                    <a:pt x="886039" y="40468"/>
                    <a:pt x="1004697" y="0"/>
                  </a:cubicBezTo>
                  <a:cubicBezTo>
                    <a:pt x="1123356" y="-40468"/>
                    <a:pt x="1225343" y="2328"/>
                    <a:pt x="1395413" y="0"/>
                  </a:cubicBezTo>
                  <a:cubicBezTo>
                    <a:pt x="1565483" y="-2328"/>
                    <a:pt x="1794266" y="51186"/>
                    <a:pt x="2065211" y="0"/>
                  </a:cubicBezTo>
                  <a:cubicBezTo>
                    <a:pt x="2336156" y="-51186"/>
                    <a:pt x="2311782" y="53084"/>
                    <a:pt x="2511743" y="0"/>
                  </a:cubicBezTo>
                  <a:cubicBezTo>
                    <a:pt x="2711704" y="-53084"/>
                    <a:pt x="2880073" y="64270"/>
                    <a:pt x="3069908" y="0"/>
                  </a:cubicBezTo>
                  <a:cubicBezTo>
                    <a:pt x="3259743" y="-64270"/>
                    <a:pt x="3509906" y="6627"/>
                    <a:pt x="3739706" y="0"/>
                  </a:cubicBezTo>
                  <a:cubicBezTo>
                    <a:pt x="3969506" y="-6627"/>
                    <a:pt x="4000649" y="32189"/>
                    <a:pt x="4130421" y="0"/>
                  </a:cubicBezTo>
                  <a:cubicBezTo>
                    <a:pt x="4260194" y="-32189"/>
                    <a:pt x="4419104" y="41671"/>
                    <a:pt x="4632770" y="0"/>
                  </a:cubicBezTo>
                  <a:cubicBezTo>
                    <a:pt x="4846436" y="-41671"/>
                    <a:pt x="4973481" y="21301"/>
                    <a:pt x="5079302" y="0"/>
                  </a:cubicBezTo>
                  <a:cubicBezTo>
                    <a:pt x="5185123" y="-21301"/>
                    <a:pt x="5420641" y="38814"/>
                    <a:pt x="5581650" y="0"/>
                  </a:cubicBezTo>
                  <a:cubicBezTo>
                    <a:pt x="5599506" y="95780"/>
                    <a:pt x="5572970" y="194631"/>
                    <a:pt x="5581650" y="332706"/>
                  </a:cubicBezTo>
                  <a:cubicBezTo>
                    <a:pt x="5590330" y="470781"/>
                    <a:pt x="5579161" y="546843"/>
                    <a:pt x="5581650" y="707886"/>
                  </a:cubicBezTo>
                  <a:cubicBezTo>
                    <a:pt x="5390404" y="756220"/>
                    <a:pt x="5188702" y="680118"/>
                    <a:pt x="5079302" y="707886"/>
                  </a:cubicBezTo>
                  <a:cubicBezTo>
                    <a:pt x="4969902" y="735654"/>
                    <a:pt x="4789139" y="645406"/>
                    <a:pt x="4521137" y="707886"/>
                  </a:cubicBezTo>
                  <a:cubicBezTo>
                    <a:pt x="4253136" y="770366"/>
                    <a:pt x="4301876" y="687934"/>
                    <a:pt x="4130421" y="707886"/>
                  </a:cubicBezTo>
                  <a:cubicBezTo>
                    <a:pt x="3958966" y="727838"/>
                    <a:pt x="3810096" y="670609"/>
                    <a:pt x="3683889" y="707886"/>
                  </a:cubicBezTo>
                  <a:cubicBezTo>
                    <a:pt x="3557682" y="745163"/>
                    <a:pt x="3394763" y="672187"/>
                    <a:pt x="3181540" y="707886"/>
                  </a:cubicBezTo>
                  <a:cubicBezTo>
                    <a:pt x="2968317" y="743585"/>
                    <a:pt x="2953202" y="699650"/>
                    <a:pt x="2790825" y="707886"/>
                  </a:cubicBezTo>
                  <a:cubicBezTo>
                    <a:pt x="2628449" y="716122"/>
                    <a:pt x="2387986" y="697855"/>
                    <a:pt x="2121027" y="707886"/>
                  </a:cubicBezTo>
                  <a:cubicBezTo>
                    <a:pt x="1854068" y="717917"/>
                    <a:pt x="1735255" y="703208"/>
                    <a:pt x="1507046" y="707886"/>
                  </a:cubicBezTo>
                  <a:cubicBezTo>
                    <a:pt x="1278837" y="712564"/>
                    <a:pt x="1262875" y="668311"/>
                    <a:pt x="1116330" y="707886"/>
                  </a:cubicBezTo>
                  <a:cubicBezTo>
                    <a:pt x="969785" y="747461"/>
                    <a:pt x="814347" y="678046"/>
                    <a:pt x="558165" y="707886"/>
                  </a:cubicBezTo>
                  <a:cubicBezTo>
                    <a:pt x="301983" y="737726"/>
                    <a:pt x="186415" y="644379"/>
                    <a:pt x="0" y="707886"/>
                  </a:cubicBezTo>
                  <a:cubicBezTo>
                    <a:pt x="-31082" y="566968"/>
                    <a:pt x="29957" y="449059"/>
                    <a:pt x="0" y="339785"/>
                  </a:cubicBezTo>
                  <a:cubicBezTo>
                    <a:pt x="-29957" y="230511"/>
                    <a:pt x="14540" y="166371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41520871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4000" b="1">
                  <a:latin typeface="Times New Roman" panose="02020603050405020304" pitchFamily="18" charset="0"/>
                </a:rPr>
                <a:t>   Đỉnh </a:t>
              </a:r>
              <a:r>
                <a:rPr lang="en-US" altLang="en-US" sz="4000" b="1" dirty="0">
                  <a:latin typeface="Times New Roman" panose="02020603050405020304" pitchFamily="18" charset="0"/>
                </a:rPr>
                <a:t>cao, </a:t>
              </a:r>
              <a:r>
                <a:rPr lang="en-US" altLang="en-US" sz="4000" b="1">
                  <a:latin typeface="Times New Roman" panose="02020603050405020304" pitchFamily="18" charset="0"/>
                </a:rPr>
                <a:t>sắc nhọn</a:t>
              </a:r>
              <a:endParaRPr lang="en-US" altLang="en-US" sz="4000" b="1" dirty="0">
                <a:latin typeface=".VnTime" panose="020B7200000000000000" pitchFamily="34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3D8FA7D-5FB1-4FE9-9F46-CE8B3E147095}"/>
                </a:ext>
              </a:extLst>
            </p:cNvPr>
            <p:cNvSpPr/>
            <p:nvPr/>
          </p:nvSpPr>
          <p:spPr>
            <a:xfrm>
              <a:off x="1346200" y="4711697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161397EA-706B-46D1-9392-5EC545237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503" y="4853393"/>
              <a:ext cx="801383" cy="883934"/>
            </a:xfrm>
            <a:prstGeom prst="rect">
              <a:avLst/>
            </a:prstGeom>
          </p:spPr>
        </p:pic>
      </p:grpSp>
      <p:pic>
        <p:nvPicPr>
          <p:cNvPr id="30" name="Picture 2" descr="Nui_doi_Ha_Giang">
            <a:extLst>
              <a:ext uri="{FF2B5EF4-FFF2-40B4-BE49-F238E27FC236}">
                <a16:creationId xmlns:a16="http://schemas.microsoft.com/office/drawing/2014/main" id="{E5206084-7306-4405-B298-40A4C44BE8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5" t="1910" r="2920" b="5504"/>
          <a:stretch/>
        </p:blipFill>
        <p:spPr bwMode="auto">
          <a:xfrm>
            <a:off x="6920716" y="1981579"/>
            <a:ext cx="5162424" cy="3735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77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Xem ket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Xem ket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>
            <a:extLst>
              <a:ext uri="{FF2B5EF4-FFF2-40B4-BE49-F238E27FC236}">
                <a16:creationId xmlns:a16="http://schemas.microsoft.com/office/drawing/2014/main" id="{51DB7E6A-8502-4231-8D03-60DAD1FAE0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319754" y="305790"/>
            <a:ext cx="11262646" cy="1544667"/>
          </a:xfrm>
          <a:prstGeom prst="rect">
            <a:avLst/>
          </a:prstGeom>
        </p:spPr>
      </p:pic>
      <p:sp>
        <p:nvSpPr>
          <p:cNvPr id="205826" name="Text Box 2"/>
          <p:cNvSpPr txBox="1"/>
          <p:nvPr/>
        </p:nvSpPr>
        <p:spPr>
          <a:xfrm>
            <a:off x="659211" y="525673"/>
            <a:ext cx="11362530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</a:rPr>
              <a:t>3. Để phủ xanh đất trống đồi trọc người dân ở đây đã làm gì?</a:t>
            </a:r>
            <a:endParaRPr lang="en-US" altLang="en-US" sz="36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06E668-2E9D-41F1-B53C-9FB485DFF666}"/>
              </a:ext>
            </a:extLst>
          </p:cNvPr>
          <p:cNvGrpSpPr/>
          <p:nvPr/>
        </p:nvGrpSpPr>
        <p:grpSpPr>
          <a:xfrm>
            <a:off x="165100" y="2057400"/>
            <a:ext cx="6616700" cy="1155700"/>
            <a:chOff x="1346200" y="2057400"/>
            <a:chExt cx="6616700" cy="1155700"/>
          </a:xfrm>
        </p:grpSpPr>
        <p:sp>
          <p:nvSpPr>
            <p:cNvPr id="205827" name="Text Box 3"/>
            <p:cNvSpPr txBox="1"/>
            <p:nvPr/>
          </p:nvSpPr>
          <p:spPr>
            <a:xfrm>
              <a:off x="2381250" y="2292970"/>
              <a:ext cx="5581650" cy="707886"/>
            </a:xfrm>
            <a:custGeom>
              <a:avLst/>
              <a:gdLst>
                <a:gd name="connsiteX0" fmla="*/ 0 w 5581650"/>
                <a:gd name="connsiteY0" fmla="*/ 0 h 707886"/>
                <a:gd name="connsiteX1" fmla="*/ 390716 w 5581650"/>
                <a:gd name="connsiteY1" fmla="*/ 0 h 707886"/>
                <a:gd name="connsiteX2" fmla="*/ 1004697 w 5581650"/>
                <a:gd name="connsiteY2" fmla="*/ 0 h 707886"/>
                <a:gd name="connsiteX3" fmla="*/ 1451229 w 5581650"/>
                <a:gd name="connsiteY3" fmla="*/ 0 h 707886"/>
                <a:gd name="connsiteX4" fmla="*/ 2121027 w 5581650"/>
                <a:gd name="connsiteY4" fmla="*/ 0 h 707886"/>
                <a:gd name="connsiteX5" fmla="*/ 2679192 w 5581650"/>
                <a:gd name="connsiteY5" fmla="*/ 0 h 707886"/>
                <a:gd name="connsiteX6" fmla="*/ 3181540 w 5581650"/>
                <a:gd name="connsiteY6" fmla="*/ 0 h 707886"/>
                <a:gd name="connsiteX7" fmla="*/ 3851338 w 5581650"/>
                <a:gd name="connsiteY7" fmla="*/ 0 h 707886"/>
                <a:gd name="connsiteX8" fmla="*/ 4409504 w 5581650"/>
                <a:gd name="connsiteY8" fmla="*/ 0 h 707886"/>
                <a:gd name="connsiteX9" fmla="*/ 5079302 w 5581650"/>
                <a:gd name="connsiteY9" fmla="*/ 0 h 707886"/>
                <a:gd name="connsiteX10" fmla="*/ 5581650 w 5581650"/>
                <a:gd name="connsiteY10" fmla="*/ 0 h 707886"/>
                <a:gd name="connsiteX11" fmla="*/ 5581650 w 5581650"/>
                <a:gd name="connsiteY11" fmla="*/ 346864 h 707886"/>
                <a:gd name="connsiteX12" fmla="*/ 5581650 w 5581650"/>
                <a:gd name="connsiteY12" fmla="*/ 707886 h 707886"/>
                <a:gd name="connsiteX13" fmla="*/ 5023485 w 5581650"/>
                <a:gd name="connsiteY13" fmla="*/ 707886 h 707886"/>
                <a:gd name="connsiteX14" fmla="*/ 4465320 w 5581650"/>
                <a:gd name="connsiteY14" fmla="*/ 707886 h 707886"/>
                <a:gd name="connsiteX15" fmla="*/ 3907155 w 5581650"/>
                <a:gd name="connsiteY15" fmla="*/ 707886 h 707886"/>
                <a:gd name="connsiteX16" fmla="*/ 3237357 w 5581650"/>
                <a:gd name="connsiteY16" fmla="*/ 707886 h 707886"/>
                <a:gd name="connsiteX17" fmla="*/ 2735009 w 5581650"/>
                <a:gd name="connsiteY17" fmla="*/ 707886 h 707886"/>
                <a:gd name="connsiteX18" fmla="*/ 2288477 w 5581650"/>
                <a:gd name="connsiteY18" fmla="*/ 707886 h 707886"/>
                <a:gd name="connsiteX19" fmla="*/ 1897761 w 5581650"/>
                <a:gd name="connsiteY19" fmla="*/ 707886 h 707886"/>
                <a:gd name="connsiteX20" fmla="*/ 1395413 w 5581650"/>
                <a:gd name="connsiteY20" fmla="*/ 707886 h 707886"/>
                <a:gd name="connsiteX21" fmla="*/ 837248 w 5581650"/>
                <a:gd name="connsiteY21" fmla="*/ 707886 h 707886"/>
                <a:gd name="connsiteX22" fmla="*/ 0 w 5581650"/>
                <a:gd name="connsiteY22" fmla="*/ 707886 h 707886"/>
                <a:gd name="connsiteX23" fmla="*/ 0 w 5581650"/>
                <a:gd name="connsiteY23" fmla="*/ 353943 h 707886"/>
                <a:gd name="connsiteX24" fmla="*/ 0 w 5581650"/>
                <a:gd name="connsiteY24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581650" h="707886" fill="none" extrusionOk="0">
                  <a:moveTo>
                    <a:pt x="0" y="0"/>
                  </a:moveTo>
                  <a:cubicBezTo>
                    <a:pt x="180299" y="-13482"/>
                    <a:pt x="266346" y="24742"/>
                    <a:pt x="390716" y="0"/>
                  </a:cubicBezTo>
                  <a:cubicBezTo>
                    <a:pt x="515086" y="-24742"/>
                    <a:pt x="796729" y="52228"/>
                    <a:pt x="1004697" y="0"/>
                  </a:cubicBezTo>
                  <a:cubicBezTo>
                    <a:pt x="1212665" y="-52228"/>
                    <a:pt x="1255050" y="13521"/>
                    <a:pt x="1451229" y="0"/>
                  </a:cubicBezTo>
                  <a:cubicBezTo>
                    <a:pt x="1647408" y="-13521"/>
                    <a:pt x="1858206" y="15440"/>
                    <a:pt x="2121027" y="0"/>
                  </a:cubicBezTo>
                  <a:cubicBezTo>
                    <a:pt x="2383848" y="-15440"/>
                    <a:pt x="2470673" y="30237"/>
                    <a:pt x="2679192" y="0"/>
                  </a:cubicBezTo>
                  <a:cubicBezTo>
                    <a:pt x="2887711" y="-30237"/>
                    <a:pt x="3006513" y="44985"/>
                    <a:pt x="3181540" y="0"/>
                  </a:cubicBezTo>
                  <a:cubicBezTo>
                    <a:pt x="3356567" y="-44985"/>
                    <a:pt x="3576591" y="1550"/>
                    <a:pt x="3851338" y="0"/>
                  </a:cubicBezTo>
                  <a:cubicBezTo>
                    <a:pt x="4126085" y="-1550"/>
                    <a:pt x="4240515" y="61117"/>
                    <a:pt x="4409504" y="0"/>
                  </a:cubicBezTo>
                  <a:cubicBezTo>
                    <a:pt x="4578493" y="-61117"/>
                    <a:pt x="4804419" y="19700"/>
                    <a:pt x="5079302" y="0"/>
                  </a:cubicBezTo>
                  <a:cubicBezTo>
                    <a:pt x="5354185" y="-19700"/>
                    <a:pt x="5401882" y="11756"/>
                    <a:pt x="5581650" y="0"/>
                  </a:cubicBezTo>
                  <a:cubicBezTo>
                    <a:pt x="5603593" y="169836"/>
                    <a:pt x="5547225" y="203112"/>
                    <a:pt x="5581650" y="346864"/>
                  </a:cubicBezTo>
                  <a:cubicBezTo>
                    <a:pt x="5616075" y="490616"/>
                    <a:pt x="5538547" y="542472"/>
                    <a:pt x="5581650" y="707886"/>
                  </a:cubicBezTo>
                  <a:cubicBezTo>
                    <a:pt x="5382054" y="768468"/>
                    <a:pt x="5224512" y="650552"/>
                    <a:pt x="5023485" y="707886"/>
                  </a:cubicBezTo>
                  <a:cubicBezTo>
                    <a:pt x="4822459" y="765220"/>
                    <a:pt x="4706787" y="643174"/>
                    <a:pt x="4465320" y="707886"/>
                  </a:cubicBezTo>
                  <a:cubicBezTo>
                    <a:pt x="4223854" y="772598"/>
                    <a:pt x="4068303" y="647553"/>
                    <a:pt x="3907155" y="707886"/>
                  </a:cubicBezTo>
                  <a:cubicBezTo>
                    <a:pt x="3746008" y="768219"/>
                    <a:pt x="3534885" y="640069"/>
                    <a:pt x="3237357" y="707886"/>
                  </a:cubicBezTo>
                  <a:cubicBezTo>
                    <a:pt x="2939829" y="775703"/>
                    <a:pt x="2912520" y="706546"/>
                    <a:pt x="2735009" y="707886"/>
                  </a:cubicBezTo>
                  <a:cubicBezTo>
                    <a:pt x="2557498" y="709226"/>
                    <a:pt x="2467019" y="692714"/>
                    <a:pt x="2288477" y="707886"/>
                  </a:cubicBezTo>
                  <a:cubicBezTo>
                    <a:pt x="2109935" y="723058"/>
                    <a:pt x="2055637" y="677387"/>
                    <a:pt x="1897761" y="707886"/>
                  </a:cubicBezTo>
                  <a:cubicBezTo>
                    <a:pt x="1739885" y="738385"/>
                    <a:pt x="1561990" y="700709"/>
                    <a:pt x="1395413" y="707886"/>
                  </a:cubicBezTo>
                  <a:cubicBezTo>
                    <a:pt x="1228836" y="715063"/>
                    <a:pt x="1016379" y="691045"/>
                    <a:pt x="837248" y="707886"/>
                  </a:cubicBezTo>
                  <a:cubicBezTo>
                    <a:pt x="658117" y="724727"/>
                    <a:pt x="202853" y="669567"/>
                    <a:pt x="0" y="707886"/>
                  </a:cubicBezTo>
                  <a:cubicBezTo>
                    <a:pt x="-8936" y="581344"/>
                    <a:pt x="11335" y="439426"/>
                    <a:pt x="0" y="353943"/>
                  </a:cubicBezTo>
                  <a:cubicBezTo>
                    <a:pt x="-11335" y="268460"/>
                    <a:pt x="11352" y="120002"/>
                    <a:pt x="0" y="0"/>
                  </a:cubicBezTo>
                  <a:close/>
                </a:path>
                <a:path w="5581650" h="707886" stroke="0" extrusionOk="0">
                  <a:moveTo>
                    <a:pt x="0" y="0"/>
                  </a:moveTo>
                  <a:cubicBezTo>
                    <a:pt x="244859" y="-14381"/>
                    <a:pt x="446490" y="61433"/>
                    <a:pt x="558165" y="0"/>
                  </a:cubicBezTo>
                  <a:cubicBezTo>
                    <a:pt x="669840" y="-61433"/>
                    <a:pt x="873614" y="45085"/>
                    <a:pt x="1060514" y="0"/>
                  </a:cubicBezTo>
                  <a:cubicBezTo>
                    <a:pt x="1247414" y="-45085"/>
                    <a:pt x="1378479" y="2697"/>
                    <a:pt x="1674495" y="0"/>
                  </a:cubicBezTo>
                  <a:cubicBezTo>
                    <a:pt x="1970511" y="-2697"/>
                    <a:pt x="1947868" y="14594"/>
                    <a:pt x="2065211" y="0"/>
                  </a:cubicBezTo>
                  <a:cubicBezTo>
                    <a:pt x="2182554" y="-14594"/>
                    <a:pt x="2585324" y="8074"/>
                    <a:pt x="2735009" y="0"/>
                  </a:cubicBezTo>
                  <a:cubicBezTo>
                    <a:pt x="2884694" y="-8074"/>
                    <a:pt x="3053517" y="47769"/>
                    <a:pt x="3181540" y="0"/>
                  </a:cubicBezTo>
                  <a:cubicBezTo>
                    <a:pt x="3309563" y="-47769"/>
                    <a:pt x="3556206" y="34856"/>
                    <a:pt x="3851338" y="0"/>
                  </a:cubicBezTo>
                  <a:cubicBezTo>
                    <a:pt x="4146470" y="-34856"/>
                    <a:pt x="4246599" y="31132"/>
                    <a:pt x="4465320" y="0"/>
                  </a:cubicBezTo>
                  <a:cubicBezTo>
                    <a:pt x="4684041" y="-31132"/>
                    <a:pt x="4703069" y="23907"/>
                    <a:pt x="4856035" y="0"/>
                  </a:cubicBezTo>
                  <a:cubicBezTo>
                    <a:pt x="5009002" y="-23907"/>
                    <a:pt x="5417157" y="27652"/>
                    <a:pt x="5581650" y="0"/>
                  </a:cubicBezTo>
                  <a:cubicBezTo>
                    <a:pt x="5613972" y="147809"/>
                    <a:pt x="5566934" y="174791"/>
                    <a:pt x="5581650" y="339785"/>
                  </a:cubicBezTo>
                  <a:cubicBezTo>
                    <a:pt x="5596366" y="504780"/>
                    <a:pt x="5538786" y="550502"/>
                    <a:pt x="5581650" y="707886"/>
                  </a:cubicBezTo>
                  <a:cubicBezTo>
                    <a:pt x="5341166" y="753406"/>
                    <a:pt x="5203085" y="672098"/>
                    <a:pt x="4967669" y="707886"/>
                  </a:cubicBezTo>
                  <a:cubicBezTo>
                    <a:pt x="4732253" y="743674"/>
                    <a:pt x="4608013" y="688363"/>
                    <a:pt x="4465320" y="707886"/>
                  </a:cubicBezTo>
                  <a:cubicBezTo>
                    <a:pt x="4322627" y="727409"/>
                    <a:pt x="4102403" y="668794"/>
                    <a:pt x="3907155" y="707886"/>
                  </a:cubicBezTo>
                  <a:cubicBezTo>
                    <a:pt x="3711908" y="746978"/>
                    <a:pt x="3543784" y="650100"/>
                    <a:pt x="3348990" y="707886"/>
                  </a:cubicBezTo>
                  <a:cubicBezTo>
                    <a:pt x="3154196" y="765672"/>
                    <a:pt x="3060830" y="675436"/>
                    <a:pt x="2902458" y="707886"/>
                  </a:cubicBezTo>
                  <a:cubicBezTo>
                    <a:pt x="2744086" y="740336"/>
                    <a:pt x="2392709" y="674371"/>
                    <a:pt x="2232660" y="707886"/>
                  </a:cubicBezTo>
                  <a:cubicBezTo>
                    <a:pt x="2072611" y="741401"/>
                    <a:pt x="1947329" y="671082"/>
                    <a:pt x="1730311" y="707886"/>
                  </a:cubicBezTo>
                  <a:cubicBezTo>
                    <a:pt x="1513293" y="744690"/>
                    <a:pt x="1340505" y="662357"/>
                    <a:pt x="1227963" y="707886"/>
                  </a:cubicBezTo>
                  <a:cubicBezTo>
                    <a:pt x="1115421" y="753415"/>
                    <a:pt x="905193" y="684274"/>
                    <a:pt x="669798" y="707886"/>
                  </a:cubicBezTo>
                  <a:cubicBezTo>
                    <a:pt x="434404" y="731498"/>
                    <a:pt x="156237" y="636968"/>
                    <a:pt x="0" y="707886"/>
                  </a:cubicBezTo>
                  <a:cubicBezTo>
                    <a:pt x="-38141" y="571107"/>
                    <a:pt x="16019" y="486095"/>
                    <a:pt x="0" y="346864"/>
                  </a:cubicBezTo>
                  <a:cubicBezTo>
                    <a:pt x="-16019" y="207633"/>
                    <a:pt x="2401" y="72302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835293155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4000" b="1">
                  <a:latin typeface="Times New Roman" panose="02020603050405020304" pitchFamily="18" charset="0"/>
                </a:rPr>
                <a:t>   Di dân tự do</a:t>
              </a:r>
              <a:endParaRPr lang="en-US" altLang="en-US" sz="40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B76C043-9425-418F-BDF0-0484BF718A17}"/>
                </a:ext>
              </a:extLst>
            </p:cNvPr>
            <p:cNvSpPr/>
            <p:nvPr/>
          </p:nvSpPr>
          <p:spPr>
            <a:xfrm>
              <a:off x="1346200" y="2057400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ECFE146D-C105-42A1-8F18-74886172F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7309" y="2185020"/>
              <a:ext cx="822973" cy="92965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275DA03-EFFC-4205-809B-619628FE9C36}"/>
              </a:ext>
            </a:extLst>
          </p:cNvPr>
          <p:cNvGrpSpPr/>
          <p:nvPr/>
        </p:nvGrpSpPr>
        <p:grpSpPr>
          <a:xfrm>
            <a:off x="165100" y="3415059"/>
            <a:ext cx="6616700" cy="1155700"/>
            <a:chOff x="1346200" y="3415059"/>
            <a:chExt cx="6616700" cy="1155700"/>
          </a:xfrm>
        </p:grpSpPr>
        <p:sp>
          <p:nvSpPr>
            <p:cNvPr id="205828" name="Text Box 4"/>
            <p:cNvSpPr txBox="1"/>
            <p:nvPr/>
          </p:nvSpPr>
          <p:spPr>
            <a:xfrm>
              <a:off x="2381250" y="3612159"/>
              <a:ext cx="5581650" cy="707886"/>
            </a:xfrm>
            <a:custGeom>
              <a:avLst/>
              <a:gdLst>
                <a:gd name="connsiteX0" fmla="*/ 0 w 5581650"/>
                <a:gd name="connsiteY0" fmla="*/ 0 h 707886"/>
                <a:gd name="connsiteX1" fmla="*/ 613982 w 5581650"/>
                <a:gd name="connsiteY1" fmla="*/ 0 h 707886"/>
                <a:gd name="connsiteX2" fmla="*/ 1004697 w 5581650"/>
                <a:gd name="connsiteY2" fmla="*/ 0 h 707886"/>
                <a:gd name="connsiteX3" fmla="*/ 1507046 w 5581650"/>
                <a:gd name="connsiteY3" fmla="*/ 0 h 707886"/>
                <a:gd name="connsiteX4" fmla="*/ 2176844 w 5581650"/>
                <a:gd name="connsiteY4" fmla="*/ 0 h 707886"/>
                <a:gd name="connsiteX5" fmla="*/ 2790825 w 5581650"/>
                <a:gd name="connsiteY5" fmla="*/ 0 h 707886"/>
                <a:gd name="connsiteX6" fmla="*/ 3237357 w 5581650"/>
                <a:gd name="connsiteY6" fmla="*/ 0 h 707886"/>
                <a:gd name="connsiteX7" fmla="*/ 3851338 w 5581650"/>
                <a:gd name="connsiteY7" fmla="*/ 0 h 707886"/>
                <a:gd name="connsiteX8" fmla="*/ 4409504 w 5581650"/>
                <a:gd name="connsiteY8" fmla="*/ 0 h 707886"/>
                <a:gd name="connsiteX9" fmla="*/ 4800219 w 5581650"/>
                <a:gd name="connsiteY9" fmla="*/ 0 h 707886"/>
                <a:gd name="connsiteX10" fmla="*/ 5581650 w 5581650"/>
                <a:gd name="connsiteY10" fmla="*/ 0 h 707886"/>
                <a:gd name="connsiteX11" fmla="*/ 5581650 w 5581650"/>
                <a:gd name="connsiteY11" fmla="*/ 353943 h 707886"/>
                <a:gd name="connsiteX12" fmla="*/ 5581650 w 5581650"/>
                <a:gd name="connsiteY12" fmla="*/ 707886 h 707886"/>
                <a:gd name="connsiteX13" fmla="*/ 4967669 w 5581650"/>
                <a:gd name="connsiteY13" fmla="*/ 707886 h 707886"/>
                <a:gd name="connsiteX14" fmla="*/ 4576953 w 5581650"/>
                <a:gd name="connsiteY14" fmla="*/ 707886 h 707886"/>
                <a:gd name="connsiteX15" fmla="*/ 3907155 w 5581650"/>
                <a:gd name="connsiteY15" fmla="*/ 707886 h 707886"/>
                <a:gd name="connsiteX16" fmla="*/ 3516440 w 5581650"/>
                <a:gd name="connsiteY16" fmla="*/ 707886 h 707886"/>
                <a:gd name="connsiteX17" fmla="*/ 3125724 w 5581650"/>
                <a:gd name="connsiteY17" fmla="*/ 707886 h 707886"/>
                <a:gd name="connsiteX18" fmla="*/ 2455926 w 5581650"/>
                <a:gd name="connsiteY18" fmla="*/ 707886 h 707886"/>
                <a:gd name="connsiteX19" fmla="*/ 2009394 w 5581650"/>
                <a:gd name="connsiteY19" fmla="*/ 707886 h 707886"/>
                <a:gd name="connsiteX20" fmla="*/ 1451229 w 5581650"/>
                <a:gd name="connsiteY20" fmla="*/ 707886 h 707886"/>
                <a:gd name="connsiteX21" fmla="*/ 948881 w 5581650"/>
                <a:gd name="connsiteY21" fmla="*/ 707886 h 707886"/>
                <a:gd name="connsiteX22" fmla="*/ 0 w 5581650"/>
                <a:gd name="connsiteY22" fmla="*/ 707886 h 707886"/>
                <a:gd name="connsiteX23" fmla="*/ 0 w 5581650"/>
                <a:gd name="connsiteY23" fmla="*/ 375180 h 707886"/>
                <a:gd name="connsiteX24" fmla="*/ 0 w 5581650"/>
                <a:gd name="connsiteY24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581650" h="707886" fill="none" extrusionOk="0">
                  <a:moveTo>
                    <a:pt x="0" y="0"/>
                  </a:moveTo>
                  <a:cubicBezTo>
                    <a:pt x="163855" y="-68824"/>
                    <a:pt x="454348" y="58334"/>
                    <a:pt x="613982" y="0"/>
                  </a:cubicBezTo>
                  <a:cubicBezTo>
                    <a:pt x="773616" y="-58334"/>
                    <a:pt x="873923" y="35090"/>
                    <a:pt x="1004697" y="0"/>
                  </a:cubicBezTo>
                  <a:cubicBezTo>
                    <a:pt x="1135471" y="-35090"/>
                    <a:pt x="1379999" y="3772"/>
                    <a:pt x="1507046" y="0"/>
                  </a:cubicBezTo>
                  <a:cubicBezTo>
                    <a:pt x="1634093" y="-3772"/>
                    <a:pt x="2023920" y="65833"/>
                    <a:pt x="2176844" y="0"/>
                  </a:cubicBezTo>
                  <a:cubicBezTo>
                    <a:pt x="2329768" y="-65833"/>
                    <a:pt x="2610301" y="19212"/>
                    <a:pt x="2790825" y="0"/>
                  </a:cubicBezTo>
                  <a:cubicBezTo>
                    <a:pt x="2971349" y="-19212"/>
                    <a:pt x="3027986" y="30688"/>
                    <a:pt x="3237357" y="0"/>
                  </a:cubicBezTo>
                  <a:cubicBezTo>
                    <a:pt x="3446728" y="-30688"/>
                    <a:pt x="3725989" y="43969"/>
                    <a:pt x="3851338" y="0"/>
                  </a:cubicBezTo>
                  <a:cubicBezTo>
                    <a:pt x="3976687" y="-43969"/>
                    <a:pt x="4221839" y="2983"/>
                    <a:pt x="4409504" y="0"/>
                  </a:cubicBezTo>
                  <a:cubicBezTo>
                    <a:pt x="4597169" y="-2983"/>
                    <a:pt x="4658917" y="27236"/>
                    <a:pt x="4800219" y="0"/>
                  </a:cubicBezTo>
                  <a:cubicBezTo>
                    <a:pt x="4941521" y="-27236"/>
                    <a:pt x="5379936" y="79145"/>
                    <a:pt x="5581650" y="0"/>
                  </a:cubicBezTo>
                  <a:cubicBezTo>
                    <a:pt x="5623099" y="83040"/>
                    <a:pt x="5569225" y="279010"/>
                    <a:pt x="5581650" y="353943"/>
                  </a:cubicBezTo>
                  <a:cubicBezTo>
                    <a:pt x="5594075" y="428876"/>
                    <a:pt x="5552355" y="623879"/>
                    <a:pt x="5581650" y="707886"/>
                  </a:cubicBezTo>
                  <a:cubicBezTo>
                    <a:pt x="5454213" y="753508"/>
                    <a:pt x="5136494" y="648699"/>
                    <a:pt x="4967669" y="707886"/>
                  </a:cubicBezTo>
                  <a:cubicBezTo>
                    <a:pt x="4798844" y="767073"/>
                    <a:pt x="4739139" y="673079"/>
                    <a:pt x="4576953" y="707886"/>
                  </a:cubicBezTo>
                  <a:cubicBezTo>
                    <a:pt x="4414767" y="742693"/>
                    <a:pt x="4051684" y="667858"/>
                    <a:pt x="3907155" y="707886"/>
                  </a:cubicBezTo>
                  <a:cubicBezTo>
                    <a:pt x="3762626" y="747914"/>
                    <a:pt x="3709439" y="684125"/>
                    <a:pt x="3516440" y="707886"/>
                  </a:cubicBezTo>
                  <a:cubicBezTo>
                    <a:pt x="3323442" y="731647"/>
                    <a:pt x="3274223" y="673928"/>
                    <a:pt x="3125724" y="707886"/>
                  </a:cubicBezTo>
                  <a:cubicBezTo>
                    <a:pt x="2977225" y="741844"/>
                    <a:pt x="2661095" y="663351"/>
                    <a:pt x="2455926" y="707886"/>
                  </a:cubicBezTo>
                  <a:cubicBezTo>
                    <a:pt x="2250757" y="752421"/>
                    <a:pt x="2153170" y="683997"/>
                    <a:pt x="2009394" y="707886"/>
                  </a:cubicBezTo>
                  <a:cubicBezTo>
                    <a:pt x="1865618" y="731775"/>
                    <a:pt x="1608376" y="666113"/>
                    <a:pt x="1451229" y="707886"/>
                  </a:cubicBezTo>
                  <a:cubicBezTo>
                    <a:pt x="1294083" y="749659"/>
                    <a:pt x="1099045" y="659655"/>
                    <a:pt x="948881" y="707886"/>
                  </a:cubicBezTo>
                  <a:cubicBezTo>
                    <a:pt x="798717" y="756117"/>
                    <a:pt x="392329" y="706069"/>
                    <a:pt x="0" y="707886"/>
                  </a:cubicBezTo>
                  <a:cubicBezTo>
                    <a:pt x="-10213" y="636959"/>
                    <a:pt x="13394" y="499749"/>
                    <a:pt x="0" y="375180"/>
                  </a:cubicBezTo>
                  <a:cubicBezTo>
                    <a:pt x="-13394" y="250611"/>
                    <a:pt x="16100" y="167838"/>
                    <a:pt x="0" y="0"/>
                  </a:cubicBezTo>
                  <a:close/>
                </a:path>
                <a:path w="5581650" h="707886" stroke="0" extrusionOk="0">
                  <a:moveTo>
                    <a:pt x="0" y="0"/>
                  </a:moveTo>
                  <a:cubicBezTo>
                    <a:pt x="155921" y="-34541"/>
                    <a:pt x="439986" y="32121"/>
                    <a:pt x="613982" y="0"/>
                  </a:cubicBezTo>
                  <a:cubicBezTo>
                    <a:pt x="787978" y="-32121"/>
                    <a:pt x="916174" y="26184"/>
                    <a:pt x="1004697" y="0"/>
                  </a:cubicBezTo>
                  <a:cubicBezTo>
                    <a:pt x="1093221" y="-26184"/>
                    <a:pt x="1396725" y="36239"/>
                    <a:pt x="1618679" y="0"/>
                  </a:cubicBezTo>
                  <a:cubicBezTo>
                    <a:pt x="1840633" y="-36239"/>
                    <a:pt x="1873149" y="33831"/>
                    <a:pt x="2065211" y="0"/>
                  </a:cubicBezTo>
                  <a:cubicBezTo>
                    <a:pt x="2257273" y="-33831"/>
                    <a:pt x="2377553" y="5343"/>
                    <a:pt x="2511743" y="0"/>
                  </a:cubicBezTo>
                  <a:cubicBezTo>
                    <a:pt x="2645933" y="-5343"/>
                    <a:pt x="2816486" y="27506"/>
                    <a:pt x="2958275" y="0"/>
                  </a:cubicBezTo>
                  <a:cubicBezTo>
                    <a:pt x="3100064" y="-27506"/>
                    <a:pt x="3306265" y="1981"/>
                    <a:pt x="3572256" y="0"/>
                  </a:cubicBezTo>
                  <a:cubicBezTo>
                    <a:pt x="3838247" y="-1981"/>
                    <a:pt x="3904072" y="43884"/>
                    <a:pt x="4130421" y="0"/>
                  </a:cubicBezTo>
                  <a:cubicBezTo>
                    <a:pt x="4356771" y="-43884"/>
                    <a:pt x="4495063" y="65539"/>
                    <a:pt x="4744403" y="0"/>
                  </a:cubicBezTo>
                  <a:cubicBezTo>
                    <a:pt x="4993743" y="-65539"/>
                    <a:pt x="5260012" y="57617"/>
                    <a:pt x="5581650" y="0"/>
                  </a:cubicBezTo>
                  <a:cubicBezTo>
                    <a:pt x="5585171" y="95841"/>
                    <a:pt x="5560402" y="205297"/>
                    <a:pt x="5581650" y="368101"/>
                  </a:cubicBezTo>
                  <a:cubicBezTo>
                    <a:pt x="5602898" y="530905"/>
                    <a:pt x="5576500" y="600033"/>
                    <a:pt x="5581650" y="707886"/>
                  </a:cubicBezTo>
                  <a:cubicBezTo>
                    <a:pt x="5296210" y="757469"/>
                    <a:pt x="5235767" y="660111"/>
                    <a:pt x="4967669" y="707886"/>
                  </a:cubicBezTo>
                  <a:cubicBezTo>
                    <a:pt x="4699571" y="755661"/>
                    <a:pt x="4624913" y="696051"/>
                    <a:pt x="4297871" y="707886"/>
                  </a:cubicBezTo>
                  <a:cubicBezTo>
                    <a:pt x="3970829" y="719721"/>
                    <a:pt x="3921615" y="706679"/>
                    <a:pt x="3795522" y="707886"/>
                  </a:cubicBezTo>
                  <a:cubicBezTo>
                    <a:pt x="3669429" y="709093"/>
                    <a:pt x="3528673" y="670531"/>
                    <a:pt x="3293174" y="707886"/>
                  </a:cubicBezTo>
                  <a:cubicBezTo>
                    <a:pt x="3057675" y="745241"/>
                    <a:pt x="3063878" y="686755"/>
                    <a:pt x="2902458" y="707886"/>
                  </a:cubicBezTo>
                  <a:cubicBezTo>
                    <a:pt x="2741038" y="729017"/>
                    <a:pt x="2664937" y="663239"/>
                    <a:pt x="2455926" y="707886"/>
                  </a:cubicBezTo>
                  <a:cubicBezTo>
                    <a:pt x="2246915" y="752533"/>
                    <a:pt x="2122015" y="682582"/>
                    <a:pt x="1897761" y="707886"/>
                  </a:cubicBezTo>
                  <a:cubicBezTo>
                    <a:pt x="1673508" y="733190"/>
                    <a:pt x="1556738" y="668548"/>
                    <a:pt x="1339596" y="707886"/>
                  </a:cubicBezTo>
                  <a:cubicBezTo>
                    <a:pt x="1122454" y="747224"/>
                    <a:pt x="938103" y="684236"/>
                    <a:pt x="837248" y="707886"/>
                  </a:cubicBezTo>
                  <a:cubicBezTo>
                    <a:pt x="736393" y="731536"/>
                    <a:pt x="394185" y="611046"/>
                    <a:pt x="0" y="707886"/>
                  </a:cubicBezTo>
                  <a:cubicBezTo>
                    <a:pt x="-15074" y="601639"/>
                    <a:pt x="26344" y="485747"/>
                    <a:pt x="0" y="375180"/>
                  </a:cubicBezTo>
                  <a:cubicBezTo>
                    <a:pt x="-26344" y="264613"/>
                    <a:pt x="5039" y="132833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28455196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4000" b="1">
                  <a:latin typeface="Times New Roman" panose="02020603050405020304" pitchFamily="18" charset="0"/>
                </a:rPr>
                <a:t>   Khai thác rừng</a:t>
              </a:r>
              <a:endParaRPr lang="en-US" altLang="en-US" sz="40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D0662B9-BF84-4AFD-826A-EF59AB5B21F4}"/>
                </a:ext>
              </a:extLst>
            </p:cNvPr>
            <p:cNvSpPr/>
            <p:nvPr/>
          </p:nvSpPr>
          <p:spPr>
            <a:xfrm>
              <a:off x="1346200" y="3415059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 descr="A picture containing text, room, gambling house&#10;&#10;Description automatically generated">
              <a:extLst>
                <a:ext uri="{FF2B5EF4-FFF2-40B4-BE49-F238E27FC236}">
                  <a16:creationId xmlns:a16="http://schemas.microsoft.com/office/drawing/2014/main" id="{9BE2BF68-C0BD-448C-AF0E-1A699B37F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5253" y="3601424"/>
              <a:ext cx="687081" cy="83821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1409F33-FCF8-4380-8E49-2D5908C9E32B}"/>
              </a:ext>
            </a:extLst>
          </p:cNvPr>
          <p:cNvGrpSpPr/>
          <p:nvPr/>
        </p:nvGrpSpPr>
        <p:grpSpPr>
          <a:xfrm>
            <a:off x="165100" y="4711697"/>
            <a:ext cx="6616700" cy="1155700"/>
            <a:chOff x="1346200" y="4711697"/>
            <a:chExt cx="6616700" cy="1155700"/>
          </a:xfrm>
        </p:grpSpPr>
        <p:sp>
          <p:nvSpPr>
            <p:cNvPr id="205829" name="Text Box 5"/>
            <p:cNvSpPr txBox="1"/>
            <p:nvPr/>
          </p:nvSpPr>
          <p:spPr>
            <a:xfrm>
              <a:off x="2381250" y="4972509"/>
              <a:ext cx="5581650" cy="707886"/>
            </a:xfrm>
            <a:custGeom>
              <a:avLst/>
              <a:gdLst>
                <a:gd name="connsiteX0" fmla="*/ 0 w 5581650"/>
                <a:gd name="connsiteY0" fmla="*/ 0 h 707886"/>
                <a:gd name="connsiteX1" fmla="*/ 669798 w 5581650"/>
                <a:gd name="connsiteY1" fmla="*/ 0 h 707886"/>
                <a:gd name="connsiteX2" fmla="*/ 1060514 w 5581650"/>
                <a:gd name="connsiteY2" fmla="*/ 0 h 707886"/>
                <a:gd name="connsiteX3" fmla="*/ 1451229 w 5581650"/>
                <a:gd name="connsiteY3" fmla="*/ 0 h 707886"/>
                <a:gd name="connsiteX4" fmla="*/ 2009394 w 5581650"/>
                <a:gd name="connsiteY4" fmla="*/ 0 h 707886"/>
                <a:gd name="connsiteX5" fmla="*/ 2623376 w 5581650"/>
                <a:gd name="connsiteY5" fmla="*/ 0 h 707886"/>
                <a:gd name="connsiteX6" fmla="*/ 3014091 w 5581650"/>
                <a:gd name="connsiteY6" fmla="*/ 0 h 707886"/>
                <a:gd name="connsiteX7" fmla="*/ 3404807 w 5581650"/>
                <a:gd name="connsiteY7" fmla="*/ 0 h 707886"/>
                <a:gd name="connsiteX8" fmla="*/ 3962972 w 5581650"/>
                <a:gd name="connsiteY8" fmla="*/ 0 h 707886"/>
                <a:gd name="connsiteX9" fmla="*/ 4521137 w 5581650"/>
                <a:gd name="connsiteY9" fmla="*/ 0 h 707886"/>
                <a:gd name="connsiteX10" fmla="*/ 4911852 w 5581650"/>
                <a:gd name="connsiteY10" fmla="*/ 0 h 707886"/>
                <a:gd name="connsiteX11" fmla="*/ 5581650 w 5581650"/>
                <a:gd name="connsiteY11" fmla="*/ 0 h 707886"/>
                <a:gd name="connsiteX12" fmla="*/ 5581650 w 5581650"/>
                <a:gd name="connsiteY12" fmla="*/ 368101 h 707886"/>
                <a:gd name="connsiteX13" fmla="*/ 5581650 w 5581650"/>
                <a:gd name="connsiteY13" fmla="*/ 707886 h 707886"/>
                <a:gd name="connsiteX14" fmla="*/ 4967669 w 5581650"/>
                <a:gd name="connsiteY14" fmla="*/ 707886 h 707886"/>
                <a:gd name="connsiteX15" fmla="*/ 4353687 w 5581650"/>
                <a:gd name="connsiteY15" fmla="*/ 707886 h 707886"/>
                <a:gd name="connsiteX16" fmla="*/ 3962972 w 5581650"/>
                <a:gd name="connsiteY16" fmla="*/ 707886 h 707886"/>
                <a:gd name="connsiteX17" fmla="*/ 3293174 w 5581650"/>
                <a:gd name="connsiteY17" fmla="*/ 707886 h 707886"/>
                <a:gd name="connsiteX18" fmla="*/ 2790825 w 5581650"/>
                <a:gd name="connsiteY18" fmla="*/ 707886 h 707886"/>
                <a:gd name="connsiteX19" fmla="*/ 2232660 w 5581650"/>
                <a:gd name="connsiteY19" fmla="*/ 707886 h 707886"/>
                <a:gd name="connsiteX20" fmla="*/ 1786128 w 5581650"/>
                <a:gd name="connsiteY20" fmla="*/ 707886 h 707886"/>
                <a:gd name="connsiteX21" fmla="*/ 1116330 w 5581650"/>
                <a:gd name="connsiteY21" fmla="*/ 707886 h 707886"/>
                <a:gd name="connsiteX22" fmla="*/ 0 w 5581650"/>
                <a:gd name="connsiteY22" fmla="*/ 707886 h 707886"/>
                <a:gd name="connsiteX23" fmla="*/ 0 w 5581650"/>
                <a:gd name="connsiteY23" fmla="*/ 375180 h 707886"/>
                <a:gd name="connsiteX24" fmla="*/ 0 w 5581650"/>
                <a:gd name="connsiteY24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581650" h="707886" fill="none" extrusionOk="0">
                  <a:moveTo>
                    <a:pt x="0" y="0"/>
                  </a:moveTo>
                  <a:cubicBezTo>
                    <a:pt x="237735" y="-3121"/>
                    <a:pt x="383165" y="24988"/>
                    <a:pt x="669798" y="0"/>
                  </a:cubicBezTo>
                  <a:cubicBezTo>
                    <a:pt x="956431" y="-24988"/>
                    <a:pt x="914303" y="44780"/>
                    <a:pt x="1060514" y="0"/>
                  </a:cubicBezTo>
                  <a:cubicBezTo>
                    <a:pt x="1206725" y="-44780"/>
                    <a:pt x="1300995" y="38752"/>
                    <a:pt x="1451229" y="0"/>
                  </a:cubicBezTo>
                  <a:cubicBezTo>
                    <a:pt x="1601464" y="-38752"/>
                    <a:pt x="1889538" y="38019"/>
                    <a:pt x="2009394" y="0"/>
                  </a:cubicBezTo>
                  <a:cubicBezTo>
                    <a:pt x="2129250" y="-38019"/>
                    <a:pt x="2439574" y="55016"/>
                    <a:pt x="2623376" y="0"/>
                  </a:cubicBezTo>
                  <a:cubicBezTo>
                    <a:pt x="2807178" y="-55016"/>
                    <a:pt x="2821919" y="33387"/>
                    <a:pt x="3014091" y="0"/>
                  </a:cubicBezTo>
                  <a:cubicBezTo>
                    <a:pt x="3206264" y="-33387"/>
                    <a:pt x="3229213" y="7218"/>
                    <a:pt x="3404807" y="0"/>
                  </a:cubicBezTo>
                  <a:cubicBezTo>
                    <a:pt x="3580401" y="-7218"/>
                    <a:pt x="3829301" y="1105"/>
                    <a:pt x="3962972" y="0"/>
                  </a:cubicBezTo>
                  <a:cubicBezTo>
                    <a:pt x="4096643" y="-1105"/>
                    <a:pt x="4366593" y="63348"/>
                    <a:pt x="4521137" y="0"/>
                  </a:cubicBezTo>
                  <a:cubicBezTo>
                    <a:pt x="4675682" y="-63348"/>
                    <a:pt x="4801018" y="23681"/>
                    <a:pt x="4911852" y="0"/>
                  </a:cubicBezTo>
                  <a:cubicBezTo>
                    <a:pt x="5022686" y="-23681"/>
                    <a:pt x="5375901" y="80144"/>
                    <a:pt x="5581650" y="0"/>
                  </a:cubicBezTo>
                  <a:cubicBezTo>
                    <a:pt x="5599161" y="82335"/>
                    <a:pt x="5547400" y="194651"/>
                    <a:pt x="5581650" y="368101"/>
                  </a:cubicBezTo>
                  <a:cubicBezTo>
                    <a:pt x="5615900" y="541551"/>
                    <a:pt x="5574198" y="586836"/>
                    <a:pt x="5581650" y="707886"/>
                  </a:cubicBezTo>
                  <a:cubicBezTo>
                    <a:pt x="5281045" y="730088"/>
                    <a:pt x="5111157" y="661661"/>
                    <a:pt x="4967669" y="707886"/>
                  </a:cubicBezTo>
                  <a:cubicBezTo>
                    <a:pt x="4824181" y="754111"/>
                    <a:pt x="4488254" y="674536"/>
                    <a:pt x="4353687" y="707886"/>
                  </a:cubicBezTo>
                  <a:cubicBezTo>
                    <a:pt x="4219120" y="741236"/>
                    <a:pt x="4108345" y="661882"/>
                    <a:pt x="3962972" y="707886"/>
                  </a:cubicBezTo>
                  <a:cubicBezTo>
                    <a:pt x="3817599" y="753890"/>
                    <a:pt x="3446883" y="633317"/>
                    <a:pt x="3293174" y="707886"/>
                  </a:cubicBezTo>
                  <a:cubicBezTo>
                    <a:pt x="3139465" y="782455"/>
                    <a:pt x="3001468" y="671309"/>
                    <a:pt x="2790825" y="707886"/>
                  </a:cubicBezTo>
                  <a:cubicBezTo>
                    <a:pt x="2580182" y="744463"/>
                    <a:pt x="2410344" y="694536"/>
                    <a:pt x="2232660" y="707886"/>
                  </a:cubicBezTo>
                  <a:cubicBezTo>
                    <a:pt x="2054976" y="721236"/>
                    <a:pt x="1939746" y="669079"/>
                    <a:pt x="1786128" y="707886"/>
                  </a:cubicBezTo>
                  <a:cubicBezTo>
                    <a:pt x="1632510" y="746693"/>
                    <a:pt x="1276424" y="670325"/>
                    <a:pt x="1116330" y="707886"/>
                  </a:cubicBezTo>
                  <a:cubicBezTo>
                    <a:pt x="956236" y="745447"/>
                    <a:pt x="319737" y="630103"/>
                    <a:pt x="0" y="707886"/>
                  </a:cubicBezTo>
                  <a:cubicBezTo>
                    <a:pt x="-20074" y="551340"/>
                    <a:pt x="33605" y="474358"/>
                    <a:pt x="0" y="375180"/>
                  </a:cubicBezTo>
                  <a:cubicBezTo>
                    <a:pt x="-33605" y="276002"/>
                    <a:pt x="9409" y="127335"/>
                    <a:pt x="0" y="0"/>
                  </a:cubicBezTo>
                  <a:close/>
                </a:path>
                <a:path w="5581650" h="707886" stroke="0" extrusionOk="0">
                  <a:moveTo>
                    <a:pt x="0" y="0"/>
                  </a:moveTo>
                  <a:cubicBezTo>
                    <a:pt x="245105" y="-18811"/>
                    <a:pt x="340438" y="27948"/>
                    <a:pt x="613982" y="0"/>
                  </a:cubicBezTo>
                  <a:cubicBezTo>
                    <a:pt x="887526" y="-27948"/>
                    <a:pt x="886039" y="40468"/>
                    <a:pt x="1004697" y="0"/>
                  </a:cubicBezTo>
                  <a:cubicBezTo>
                    <a:pt x="1123356" y="-40468"/>
                    <a:pt x="1225343" y="2328"/>
                    <a:pt x="1395413" y="0"/>
                  </a:cubicBezTo>
                  <a:cubicBezTo>
                    <a:pt x="1565483" y="-2328"/>
                    <a:pt x="1794266" y="51186"/>
                    <a:pt x="2065211" y="0"/>
                  </a:cubicBezTo>
                  <a:cubicBezTo>
                    <a:pt x="2336156" y="-51186"/>
                    <a:pt x="2311782" y="53084"/>
                    <a:pt x="2511743" y="0"/>
                  </a:cubicBezTo>
                  <a:cubicBezTo>
                    <a:pt x="2711704" y="-53084"/>
                    <a:pt x="2880073" y="64270"/>
                    <a:pt x="3069908" y="0"/>
                  </a:cubicBezTo>
                  <a:cubicBezTo>
                    <a:pt x="3259743" y="-64270"/>
                    <a:pt x="3509906" y="6627"/>
                    <a:pt x="3739706" y="0"/>
                  </a:cubicBezTo>
                  <a:cubicBezTo>
                    <a:pt x="3969506" y="-6627"/>
                    <a:pt x="4000649" y="32189"/>
                    <a:pt x="4130421" y="0"/>
                  </a:cubicBezTo>
                  <a:cubicBezTo>
                    <a:pt x="4260194" y="-32189"/>
                    <a:pt x="4419104" y="41671"/>
                    <a:pt x="4632770" y="0"/>
                  </a:cubicBezTo>
                  <a:cubicBezTo>
                    <a:pt x="4846436" y="-41671"/>
                    <a:pt x="4973481" y="21301"/>
                    <a:pt x="5079302" y="0"/>
                  </a:cubicBezTo>
                  <a:cubicBezTo>
                    <a:pt x="5185123" y="-21301"/>
                    <a:pt x="5420641" y="38814"/>
                    <a:pt x="5581650" y="0"/>
                  </a:cubicBezTo>
                  <a:cubicBezTo>
                    <a:pt x="5599506" y="95780"/>
                    <a:pt x="5572970" y="194631"/>
                    <a:pt x="5581650" y="332706"/>
                  </a:cubicBezTo>
                  <a:cubicBezTo>
                    <a:pt x="5590330" y="470781"/>
                    <a:pt x="5579161" y="546843"/>
                    <a:pt x="5581650" y="707886"/>
                  </a:cubicBezTo>
                  <a:cubicBezTo>
                    <a:pt x="5390404" y="756220"/>
                    <a:pt x="5188702" y="680118"/>
                    <a:pt x="5079302" y="707886"/>
                  </a:cubicBezTo>
                  <a:cubicBezTo>
                    <a:pt x="4969902" y="735654"/>
                    <a:pt x="4789139" y="645406"/>
                    <a:pt x="4521137" y="707886"/>
                  </a:cubicBezTo>
                  <a:cubicBezTo>
                    <a:pt x="4253136" y="770366"/>
                    <a:pt x="4301876" y="687934"/>
                    <a:pt x="4130421" y="707886"/>
                  </a:cubicBezTo>
                  <a:cubicBezTo>
                    <a:pt x="3958966" y="727838"/>
                    <a:pt x="3810096" y="670609"/>
                    <a:pt x="3683889" y="707886"/>
                  </a:cubicBezTo>
                  <a:cubicBezTo>
                    <a:pt x="3557682" y="745163"/>
                    <a:pt x="3394763" y="672187"/>
                    <a:pt x="3181540" y="707886"/>
                  </a:cubicBezTo>
                  <a:cubicBezTo>
                    <a:pt x="2968317" y="743585"/>
                    <a:pt x="2953202" y="699650"/>
                    <a:pt x="2790825" y="707886"/>
                  </a:cubicBezTo>
                  <a:cubicBezTo>
                    <a:pt x="2628449" y="716122"/>
                    <a:pt x="2387986" y="697855"/>
                    <a:pt x="2121027" y="707886"/>
                  </a:cubicBezTo>
                  <a:cubicBezTo>
                    <a:pt x="1854068" y="717917"/>
                    <a:pt x="1735255" y="703208"/>
                    <a:pt x="1507046" y="707886"/>
                  </a:cubicBezTo>
                  <a:cubicBezTo>
                    <a:pt x="1278837" y="712564"/>
                    <a:pt x="1262875" y="668311"/>
                    <a:pt x="1116330" y="707886"/>
                  </a:cubicBezTo>
                  <a:cubicBezTo>
                    <a:pt x="969785" y="747461"/>
                    <a:pt x="814347" y="678046"/>
                    <a:pt x="558165" y="707886"/>
                  </a:cubicBezTo>
                  <a:cubicBezTo>
                    <a:pt x="301983" y="737726"/>
                    <a:pt x="186415" y="644379"/>
                    <a:pt x="0" y="707886"/>
                  </a:cubicBezTo>
                  <a:cubicBezTo>
                    <a:pt x="-31082" y="566968"/>
                    <a:pt x="29957" y="449059"/>
                    <a:pt x="0" y="339785"/>
                  </a:cubicBezTo>
                  <a:cubicBezTo>
                    <a:pt x="-29957" y="230511"/>
                    <a:pt x="14540" y="166371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41520871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4000" b="1">
                  <a:latin typeface="Times New Roman" panose="02020603050405020304" pitchFamily="18" charset="0"/>
                </a:rPr>
                <a:t>   Trồng rừng</a:t>
              </a:r>
              <a:endParaRPr lang="en-US" altLang="en-US" sz="40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3D8FA7D-5FB1-4FE9-9F46-CE8B3E147095}"/>
                </a:ext>
              </a:extLst>
            </p:cNvPr>
            <p:cNvSpPr/>
            <p:nvPr/>
          </p:nvSpPr>
          <p:spPr>
            <a:xfrm>
              <a:off x="1346200" y="4711697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161397EA-706B-46D1-9392-5EC545237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503" y="4853393"/>
              <a:ext cx="801383" cy="883934"/>
            </a:xfrm>
            <a:prstGeom prst="rect">
              <a:avLst/>
            </a:prstGeom>
          </p:spPr>
        </p:pic>
      </p:grpSp>
      <p:pic>
        <p:nvPicPr>
          <p:cNvPr id="30" name="Picture 2">
            <a:extLst>
              <a:ext uri="{FF2B5EF4-FFF2-40B4-BE49-F238E27FC236}">
                <a16:creationId xmlns:a16="http://schemas.microsoft.com/office/drawing/2014/main" id="{E5206084-7306-4405-B298-40A4C44BE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9" b="13819"/>
          <a:stretch/>
        </p:blipFill>
        <p:spPr bwMode="auto">
          <a:xfrm>
            <a:off x="6859316" y="1726002"/>
            <a:ext cx="5358084" cy="43407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811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Xem ket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6458" y="2314948"/>
            <a:ext cx="10515600" cy="1325563"/>
          </a:xfrm>
        </p:spPr>
        <p:txBody>
          <a:bodyPr/>
          <a:lstStyle/>
          <a:p>
            <a:pPr algn="ctr"/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11268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A6A943AA-03DF-4590-9B9D-D75DA2C3A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765299" y="0"/>
            <a:ext cx="9613899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6F88756-CB37-4B2D-A1BE-757DD1670F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0" y="-28575"/>
            <a:ext cx="6134101" cy="105313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1BCF6A8-9CC8-4AB3-99E0-9E3E468EEC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95999" y="-28575"/>
            <a:ext cx="6090435" cy="1054100"/>
          </a:xfrm>
          <a:prstGeom prst="rect">
            <a:avLst/>
          </a:prstGeom>
        </p:spPr>
      </p:pic>
      <p:pic>
        <p:nvPicPr>
          <p:cNvPr id="18" name="图片 90">
            <a:extLst>
              <a:ext uri="{FF2B5EF4-FFF2-40B4-BE49-F238E27FC236}">
                <a16:creationId xmlns:a16="http://schemas.microsoft.com/office/drawing/2014/main" id="{DE4F4864-A19A-4952-9273-E4F6DB264AB4}"/>
              </a:ext>
            </a:extLst>
          </p:cNvPr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4013200" y="1203709"/>
            <a:ext cx="8039100" cy="4014028"/>
          </a:xfrm>
          <a:prstGeom prst="rect">
            <a:avLst/>
          </a:prstGeom>
        </p:spPr>
      </p:pic>
      <p:sp>
        <p:nvSpPr>
          <p:cNvPr id="19" name="PA_文本框 12">
            <a:extLst>
              <a:ext uri="{FF2B5EF4-FFF2-40B4-BE49-F238E27FC236}">
                <a16:creationId xmlns:a16="http://schemas.microsoft.com/office/drawing/2014/main" id="{C687DE89-05C0-4180-B485-59F1A034C00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672494" y="2105561"/>
            <a:ext cx="6720512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8000">
                <a:ln w="57150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21000">
                      <a:srgbClr val="FBDFCD"/>
                    </a:gs>
                    <a:gs pos="57000">
                      <a:srgbClr val="FFC000"/>
                    </a:gs>
                    <a:gs pos="78000">
                      <a:srgbClr val="ED7D31"/>
                    </a:gs>
                    <a:gs pos="100000">
                      <a:srgbClr val="FF9E10"/>
                    </a:gs>
                  </a:gsLst>
                  <a:lin ang="5400000" scaled="1"/>
                </a:gradFill>
                <a:effectLst>
                  <a:glow rad="63500">
                    <a:schemeClr val="accent1">
                      <a:satMod val="175000"/>
                      <a:alpha val="38000"/>
                    </a:schemeClr>
                  </a:glow>
                  <a:outerShdw blurRad="63500" dist="63500" dir="2400000" sx="101000" sy="101000" algn="tl">
                    <a:schemeClr val="accent4">
                      <a:lumMod val="75000"/>
                      <a:alpha val="67000"/>
                    </a:schemeClr>
                  </a:outerShdw>
                </a:effectLst>
                <a:latin typeface="UTM Showcard" panose="02040603050506020204" charset="0"/>
                <a:ea typeface="字魂36号-正文宋楷" panose="02000000000000000000" pitchFamily="2" charset="-122"/>
                <a:cs typeface="UTM Showcard" panose="02040603050506020204" charset="0"/>
              </a:rPr>
              <a:t>TÂY NGUYÊN</a:t>
            </a:r>
            <a:endParaRPr lang="en-US" altLang="zh-CN" sz="8000" dirty="0">
              <a:ln w="57150" cmpd="sng">
                <a:solidFill>
                  <a:schemeClr val="bg1"/>
                </a:solidFill>
                <a:prstDash val="solid"/>
              </a:ln>
              <a:gradFill>
                <a:gsLst>
                  <a:gs pos="21000">
                    <a:srgbClr val="FBDFCD"/>
                  </a:gs>
                  <a:gs pos="57000">
                    <a:srgbClr val="FFC000"/>
                  </a:gs>
                  <a:gs pos="78000">
                    <a:srgbClr val="ED7D31"/>
                  </a:gs>
                  <a:gs pos="100000">
                    <a:srgbClr val="FF9E10"/>
                  </a:gs>
                </a:gsLst>
                <a:lin ang="5400000" scaled="1"/>
              </a:gradFill>
              <a:effectLst>
                <a:glow rad="63500">
                  <a:schemeClr val="accent1">
                    <a:satMod val="175000"/>
                    <a:alpha val="38000"/>
                  </a:schemeClr>
                </a:glow>
                <a:outerShdw blurRad="63500" dist="63500" dir="2400000" sx="101000" sy="101000" algn="tl">
                  <a:schemeClr val="accent4">
                    <a:lumMod val="75000"/>
                    <a:alpha val="67000"/>
                  </a:schemeClr>
                </a:outerShdw>
              </a:effectLst>
              <a:latin typeface="UTM Showcard" panose="02040603050506020204" charset="0"/>
              <a:ea typeface="字魂36号-正文宋楷" panose="02000000000000000000" pitchFamily="2" charset="-122"/>
              <a:cs typeface="UTM Showcard" panose="02040603050506020204" charset="0"/>
            </a:endParaRPr>
          </a:p>
        </p:txBody>
      </p:sp>
      <p:pic>
        <p:nvPicPr>
          <p:cNvPr id="22" name="Picture 21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AECB61E-585F-4F63-B350-C83B87286B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7231" l="10000" r="90000">
                        <a14:foregroundMark x1="28030" y1="86154" x2="25303" y2="99692"/>
                        <a14:foregroundMark x1="25303" y1="99692" x2="65303" y2="97538"/>
                        <a14:foregroundMark x1="65303" y1="97538" x2="69091" y2="90615"/>
                        <a14:foregroundMark x1="69091" y1="90615" x2="41818" y2="86308"/>
                        <a14:foregroundMark x1="41818" y1="86308" x2="29545" y2="89846"/>
                        <a14:foregroundMark x1="59242" y1="90000" x2="41667" y2="89077"/>
                        <a14:foregroundMark x1="41667" y1="89077" x2="25606" y2="92923"/>
                        <a14:foregroundMark x1="25606" y1="92923" x2="54545" y2="97692"/>
                        <a14:foregroundMark x1="54545" y1="97692" x2="70909" y2="89538"/>
                        <a14:foregroundMark x1="70909" y1="89538" x2="57727" y2="86923"/>
                        <a14:foregroundMark x1="57727" y1="86923" x2="48788" y2="90615"/>
                        <a14:foregroundMark x1="55303" y1="95538" x2="55303" y2="95538"/>
                        <a14:foregroundMark x1="56061" y1="96154" x2="59242" y2="96615"/>
                        <a14:foregroundMark x1="63485" y1="96615" x2="64091" y2="96923"/>
                        <a14:foregroundMark x1="71061" y1="97231" x2="71061" y2="97231"/>
                        <a14:foregroundMark x1="71061" y1="97231" x2="71061" y2="97231"/>
                        <a14:backgroundMark x1="37273" y1="28615" x2="37273" y2="28615"/>
                        <a14:backgroundMark x1="37121" y1="28615" x2="30455" y2="38769"/>
                        <a14:backgroundMark x1="30455" y1="38769" x2="25909" y2="59077"/>
                        <a14:backgroundMark x1="46818" y1="27846" x2="63485" y2="31846"/>
                        <a14:backgroundMark x1="63485" y1="31846" x2="75758" y2="50000"/>
                        <a14:backgroundMark x1="75758" y1="50000" x2="72576" y2="65692"/>
                        <a14:backgroundMark x1="72576" y1="65692" x2="67727" y2="72615"/>
                        <a14:backgroundMark x1="67727" y1="72615" x2="67576" y2="73231"/>
                        <a14:backgroundMark x1="58333" y1="77692" x2="58333" y2="7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904" y="3163552"/>
            <a:ext cx="3751286" cy="3694448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32448176-EC29-470F-A5DF-0972A03F88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5" b="98949" l="9983" r="89931">
                        <a14:foregroundMark x1="33854" y1="82224" x2="29253" y2="90543"/>
                        <a14:foregroundMark x1="29253" y1="90543" x2="50347" y2="99737"/>
                        <a14:foregroundMark x1="50347" y1="99737" x2="57378" y2="99562"/>
                        <a14:foregroundMark x1="57378" y1="99562" x2="72830" y2="94483"/>
                        <a14:foregroundMark x1="72830" y1="94483" x2="68576" y2="85026"/>
                        <a14:foregroundMark x1="68576" y1="85026" x2="68576" y2="85026"/>
                        <a14:foregroundMark x1="52257" y1="88967" x2="37413" y2="90193"/>
                        <a14:foregroundMark x1="37413" y1="90193" x2="28819" y2="95447"/>
                        <a14:foregroundMark x1="28819" y1="95447" x2="29514" y2="98949"/>
                        <a14:foregroundMark x1="57205" y1="88967" x2="50434" y2="91243"/>
                        <a14:foregroundMark x1="50434" y1="91243" x2="51649" y2="91506"/>
                        <a14:backgroundMark x1="30469" y1="39229" x2="30469" y2="63748"/>
                        <a14:backgroundMark x1="30469" y1="63748" x2="32465" y2="68214"/>
                        <a14:backgroundMark x1="28125" y1="38529" x2="57465" y2="30560"/>
                        <a14:backgroundMark x1="57465" y1="30560" x2="73698" y2="44308"/>
                        <a14:backgroundMark x1="73698" y1="44308" x2="70920" y2="62434"/>
                        <a14:backgroundMark x1="70920" y1="62434" x2="82726" y2="77758"/>
                        <a14:backgroundMark x1="82726" y1="77758" x2="85243" y2="45184"/>
                        <a14:backgroundMark x1="85243" y1="45184" x2="57639" y2="21191"/>
                        <a14:backgroundMark x1="57639" y1="21191" x2="23872" y2="24081"/>
                        <a14:backgroundMark x1="23872" y1="24081" x2="12240" y2="52715"/>
                        <a14:backgroundMark x1="12240" y1="52715" x2="19358" y2="79860"/>
                        <a14:backgroundMark x1="19358" y1="79860" x2="30903" y2="61559"/>
                        <a14:backgroundMark x1="30903" y1="61559" x2="25694" y2="46060"/>
                        <a14:backgroundMark x1="25694" y1="46060" x2="25694" y2="43958"/>
                        <a14:backgroundMark x1="65972" y1="63135" x2="60156" y2="75044"/>
                        <a14:backgroundMark x1="60156" y1="75044" x2="78646" y2="70140"/>
                        <a14:backgroundMark x1="78646" y1="70140" x2="81250" y2="65849"/>
                        <a14:backgroundMark x1="32465" y1="66550" x2="18316" y2="79860"/>
                        <a14:backgroundMark x1="18316" y1="79860" x2="16580" y2="77758"/>
                        <a14:backgroundMark x1="33507" y1="76445" x2="17274" y2="811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890" y="3289300"/>
            <a:ext cx="3599949" cy="3568700"/>
          </a:xfrm>
          <a:prstGeom prst="rect">
            <a:avLst/>
          </a:prstGeom>
        </p:spPr>
      </p:pic>
      <p:pic>
        <p:nvPicPr>
          <p:cNvPr id="25" name="Picture 24" descr="A picture containing house, building, farm building, barn&#10;&#10;Description automatically generated">
            <a:extLst>
              <a:ext uri="{FF2B5EF4-FFF2-40B4-BE49-F238E27FC236}">
                <a16:creationId xmlns:a16="http://schemas.microsoft.com/office/drawing/2014/main" id="{03120062-4F8E-4092-AE6D-824B9EE3105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0" t="22964" r="49109" b="50000"/>
          <a:stretch/>
        </p:blipFill>
        <p:spPr>
          <a:xfrm>
            <a:off x="2286000" y="4793589"/>
            <a:ext cx="3043098" cy="223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9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7541" y="1690688"/>
            <a:ext cx="115375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</a:t>
            </a:r>
            <a:r>
              <a:rPr lang="pt-B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và chỉ được vị trí của Tây Nguyên trên bản đồ địa lí tự nhiên Việt Nam.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Trình bày được một số đặc điểm của Tây Nguyên (vị trí, địa hình, khí hậu).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80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44">
            <a:extLst>
              <a:ext uri="{FF2B5EF4-FFF2-40B4-BE49-F238E27FC236}">
                <a16:creationId xmlns:a16="http://schemas.microsoft.com/office/drawing/2014/main" id="{C0F4401C-AB38-4C6C-AF01-C8C76935D3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>
            <a:fillRect/>
          </a:stretch>
        </p:blipFill>
        <p:spPr>
          <a:xfrm flipV="1">
            <a:off x="3640" y="0"/>
            <a:ext cx="12188360" cy="6118403"/>
          </a:xfrm>
          <a:prstGeom prst="rect">
            <a:avLst/>
          </a:prstGeom>
        </p:spPr>
      </p:pic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1621326" y="84743"/>
            <a:ext cx="10356026" cy="677086"/>
          </a:xfrm>
          <a:custGeom>
            <a:avLst/>
            <a:gdLst>
              <a:gd name="connsiteX0" fmla="*/ 0 w 10356026"/>
              <a:gd name="connsiteY0" fmla="*/ 0 h 677086"/>
              <a:gd name="connsiteX1" fmla="*/ 782455 w 10356026"/>
              <a:gd name="connsiteY1" fmla="*/ 0 h 677086"/>
              <a:gd name="connsiteX2" fmla="*/ 1461350 w 10356026"/>
              <a:gd name="connsiteY2" fmla="*/ 0 h 677086"/>
              <a:gd name="connsiteX3" fmla="*/ 1726004 w 10356026"/>
              <a:gd name="connsiteY3" fmla="*/ 0 h 677086"/>
              <a:gd name="connsiteX4" fmla="*/ 1990658 w 10356026"/>
              <a:gd name="connsiteY4" fmla="*/ 0 h 677086"/>
              <a:gd name="connsiteX5" fmla="*/ 2462433 w 10356026"/>
              <a:gd name="connsiteY5" fmla="*/ 0 h 677086"/>
              <a:gd name="connsiteX6" fmla="*/ 3037768 w 10356026"/>
              <a:gd name="connsiteY6" fmla="*/ 0 h 677086"/>
              <a:gd name="connsiteX7" fmla="*/ 3820223 w 10356026"/>
              <a:gd name="connsiteY7" fmla="*/ 0 h 677086"/>
              <a:gd name="connsiteX8" fmla="*/ 4188437 w 10356026"/>
              <a:gd name="connsiteY8" fmla="*/ 0 h 677086"/>
              <a:gd name="connsiteX9" fmla="*/ 4867332 w 10356026"/>
              <a:gd name="connsiteY9" fmla="*/ 0 h 677086"/>
              <a:gd name="connsiteX10" fmla="*/ 5235546 w 10356026"/>
              <a:gd name="connsiteY10" fmla="*/ 0 h 677086"/>
              <a:gd name="connsiteX11" fmla="*/ 5500200 w 10356026"/>
              <a:gd name="connsiteY11" fmla="*/ 0 h 677086"/>
              <a:gd name="connsiteX12" fmla="*/ 6179096 w 10356026"/>
              <a:gd name="connsiteY12" fmla="*/ 0 h 677086"/>
              <a:gd name="connsiteX13" fmla="*/ 6961551 w 10356026"/>
              <a:gd name="connsiteY13" fmla="*/ 0 h 677086"/>
              <a:gd name="connsiteX14" fmla="*/ 7329765 w 10356026"/>
              <a:gd name="connsiteY14" fmla="*/ 0 h 677086"/>
              <a:gd name="connsiteX15" fmla="*/ 7801540 w 10356026"/>
              <a:gd name="connsiteY15" fmla="*/ 0 h 677086"/>
              <a:gd name="connsiteX16" fmla="*/ 8066194 w 10356026"/>
              <a:gd name="connsiteY16" fmla="*/ 0 h 677086"/>
              <a:gd name="connsiteX17" fmla="*/ 8848649 w 10356026"/>
              <a:gd name="connsiteY17" fmla="*/ 0 h 677086"/>
              <a:gd name="connsiteX18" fmla="*/ 9320423 w 10356026"/>
              <a:gd name="connsiteY18" fmla="*/ 0 h 677086"/>
              <a:gd name="connsiteX19" fmla="*/ 9688638 w 10356026"/>
              <a:gd name="connsiteY19" fmla="*/ 0 h 677086"/>
              <a:gd name="connsiteX20" fmla="*/ 10356026 w 10356026"/>
              <a:gd name="connsiteY20" fmla="*/ 0 h 677086"/>
              <a:gd name="connsiteX21" fmla="*/ 10356026 w 10356026"/>
              <a:gd name="connsiteY21" fmla="*/ 331772 h 677086"/>
              <a:gd name="connsiteX22" fmla="*/ 10356026 w 10356026"/>
              <a:gd name="connsiteY22" fmla="*/ 677086 h 677086"/>
              <a:gd name="connsiteX23" fmla="*/ 9573571 w 10356026"/>
              <a:gd name="connsiteY23" fmla="*/ 677086 h 677086"/>
              <a:gd name="connsiteX24" fmla="*/ 8791115 w 10356026"/>
              <a:gd name="connsiteY24" fmla="*/ 677086 h 677086"/>
              <a:gd name="connsiteX25" fmla="*/ 8422901 w 10356026"/>
              <a:gd name="connsiteY25" fmla="*/ 677086 h 677086"/>
              <a:gd name="connsiteX26" fmla="*/ 7640446 w 10356026"/>
              <a:gd name="connsiteY26" fmla="*/ 677086 h 677086"/>
              <a:gd name="connsiteX27" fmla="*/ 6961551 w 10356026"/>
              <a:gd name="connsiteY27" fmla="*/ 677086 h 677086"/>
              <a:gd name="connsiteX28" fmla="*/ 6179096 w 10356026"/>
              <a:gd name="connsiteY28" fmla="*/ 677086 h 677086"/>
              <a:gd name="connsiteX29" fmla="*/ 5396640 w 10356026"/>
              <a:gd name="connsiteY29" fmla="*/ 677086 h 677086"/>
              <a:gd name="connsiteX30" fmla="*/ 4821305 w 10356026"/>
              <a:gd name="connsiteY30" fmla="*/ 677086 h 677086"/>
              <a:gd name="connsiteX31" fmla="*/ 4142410 w 10356026"/>
              <a:gd name="connsiteY31" fmla="*/ 677086 h 677086"/>
              <a:gd name="connsiteX32" fmla="*/ 3774196 w 10356026"/>
              <a:gd name="connsiteY32" fmla="*/ 677086 h 677086"/>
              <a:gd name="connsiteX33" fmla="*/ 3302422 w 10356026"/>
              <a:gd name="connsiteY33" fmla="*/ 677086 h 677086"/>
              <a:gd name="connsiteX34" fmla="*/ 2623527 w 10356026"/>
              <a:gd name="connsiteY34" fmla="*/ 677086 h 677086"/>
              <a:gd name="connsiteX35" fmla="*/ 2151752 w 10356026"/>
              <a:gd name="connsiteY35" fmla="*/ 677086 h 677086"/>
              <a:gd name="connsiteX36" fmla="*/ 1472857 w 10356026"/>
              <a:gd name="connsiteY36" fmla="*/ 677086 h 677086"/>
              <a:gd name="connsiteX37" fmla="*/ 897522 w 10356026"/>
              <a:gd name="connsiteY37" fmla="*/ 677086 h 677086"/>
              <a:gd name="connsiteX38" fmla="*/ 632868 w 10356026"/>
              <a:gd name="connsiteY38" fmla="*/ 677086 h 677086"/>
              <a:gd name="connsiteX39" fmla="*/ 0 w 10356026"/>
              <a:gd name="connsiteY39" fmla="*/ 677086 h 677086"/>
              <a:gd name="connsiteX40" fmla="*/ 0 w 10356026"/>
              <a:gd name="connsiteY40" fmla="*/ 338543 h 677086"/>
              <a:gd name="connsiteX41" fmla="*/ 0 w 10356026"/>
              <a:gd name="connsiteY41" fmla="*/ 0 h 67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356026" h="677086" fill="none" extrusionOk="0">
                <a:moveTo>
                  <a:pt x="0" y="0"/>
                </a:moveTo>
                <a:cubicBezTo>
                  <a:pt x="214826" y="-79591"/>
                  <a:pt x="569333" y="22259"/>
                  <a:pt x="782455" y="0"/>
                </a:cubicBezTo>
                <a:cubicBezTo>
                  <a:pt x="995578" y="-22259"/>
                  <a:pt x="1312744" y="41734"/>
                  <a:pt x="1461350" y="0"/>
                </a:cubicBezTo>
                <a:cubicBezTo>
                  <a:pt x="1609957" y="-41734"/>
                  <a:pt x="1655516" y="28376"/>
                  <a:pt x="1726004" y="0"/>
                </a:cubicBezTo>
                <a:cubicBezTo>
                  <a:pt x="1796492" y="-28376"/>
                  <a:pt x="1925807" y="22080"/>
                  <a:pt x="1990658" y="0"/>
                </a:cubicBezTo>
                <a:cubicBezTo>
                  <a:pt x="2055509" y="-22080"/>
                  <a:pt x="2253543" y="30863"/>
                  <a:pt x="2462433" y="0"/>
                </a:cubicBezTo>
                <a:cubicBezTo>
                  <a:pt x="2671324" y="-30863"/>
                  <a:pt x="2788721" y="20690"/>
                  <a:pt x="3037768" y="0"/>
                </a:cubicBezTo>
                <a:cubicBezTo>
                  <a:pt x="3286815" y="-20690"/>
                  <a:pt x="3589068" y="61863"/>
                  <a:pt x="3820223" y="0"/>
                </a:cubicBezTo>
                <a:cubicBezTo>
                  <a:pt x="4051379" y="-61863"/>
                  <a:pt x="4084273" y="10081"/>
                  <a:pt x="4188437" y="0"/>
                </a:cubicBezTo>
                <a:cubicBezTo>
                  <a:pt x="4292601" y="-10081"/>
                  <a:pt x="4590143" y="72054"/>
                  <a:pt x="4867332" y="0"/>
                </a:cubicBezTo>
                <a:cubicBezTo>
                  <a:pt x="5144521" y="-72054"/>
                  <a:pt x="5061117" y="9179"/>
                  <a:pt x="5235546" y="0"/>
                </a:cubicBezTo>
                <a:cubicBezTo>
                  <a:pt x="5409975" y="-9179"/>
                  <a:pt x="5381594" y="28260"/>
                  <a:pt x="5500200" y="0"/>
                </a:cubicBezTo>
                <a:cubicBezTo>
                  <a:pt x="5618806" y="-28260"/>
                  <a:pt x="6040351" y="77715"/>
                  <a:pt x="6179096" y="0"/>
                </a:cubicBezTo>
                <a:cubicBezTo>
                  <a:pt x="6317841" y="-77715"/>
                  <a:pt x="6571216" y="47291"/>
                  <a:pt x="6961551" y="0"/>
                </a:cubicBezTo>
                <a:cubicBezTo>
                  <a:pt x="7351887" y="-47291"/>
                  <a:pt x="7202812" y="28623"/>
                  <a:pt x="7329765" y="0"/>
                </a:cubicBezTo>
                <a:cubicBezTo>
                  <a:pt x="7456718" y="-28623"/>
                  <a:pt x="7569558" y="12695"/>
                  <a:pt x="7801540" y="0"/>
                </a:cubicBezTo>
                <a:cubicBezTo>
                  <a:pt x="8033523" y="-12695"/>
                  <a:pt x="7935436" y="23562"/>
                  <a:pt x="8066194" y="0"/>
                </a:cubicBezTo>
                <a:cubicBezTo>
                  <a:pt x="8196952" y="-23562"/>
                  <a:pt x="8686509" y="90717"/>
                  <a:pt x="8848649" y="0"/>
                </a:cubicBezTo>
                <a:cubicBezTo>
                  <a:pt x="9010789" y="-90717"/>
                  <a:pt x="9192637" y="988"/>
                  <a:pt x="9320423" y="0"/>
                </a:cubicBezTo>
                <a:cubicBezTo>
                  <a:pt x="9448209" y="-988"/>
                  <a:pt x="9579361" y="17624"/>
                  <a:pt x="9688638" y="0"/>
                </a:cubicBezTo>
                <a:cubicBezTo>
                  <a:pt x="9797915" y="-17624"/>
                  <a:pt x="10120529" y="42110"/>
                  <a:pt x="10356026" y="0"/>
                </a:cubicBezTo>
                <a:cubicBezTo>
                  <a:pt x="10382954" y="126577"/>
                  <a:pt x="10333623" y="238213"/>
                  <a:pt x="10356026" y="331772"/>
                </a:cubicBezTo>
                <a:cubicBezTo>
                  <a:pt x="10378429" y="425331"/>
                  <a:pt x="10318153" y="528842"/>
                  <a:pt x="10356026" y="677086"/>
                </a:cubicBezTo>
                <a:cubicBezTo>
                  <a:pt x="10067650" y="731998"/>
                  <a:pt x="9852684" y="650676"/>
                  <a:pt x="9573571" y="677086"/>
                </a:cubicBezTo>
                <a:cubicBezTo>
                  <a:pt x="9294459" y="703496"/>
                  <a:pt x="9038965" y="668207"/>
                  <a:pt x="8791115" y="677086"/>
                </a:cubicBezTo>
                <a:cubicBezTo>
                  <a:pt x="8543265" y="685965"/>
                  <a:pt x="8536842" y="654611"/>
                  <a:pt x="8422901" y="677086"/>
                </a:cubicBezTo>
                <a:cubicBezTo>
                  <a:pt x="8308960" y="699561"/>
                  <a:pt x="7907802" y="591505"/>
                  <a:pt x="7640446" y="677086"/>
                </a:cubicBezTo>
                <a:cubicBezTo>
                  <a:pt x="7373091" y="762667"/>
                  <a:pt x="7265079" y="673221"/>
                  <a:pt x="6961551" y="677086"/>
                </a:cubicBezTo>
                <a:cubicBezTo>
                  <a:pt x="6658024" y="680951"/>
                  <a:pt x="6470301" y="638568"/>
                  <a:pt x="6179096" y="677086"/>
                </a:cubicBezTo>
                <a:cubicBezTo>
                  <a:pt x="5887892" y="715604"/>
                  <a:pt x="5665086" y="595710"/>
                  <a:pt x="5396640" y="677086"/>
                </a:cubicBezTo>
                <a:cubicBezTo>
                  <a:pt x="5128194" y="758462"/>
                  <a:pt x="5083029" y="642591"/>
                  <a:pt x="4821305" y="677086"/>
                </a:cubicBezTo>
                <a:cubicBezTo>
                  <a:pt x="4559582" y="711581"/>
                  <a:pt x="4469476" y="602139"/>
                  <a:pt x="4142410" y="677086"/>
                </a:cubicBezTo>
                <a:cubicBezTo>
                  <a:pt x="3815344" y="752033"/>
                  <a:pt x="3943518" y="642677"/>
                  <a:pt x="3774196" y="677086"/>
                </a:cubicBezTo>
                <a:cubicBezTo>
                  <a:pt x="3604874" y="711495"/>
                  <a:pt x="3421213" y="625887"/>
                  <a:pt x="3302422" y="677086"/>
                </a:cubicBezTo>
                <a:cubicBezTo>
                  <a:pt x="3183631" y="728285"/>
                  <a:pt x="2782209" y="652796"/>
                  <a:pt x="2623527" y="677086"/>
                </a:cubicBezTo>
                <a:cubicBezTo>
                  <a:pt x="2464846" y="701376"/>
                  <a:pt x="2366259" y="644848"/>
                  <a:pt x="2151752" y="677086"/>
                </a:cubicBezTo>
                <a:cubicBezTo>
                  <a:pt x="1937246" y="709324"/>
                  <a:pt x="1646324" y="625331"/>
                  <a:pt x="1472857" y="677086"/>
                </a:cubicBezTo>
                <a:cubicBezTo>
                  <a:pt x="1299390" y="728841"/>
                  <a:pt x="1141388" y="674084"/>
                  <a:pt x="897522" y="677086"/>
                </a:cubicBezTo>
                <a:cubicBezTo>
                  <a:pt x="653657" y="680088"/>
                  <a:pt x="694599" y="651651"/>
                  <a:pt x="632868" y="677086"/>
                </a:cubicBezTo>
                <a:cubicBezTo>
                  <a:pt x="571137" y="702521"/>
                  <a:pt x="129963" y="608467"/>
                  <a:pt x="0" y="677086"/>
                </a:cubicBezTo>
                <a:cubicBezTo>
                  <a:pt x="-35107" y="593196"/>
                  <a:pt x="4110" y="478128"/>
                  <a:pt x="0" y="338543"/>
                </a:cubicBezTo>
                <a:cubicBezTo>
                  <a:pt x="-4110" y="198958"/>
                  <a:pt x="25337" y="101510"/>
                  <a:pt x="0" y="0"/>
                </a:cubicBezTo>
                <a:close/>
              </a:path>
              <a:path w="10356026" h="677086" stroke="0" extrusionOk="0">
                <a:moveTo>
                  <a:pt x="0" y="0"/>
                </a:moveTo>
                <a:cubicBezTo>
                  <a:pt x="167379" y="-12777"/>
                  <a:pt x="291771" y="29332"/>
                  <a:pt x="368214" y="0"/>
                </a:cubicBezTo>
                <a:cubicBezTo>
                  <a:pt x="444657" y="-29332"/>
                  <a:pt x="588254" y="13284"/>
                  <a:pt x="736429" y="0"/>
                </a:cubicBezTo>
                <a:cubicBezTo>
                  <a:pt x="884604" y="-13284"/>
                  <a:pt x="901265" y="9990"/>
                  <a:pt x="1001083" y="0"/>
                </a:cubicBezTo>
                <a:cubicBezTo>
                  <a:pt x="1100901" y="-9990"/>
                  <a:pt x="1507106" y="54350"/>
                  <a:pt x="1783538" y="0"/>
                </a:cubicBezTo>
                <a:cubicBezTo>
                  <a:pt x="2059971" y="-54350"/>
                  <a:pt x="1989127" y="28134"/>
                  <a:pt x="2048192" y="0"/>
                </a:cubicBezTo>
                <a:cubicBezTo>
                  <a:pt x="2107257" y="-28134"/>
                  <a:pt x="2307079" y="21583"/>
                  <a:pt x="2416406" y="0"/>
                </a:cubicBezTo>
                <a:cubicBezTo>
                  <a:pt x="2525733" y="-21583"/>
                  <a:pt x="2668339" y="24658"/>
                  <a:pt x="2888181" y="0"/>
                </a:cubicBezTo>
                <a:cubicBezTo>
                  <a:pt x="3108024" y="-24658"/>
                  <a:pt x="3163746" y="1166"/>
                  <a:pt x="3256395" y="0"/>
                </a:cubicBezTo>
                <a:cubicBezTo>
                  <a:pt x="3349044" y="-1166"/>
                  <a:pt x="3861419" y="23089"/>
                  <a:pt x="4038850" y="0"/>
                </a:cubicBezTo>
                <a:cubicBezTo>
                  <a:pt x="4216281" y="-23089"/>
                  <a:pt x="4302173" y="39340"/>
                  <a:pt x="4510625" y="0"/>
                </a:cubicBezTo>
                <a:cubicBezTo>
                  <a:pt x="4719077" y="-39340"/>
                  <a:pt x="4790619" y="50726"/>
                  <a:pt x="4982399" y="0"/>
                </a:cubicBezTo>
                <a:cubicBezTo>
                  <a:pt x="5174179" y="-50726"/>
                  <a:pt x="5395795" y="40363"/>
                  <a:pt x="5557734" y="0"/>
                </a:cubicBezTo>
                <a:cubicBezTo>
                  <a:pt x="5719673" y="-40363"/>
                  <a:pt x="5793651" y="20477"/>
                  <a:pt x="5925948" y="0"/>
                </a:cubicBezTo>
                <a:cubicBezTo>
                  <a:pt x="6058245" y="-20477"/>
                  <a:pt x="6198181" y="35078"/>
                  <a:pt x="6294162" y="0"/>
                </a:cubicBezTo>
                <a:cubicBezTo>
                  <a:pt x="6390143" y="-35078"/>
                  <a:pt x="6533780" y="37387"/>
                  <a:pt x="6662377" y="0"/>
                </a:cubicBezTo>
                <a:cubicBezTo>
                  <a:pt x="6790974" y="-37387"/>
                  <a:pt x="7114418" y="59805"/>
                  <a:pt x="7237712" y="0"/>
                </a:cubicBezTo>
                <a:cubicBezTo>
                  <a:pt x="7361007" y="-59805"/>
                  <a:pt x="7657463" y="5969"/>
                  <a:pt x="7813046" y="0"/>
                </a:cubicBezTo>
                <a:cubicBezTo>
                  <a:pt x="7968629" y="-5969"/>
                  <a:pt x="8206959" y="57290"/>
                  <a:pt x="8595502" y="0"/>
                </a:cubicBezTo>
                <a:cubicBezTo>
                  <a:pt x="8984045" y="-57290"/>
                  <a:pt x="8837561" y="16030"/>
                  <a:pt x="8963716" y="0"/>
                </a:cubicBezTo>
                <a:cubicBezTo>
                  <a:pt x="9089871" y="-16030"/>
                  <a:pt x="9337458" y="16324"/>
                  <a:pt x="9435490" y="0"/>
                </a:cubicBezTo>
                <a:cubicBezTo>
                  <a:pt x="9533522" y="-16324"/>
                  <a:pt x="9970985" y="19249"/>
                  <a:pt x="10356026" y="0"/>
                </a:cubicBezTo>
                <a:cubicBezTo>
                  <a:pt x="10375829" y="84654"/>
                  <a:pt x="10354200" y="244490"/>
                  <a:pt x="10356026" y="318230"/>
                </a:cubicBezTo>
                <a:cubicBezTo>
                  <a:pt x="10357852" y="391970"/>
                  <a:pt x="10351886" y="525429"/>
                  <a:pt x="10356026" y="677086"/>
                </a:cubicBezTo>
                <a:cubicBezTo>
                  <a:pt x="10155975" y="720569"/>
                  <a:pt x="10018953" y="653244"/>
                  <a:pt x="9884251" y="677086"/>
                </a:cubicBezTo>
                <a:cubicBezTo>
                  <a:pt x="9749550" y="700928"/>
                  <a:pt x="9723314" y="646134"/>
                  <a:pt x="9619597" y="677086"/>
                </a:cubicBezTo>
                <a:cubicBezTo>
                  <a:pt x="9515880" y="708038"/>
                  <a:pt x="9087457" y="656184"/>
                  <a:pt x="8940702" y="677086"/>
                </a:cubicBezTo>
                <a:cubicBezTo>
                  <a:pt x="8793947" y="697988"/>
                  <a:pt x="8601829" y="634952"/>
                  <a:pt x="8468928" y="677086"/>
                </a:cubicBezTo>
                <a:cubicBezTo>
                  <a:pt x="8336027" y="719220"/>
                  <a:pt x="7936338" y="592255"/>
                  <a:pt x="7686473" y="677086"/>
                </a:cubicBezTo>
                <a:cubicBezTo>
                  <a:pt x="7436609" y="761917"/>
                  <a:pt x="7126257" y="625592"/>
                  <a:pt x="6904017" y="677086"/>
                </a:cubicBezTo>
                <a:cubicBezTo>
                  <a:pt x="6681777" y="728580"/>
                  <a:pt x="6745731" y="661211"/>
                  <a:pt x="6639363" y="677086"/>
                </a:cubicBezTo>
                <a:cubicBezTo>
                  <a:pt x="6532995" y="692961"/>
                  <a:pt x="6441904" y="669963"/>
                  <a:pt x="6374709" y="677086"/>
                </a:cubicBezTo>
                <a:cubicBezTo>
                  <a:pt x="6307514" y="684209"/>
                  <a:pt x="6157025" y="654184"/>
                  <a:pt x="6006495" y="677086"/>
                </a:cubicBezTo>
                <a:cubicBezTo>
                  <a:pt x="5855965" y="699988"/>
                  <a:pt x="5578345" y="597085"/>
                  <a:pt x="5327600" y="677086"/>
                </a:cubicBezTo>
                <a:cubicBezTo>
                  <a:pt x="5076855" y="757087"/>
                  <a:pt x="4879175" y="663235"/>
                  <a:pt x="4648705" y="677086"/>
                </a:cubicBezTo>
                <a:cubicBezTo>
                  <a:pt x="4418235" y="690937"/>
                  <a:pt x="4118225" y="660662"/>
                  <a:pt x="3969810" y="677086"/>
                </a:cubicBezTo>
                <a:cubicBezTo>
                  <a:pt x="3821396" y="693510"/>
                  <a:pt x="3789374" y="656762"/>
                  <a:pt x="3705156" y="677086"/>
                </a:cubicBezTo>
                <a:cubicBezTo>
                  <a:pt x="3620938" y="697410"/>
                  <a:pt x="3256689" y="665216"/>
                  <a:pt x="3129821" y="677086"/>
                </a:cubicBezTo>
                <a:cubicBezTo>
                  <a:pt x="3002954" y="688956"/>
                  <a:pt x="2723448" y="598721"/>
                  <a:pt x="2347366" y="677086"/>
                </a:cubicBezTo>
                <a:cubicBezTo>
                  <a:pt x="1971285" y="755451"/>
                  <a:pt x="1843742" y="603491"/>
                  <a:pt x="1668471" y="677086"/>
                </a:cubicBezTo>
                <a:cubicBezTo>
                  <a:pt x="1493200" y="750681"/>
                  <a:pt x="1317341" y="629813"/>
                  <a:pt x="989576" y="677086"/>
                </a:cubicBezTo>
                <a:cubicBezTo>
                  <a:pt x="661812" y="724359"/>
                  <a:pt x="278545" y="662333"/>
                  <a:pt x="0" y="677086"/>
                </a:cubicBezTo>
                <a:cubicBezTo>
                  <a:pt x="-26069" y="533420"/>
                  <a:pt x="23749" y="456390"/>
                  <a:pt x="0" y="345314"/>
                </a:cubicBezTo>
                <a:cubicBezTo>
                  <a:pt x="-23749" y="234238"/>
                  <a:pt x="32623" y="120236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121899" tIns="60949" rIns="121899" bIns="6094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FFC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Tây</a:t>
            </a:r>
            <a:r>
              <a:rPr lang="en-US" sz="3600" b="1" dirty="0">
                <a:solidFill>
                  <a:srgbClr val="FFC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Nguyên</a:t>
            </a:r>
            <a:r>
              <a:rPr lang="en-US" sz="3600" b="1" dirty="0">
                <a:solidFill>
                  <a:srgbClr val="FFC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xứ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sở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cao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nguyên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xếp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tầng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3BFD035-FA03-4F2C-8F59-65BBE38CA9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649873" cy="1559399"/>
          </a:xfrm>
          <a:prstGeom prst="rect">
            <a:avLst/>
          </a:prstGeom>
        </p:spPr>
      </p:pic>
      <p:pic>
        <p:nvPicPr>
          <p:cNvPr id="18" name="图片 8">
            <a:extLst>
              <a:ext uri="{FF2B5EF4-FFF2-40B4-BE49-F238E27FC236}">
                <a16:creationId xmlns:a16="http://schemas.microsoft.com/office/drawing/2014/main" id="{6A918986-BAD8-4EB9-98FC-74C3E5AF42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992" y="530087"/>
            <a:ext cx="7783768" cy="7089907"/>
          </a:xfrm>
          <a:prstGeom prst="rect">
            <a:avLst/>
          </a:prstGeom>
        </p:spPr>
      </p:pic>
      <p:sp>
        <p:nvSpPr>
          <p:cNvPr id="19" name="Text Box 9">
            <a:extLst>
              <a:ext uri="{FF2B5EF4-FFF2-40B4-BE49-F238E27FC236}">
                <a16:creationId xmlns:a16="http://schemas.microsoft.com/office/drawing/2014/main" id="{A4D3FD0A-1AF5-4475-87EB-9221042E3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6654" y="3070869"/>
            <a:ext cx="5581376" cy="126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99" tIns="60949" rIns="121899" bIns="6094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7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7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7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id="{9933FAA8-061B-40CA-93D1-8EFDC204D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9926" y="4218198"/>
            <a:ext cx="6194831" cy="1600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99" tIns="60949" rIns="121899" bIns="60949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7" name="Picture 3" descr="Ban do dia hinh 2"/>
          <p:cNvPicPr>
            <a:picLocks noChangeAspect="1" noChangeArrowheads="1"/>
          </p:cNvPicPr>
          <p:nvPr/>
        </p:nvPicPr>
        <p:blipFill rotWithShape="1">
          <a:blip r:embed="rId6"/>
          <a:srcRect l="2347" r="2381"/>
          <a:stretch/>
        </p:blipFill>
        <p:spPr bwMode="auto">
          <a:xfrm>
            <a:off x="782" y="1472967"/>
            <a:ext cx="4240696" cy="5410200"/>
          </a:xfrm>
          <a:prstGeom prst="rect">
            <a:avLst/>
          </a:prstGeom>
          <a:noFill/>
          <a:ln w="25400">
            <a:solidFill>
              <a:srgbClr val="00A1DA"/>
            </a:solidFill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 rot="-5400000">
            <a:off x="1057492" y="4642163"/>
            <a:ext cx="21288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400" b="1" dirty="0">
                <a:solidFill>
                  <a:srgbClr val="00206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TÂY NGUYÊN</a:t>
            </a:r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1831547" y="4145176"/>
            <a:ext cx="567742" cy="130175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1600">
              <a:solidFill>
                <a:srgbClr val="FF33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880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 animBg="1"/>
      <p:bldP spid="19" grpId="0"/>
      <p:bldP spid="20" grpId="0"/>
      <p:bldP spid="9" grpId="0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自定义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55A11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1409</TotalTime>
  <Words>721</Words>
  <Application>Microsoft Office PowerPoint</Application>
  <PresentationFormat>Widescreen</PresentationFormat>
  <Paragraphs>139</Paragraphs>
  <Slides>20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等线</vt:lpstr>
      <vt:lpstr>等线 Light</vt:lpstr>
      <vt:lpstr>.VnTime</vt:lpstr>
      <vt:lpstr>Arial</vt:lpstr>
      <vt:lpstr>Courier New</vt:lpstr>
      <vt:lpstr>Times New Roman</vt:lpstr>
      <vt:lpstr>UTM Akashi</vt:lpstr>
      <vt:lpstr>UTM Cookies</vt:lpstr>
      <vt:lpstr>UTM Netmuc KT</vt:lpstr>
      <vt:lpstr>UTM Showcard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Tây nguyên gồm các cao nguyên xếp tầng cao thấp khác nhau như cao nguyên Kon Tum, Đắk Lắk, Lâm Viên, Di Linh,... ở đây khí hậu có hai mùa rõ rệt: mùa mưa và mùa khô.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徐 梦婷</dc:creator>
  <cp:lastModifiedBy>ADMIN</cp:lastModifiedBy>
  <cp:revision>46</cp:revision>
  <dcterms:created xsi:type="dcterms:W3CDTF">2019-07-16T05:40:43Z</dcterms:created>
  <dcterms:modified xsi:type="dcterms:W3CDTF">2022-10-07T04:07:39Z</dcterms:modified>
</cp:coreProperties>
</file>