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7" r:id="rId11"/>
    <p:sldId id="268" r:id="rId12"/>
    <p:sldId id="269" r:id="rId13"/>
    <p:sldId id="266" r:id="rId14"/>
    <p:sldId id="270" r:id="rId15"/>
    <p:sldId id="271" r:id="rId16"/>
    <p:sldId id="273" r:id="rId17"/>
    <p:sldId id="281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0" r:id="rId26"/>
    <p:sldId id="285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6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2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7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7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2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1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9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4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5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8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EBB9A-9498-4E25-A01C-5061210C8FE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microsoft.com/office/2007/relationships/hdphoto" Target="../media/hdphoto2.wdp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openxmlformats.org/officeDocument/2006/relationships/slide" Target="slide5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143000" y="4000500"/>
            <a:ext cx="358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sz="3200">
              <a:solidFill>
                <a:srgbClr val="0000FF"/>
              </a:solidFill>
              <a:latin typeface="Times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862444"/>
            <a:ext cx="7010400" cy="13283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5D0252-D424-402D-81B7-173A49106D93}"/>
              </a:ext>
            </a:extLst>
          </p:cNvPr>
          <p:cNvSpPr/>
          <p:nvPr/>
        </p:nvSpPr>
        <p:spPr>
          <a:xfrm>
            <a:off x="5105400" y="4400550"/>
            <a:ext cx="3865232" cy="60368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Dung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8B71AF-D852-4E0D-8F15-420AD8F5ABF5}"/>
              </a:ext>
            </a:extLst>
          </p:cNvPr>
          <p:cNvSpPr txBox="1"/>
          <p:nvPr/>
        </p:nvSpPr>
        <p:spPr>
          <a:xfrm>
            <a:off x="2205839" y="141649"/>
            <a:ext cx="4791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" panose="02020603050405020304" pitchFamily="18" charset="0"/>
                <a:cs typeface="Times" panose="02020603050405020304" pitchFamily="18" charset="0"/>
              </a:rPr>
              <a:t>Thứ</a:t>
            </a:r>
            <a:r>
              <a:rPr lang="en-US" sz="2400" b="1" dirty="0">
                <a:latin typeface="Times" panose="02020603050405020304" pitchFamily="18" charset="0"/>
                <a:cs typeface="Times" panose="02020603050405020304" pitchFamily="18" charset="0"/>
              </a:rPr>
              <a:t> … </a:t>
            </a:r>
            <a:r>
              <a:rPr lang="en-US" sz="2400" b="1" dirty="0" err="1">
                <a:latin typeface="Times" panose="02020603050405020304" pitchFamily="18" charset="0"/>
                <a:cs typeface="Times" panose="02020603050405020304" pitchFamily="18" charset="0"/>
              </a:rPr>
              <a:t>ngày</a:t>
            </a:r>
            <a:r>
              <a:rPr lang="en-US" sz="2400" b="1" dirty="0">
                <a:latin typeface="Times" panose="02020603050405020304" pitchFamily="18" charset="0"/>
                <a:cs typeface="Times" panose="02020603050405020304" pitchFamily="18" charset="0"/>
              </a:rPr>
              <a:t> … </a:t>
            </a:r>
            <a:r>
              <a:rPr lang="en-US" sz="2400" b="1" dirty="0" err="1">
                <a:latin typeface="Times" panose="02020603050405020304" pitchFamily="18" charset="0"/>
                <a:cs typeface="Times" panose="02020603050405020304" pitchFamily="18" charset="0"/>
              </a:rPr>
              <a:t>tháng</a:t>
            </a:r>
            <a:r>
              <a:rPr lang="en-US" sz="2400" b="1" dirty="0">
                <a:latin typeface="Times" panose="02020603050405020304" pitchFamily="18" charset="0"/>
                <a:cs typeface="Times" panose="02020603050405020304" pitchFamily="18" charset="0"/>
              </a:rPr>
              <a:t> … </a:t>
            </a:r>
            <a:r>
              <a:rPr lang="en-US" sz="2400" b="1" dirty="0" err="1">
                <a:latin typeface="Times" panose="02020603050405020304" pitchFamily="18" charset="0"/>
                <a:cs typeface="Times" panose="02020603050405020304" pitchFamily="18" charset="0"/>
              </a:rPr>
              <a:t>năm</a:t>
            </a:r>
            <a:r>
              <a:rPr lang="en-US" sz="2400" b="1" dirty="0">
                <a:latin typeface="Times" panose="02020603050405020304" pitchFamily="18" charset="0"/>
                <a:cs typeface="Times" panose="02020603050405020304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60664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105400" y="1276350"/>
            <a:ext cx="38862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chú bảo vệ 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4" t="28950" r="6635" b="34109"/>
          <a:stretch/>
        </p:blipFill>
        <p:spPr bwMode="auto">
          <a:xfrm>
            <a:off x="152400" y="34636"/>
            <a:ext cx="4572000" cy="45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429000" y="1657350"/>
            <a:ext cx="18288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41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105400" y="1276350"/>
            <a:ext cx="38862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t="64915" r="52527"/>
          <a:stretch/>
        </p:blipFill>
        <p:spPr bwMode="auto">
          <a:xfrm>
            <a:off x="133348" y="514350"/>
            <a:ext cx="459105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590800" y="1733550"/>
            <a:ext cx="27432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38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105400" y="1276350"/>
            <a:ext cx="38862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cô công nhân công trường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0" t="64915" r="6636"/>
          <a:stretch/>
        </p:blipFill>
        <p:spPr bwMode="auto">
          <a:xfrm>
            <a:off x="152400" y="103908"/>
            <a:ext cx="4572000" cy="444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590800" y="1733550"/>
            <a:ext cx="2743200" cy="2667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88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7031" y="590550"/>
            <a:ext cx="726993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Ngườ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37031" y="1657350"/>
            <a:ext cx="7368769" cy="2438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Người điều khiển giao thông có nhiệm vụ chỉ huy, điều khiển giao thông, phân luồng, phân tuyến, phòng ngừa và giải quyết ùn tắc giao thông,</a:t>
            </a: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đảm bảo trật tự và an toàn giao thông.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748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81000" y="285750"/>
            <a:ext cx="7543800" cy="38100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thông,biển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6977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133350"/>
            <a:ext cx="6019800" cy="1295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0"/>
            <a:ext cx="4457700" cy="3551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1433945"/>
            <a:ext cx="4499264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21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9550"/>
            <a:ext cx="9144000" cy="48577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dường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thông,biển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8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457200" y="361950"/>
            <a:ext cx="7924800" cy="27432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67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62000" y="3714750"/>
            <a:ext cx="7543800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6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57200" y="3638550"/>
            <a:ext cx="8305800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481" y="2434936"/>
            <a:ext cx="3111075" cy="2333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45" y="1763066"/>
            <a:ext cx="1826400" cy="182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36" y="3132135"/>
            <a:ext cx="2234850" cy="2011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02" y="2434936"/>
            <a:ext cx="3021750" cy="302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761" y="2019491"/>
            <a:ext cx="859500" cy="10107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00" y="280669"/>
            <a:ext cx="2445512" cy="1834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00" y="-1269278"/>
            <a:ext cx="2567100" cy="30998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250" y="-385875"/>
            <a:ext cx="2271750" cy="2271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" y="-89986"/>
            <a:ext cx="2121600" cy="2121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18" y="1514360"/>
            <a:ext cx="4596169" cy="184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15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6" dur="4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2400" y="3867150"/>
            <a:ext cx="8686800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7920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295274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	+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9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86150"/>
            <a:ext cx="9144000" cy="165735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just" eaLnBrk="1" hangingPunct="1">
              <a:buFont typeface="Arial" charset="0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Font typeface="Arial" charset="0"/>
              <a:buNone/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dirty="0"/>
          </a:p>
          <a:p>
            <a:pPr marL="0" indent="0" eaLnBrk="1" hangingPunct="1">
              <a:buFont typeface="Arial" charset="0"/>
              <a:buNone/>
            </a:pPr>
            <a:endParaRPr lang="en-US" dirty="0"/>
          </a:p>
          <a:p>
            <a:pPr marL="0" indent="0" eaLnBrk="1" hangingPunct="1">
              <a:buFont typeface="Arial" charset="0"/>
              <a:buNone/>
            </a:pPr>
            <a:endParaRPr lang="en-US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11327" r="3749" b="4323"/>
          <a:stretch/>
        </p:blipFill>
        <p:spPr bwMode="auto">
          <a:xfrm>
            <a:off x="152400" y="1"/>
            <a:ext cx="8915400" cy="333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58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376" y="57150"/>
            <a:ext cx="7436224" cy="2743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Bốp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bục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gậy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trời.Nếu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Bốp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086600" y="179478"/>
            <a:ext cx="2362200" cy="838200"/>
          </a:xfrm>
          <a:prstGeom prst="wedgeEllipseCallout">
            <a:avLst>
              <a:gd name="adj1" fmla="val -59794"/>
              <a:gd name="adj2" fmla="val 9101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62200" y="3105150"/>
            <a:ext cx="6705600" cy="20383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Bốp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2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376" y="57150"/>
            <a:ext cx="7436224" cy="3429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bục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086600" y="179478"/>
            <a:ext cx="2362200" cy="838200"/>
          </a:xfrm>
          <a:prstGeom prst="wedgeEllipseCallout">
            <a:avLst>
              <a:gd name="adj1" fmla="val -59794"/>
              <a:gd name="adj2" fmla="val 9101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76400" y="3714750"/>
            <a:ext cx="7374082" cy="12763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0593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971800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Arial" charset="0"/>
              <a:buNone/>
            </a:pPr>
            <a:r>
              <a:rPr lang="en-US" dirty="0"/>
              <a:t>	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12700" y="3062287"/>
            <a:ext cx="9156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dirty="0"/>
              <a:t>	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304800" y="361950"/>
            <a:ext cx="8382000" cy="25908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 bài học các em đã :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Biết một số hiệu lệnh cơ bản của người điều khiển giao thông 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Tuân thủ hiệu lệnh của người điều khiển giao thông khi tham gia giao thông .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0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95400" y="647700"/>
            <a:ext cx="7086600" cy="1981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biệt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66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33550"/>
            <a:ext cx="2914650" cy="2623185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647700"/>
            <a:ext cx="5334000" cy="400050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13" y="361950"/>
            <a:ext cx="4038600" cy="48768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01322" y="2356540"/>
            <a:ext cx="2365728" cy="2004453"/>
            <a:chOff x="701322" y="2356540"/>
            <a:chExt cx="2365728" cy="200445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148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22" y="2398843"/>
              <a:ext cx="1816806" cy="19621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148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244" y="2356540"/>
              <a:ext cx="1816806" cy="196215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95" y="673445"/>
            <a:ext cx="1358210" cy="13582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804608"/>
            <a:ext cx="1371600" cy="1371600"/>
          </a:xfrm>
          <a:prstGeom prst="rect">
            <a:avLst/>
          </a:prstGeom>
        </p:spPr>
      </p:pic>
      <p:sp>
        <p:nvSpPr>
          <p:cNvPr id="13" name="Right Arrow 12">
            <a:hlinkClick r:id="rId6" action="ppaction://hlinksldjump"/>
          </p:cNvPr>
          <p:cNvSpPr/>
          <p:nvPr/>
        </p:nvSpPr>
        <p:spPr>
          <a:xfrm>
            <a:off x="7696200" y="57150"/>
            <a:ext cx="1066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9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76350"/>
            <a:ext cx="6781800" cy="1066800"/>
          </a:xfrm>
          <a:solidFill>
            <a:schemeClr val="accent6"/>
          </a:solidFill>
        </p:spPr>
        <p:txBody>
          <a:bodyPr>
            <a:noAutofit/>
          </a:bodyPr>
          <a:lstStyle/>
          <a:p>
            <a:b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b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33600" y="2736273"/>
            <a:ext cx="5029200" cy="2057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Vặn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lốp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7150"/>
            <a:ext cx="91440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9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2" y="1276350"/>
            <a:ext cx="8229600" cy="857250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724150"/>
            <a:ext cx="8229600" cy="2133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-247650"/>
            <a:ext cx="19812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1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2" y="1276350"/>
            <a:ext cx="8229600" cy="857250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57400" y="2743200"/>
            <a:ext cx="4724400" cy="1905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-628650"/>
            <a:ext cx="1451372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1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067800" cy="2228850"/>
          </a:xfrm>
        </p:spPr>
        <p:txBody>
          <a:bodyPr/>
          <a:lstStyle/>
          <a:p>
            <a:pPr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2.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Hiệu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lệnh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người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điều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khiển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giao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thông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143000" y="4000500"/>
            <a:ext cx="358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sz="3200">
              <a:solidFill>
                <a:srgbClr val="0000FF"/>
              </a:solidFill>
              <a:latin typeface="Times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114300"/>
            <a:ext cx="7010400" cy="7429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93035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t="29829" r="6636"/>
          <a:stretch/>
        </p:blipFill>
        <p:spPr bwMode="auto">
          <a:xfrm>
            <a:off x="133348" y="1352550"/>
            <a:ext cx="8858251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28600" y="114300"/>
            <a:ext cx="8534400" cy="1238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67214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t="33311" r="53349" b="37787"/>
          <a:stretch/>
        </p:blipFill>
        <p:spPr bwMode="auto">
          <a:xfrm>
            <a:off x="143740" y="133350"/>
            <a:ext cx="458066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105400" y="1276350"/>
            <a:ext cx="38862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Cảnh sát giao thông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95600" y="1581150"/>
            <a:ext cx="24384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06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799</Words>
  <Application>Microsoft Office PowerPoint</Application>
  <PresentationFormat>On-screen Show (16:9)</PresentationFormat>
  <Paragraphs>54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 Những việc cần làm trước khi điều khiển xe đạp </vt:lpstr>
      <vt:lpstr>Khi dừng, đỗ xe chúng ta phải làm như thế nào ?</vt:lpstr>
      <vt:lpstr>Kể tên một số hành vi đi xe đạp không an toàn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GV.Nguyễn Thị Dung</cp:lastModifiedBy>
  <cp:revision>9</cp:revision>
  <dcterms:created xsi:type="dcterms:W3CDTF">2020-11-15T13:20:24Z</dcterms:created>
  <dcterms:modified xsi:type="dcterms:W3CDTF">2021-10-28T02:26:42Z</dcterms:modified>
</cp:coreProperties>
</file>