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8" r:id="rId2"/>
    <p:sldId id="259" r:id="rId3"/>
    <p:sldId id="277" r:id="rId4"/>
    <p:sldId id="285" r:id="rId5"/>
    <p:sldId id="280" r:id="rId6"/>
    <p:sldId id="281" r:id="rId7"/>
    <p:sldId id="282" r:id="rId8"/>
    <p:sldId id="284" r:id="rId9"/>
    <p:sldId id="283" r:id="rId10"/>
    <p:sldId id="276" r:id="rId11"/>
    <p:sldId id="279" r:id="rId12"/>
    <p:sldId id="278" r:id="rId13"/>
    <p:sldId id="28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 autoAdjust="0"/>
  </p:normalViewPr>
  <p:slideViewPr>
    <p:cSldViewPr snapToGrid="0" showGuides="1">
      <p:cViewPr>
        <p:scale>
          <a:sx n="94" d="100"/>
          <a:sy n="94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46107-CF79-4DBF-82D9-647B05364F2D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FB14-4033-46D9-B6B6-BE0F4B710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15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="" xmlns:a16="http://schemas.microsoft.com/office/drawing/2014/main" id="{AC5FEDC0-23EC-4CC4-BC02-A97931AFB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="" xmlns:a16="http://schemas.microsoft.com/office/drawing/2014/main" id="{797B01C7-7586-4EEF-A3D9-3E1BDADBA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2468" name="灯片编号占位符 3">
            <a:extLst>
              <a:ext uri="{FF2B5EF4-FFF2-40B4-BE49-F238E27FC236}">
                <a16:creationId xmlns="" xmlns:a16="http://schemas.microsoft.com/office/drawing/2014/main" id="{61943F8A-C574-4745-ACDE-5FE248678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78C1A-922C-4E6D-BE39-5F64C9B4F8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8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="" xmlns:a16="http://schemas.microsoft.com/office/drawing/2014/main" id="{5B4E4553-627F-474C-9C42-70977ED75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="" xmlns:a16="http://schemas.microsoft.com/office/drawing/2014/main" id="{FAF5856A-9BF7-43A5-8344-A847C7E17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70660" name="灯片编号占位符 3">
            <a:extLst>
              <a:ext uri="{FF2B5EF4-FFF2-40B4-BE49-F238E27FC236}">
                <a16:creationId xmlns="" xmlns:a16="http://schemas.microsoft.com/office/drawing/2014/main" id="{C3CBEF9A-AAD1-4ACE-9975-0A2552C97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2801-0A8E-49D2-9702-4C095B218D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18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5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2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5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5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19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19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7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75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8B40-6FF1-4F2B-A924-801EC22AD297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5F25-A5DB-4C0D-A1D5-0AF8D419A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99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>
            <a:extLst>
              <a:ext uri="{FF2B5EF4-FFF2-40B4-BE49-F238E27FC236}">
                <a16:creationId xmlns="" xmlns:a16="http://schemas.microsoft.com/office/drawing/2014/main" id="{F4F0663C-B654-46BA-82A9-2ADA13F8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" y="56644"/>
            <a:ext cx="9031111" cy="69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5">
            <a:extLst>
              <a:ext uri="{FF2B5EF4-FFF2-40B4-BE49-F238E27FC236}">
                <a16:creationId xmlns="" xmlns:a16="http://schemas.microsoft.com/office/drawing/2014/main" id="{99B6F2DB-F18C-42A0-88E7-849FEDE8F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71" y="2172354"/>
            <a:ext cx="2055519" cy="27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="" xmlns:a16="http://schemas.microsoft.com/office/drawing/2014/main" id="{964D52D0-C882-4E00-85FD-FDFA38D43286}"/>
              </a:ext>
            </a:extLst>
          </p:cNvPr>
          <p:cNvSpPr/>
          <p:nvPr/>
        </p:nvSpPr>
        <p:spPr>
          <a:xfrm>
            <a:off x="582626" y="401571"/>
            <a:ext cx="8091004" cy="2396537"/>
          </a:xfrm>
          <a:prstGeom prst="cloudCallout">
            <a:avLst>
              <a:gd name="adj1" fmla="val -35115"/>
              <a:gd name="adj2" fmla="val 876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77348">
              <a:defRPr/>
            </a:pPr>
            <a:r>
              <a:rPr lang="vi-VN" sz="4800" b="1" dirty="0" smtClean="0">
                <a:solidFill>
                  <a:srgbClr val="2B05CD"/>
                </a:solidFill>
                <a:latin typeface="Calibri" panose="020F0502020204030204"/>
                <a:cs typeface="Times New Roman" pitchFamily="18" charset="0"/>
              </a:rPr>
              <a:t>AN TOÀN GIAO THÔNG</a:t>
            </a:r>
            <a:endParaRPr lang="vi-VN" sz="4800" b="1" dirty="0" smtClean="0">
              <a:solidFill>
                <a:srgbClr val="2B05CD"/>
              </a:solidFill>
              <a:latin typeface="Calibri" panose="020F0502020204030204"/>
              <a:cs typeface="Times New Roman" pitchFamily="18" charset="0"/>
            </a:endParaRPr>
          </a:p>
        </p:txBody>
      </p:sp>
      <p:pic>
        <p:nvPicPr>
          <p:cNvPr id="61447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AB309AD1-A0CF-4155-821C-7F21A7EA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93" y="5254038"/>
            <a:ext cx="602074" cy="6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90152"/>
            <a:ext cx="8757634" cy="66535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48507" y="3284113"/>
            <a:ext cx="605307" cy="43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00023" y="3193961"/>
            <a:ext cx="631064" cy="177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05578" y="3872248"/>
            <a:ext cx="558084" cy="16785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29189" y="4501167"/>
            <a:ext cx="558084" cy="16785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77674" y="4872038"/>
            <a:ext cx="679964" cy="5821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13656" y="4314423"/>
            <a:ext cx="978795" cy="19189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72"/>
            <a:ext cx="9144000" cy="6987472"/>
          </a:xfrm>
        </p:spPr>
      </p:pic>
    </p:spTree>
    <p:extLst>
      <p:ext uri="{BB962C8B-B14F-4D97-AF65-F5344CB8AC3E}">
        <p14:creationId xmlns:p14="http://schemas.microsoft.com/office/powerpoint/2010/main" val="3548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476" r="4669" b="56382"/>
          <a:stretch/>
        </p:blipFill>
        <p:spPr>
          <a:xfrm>
            <a:off x="101600" y="523220"/>
            <a:ext cx="8859520" cy="4825890"/>
          </a:xfrm>
        </p:spPr>
      </p:pic>
      <p:sp>
        <p:nvSpPr>
          <p:cNvPr id="5" name="TextBox 4"/>
          <p:cNvSpPr txBox="1"/>
          <p:nvPr/>
        </p:nvSpPr>
        <p:spPr>
          <a:xfrm>
            <a:off x="88109" y="0"/>
            <a:ext cx="887301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Chỉ ra những người có thể gặp tình huống nguy hiểm.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96602" y="5263772"/>
            <a:ext cx="8864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ahoma"/>
                <a:ea typeface="Calibri"/>
              </a:rPr>
              <a:t>A</a:t>
            </a:r>
            <a:r>
              <a:rPr lang="en-US" b="1" dirty="0">
                <a:latin typeface="Tahoma"/>
                <a:ea typeface="Calibri"/>
              </a:rPr>
              <a:t>: </a:t>
            </a:r>
            <a:r>
              <a:rPr lang="en-US" b="1" dirty="0" err="1">
                <a:latin typeface="Tahoma"/>
                <a:ea typeface="Calibri"/>
              </a:rPr>
              <a:t>Người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tham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gia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giao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thông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có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thể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sụp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hố</a:t>
            </a:r>
            <a:r>
              <a:rPr lang="en-US" b="1" dirty="0"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ga</a:t>
            </a:r>
            <a:r>
              <a:rPr lang="en-US" b="1" dirty="0" err="1" smtClean="0">
                <a:latin typeface="Tahoma"/>
                <a:ea typeface="Calibri"/>
              </a:rPr>
              <a:t>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6603" y="5633104"/>
            <a:ext cx="88645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C, D: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Người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đi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xe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latin typeface="Tahoma"/>
                <a:ea typeface="Calibri"/>
              </a:rPr>
              <a:t>máy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có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thể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bị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ô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tô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ép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vào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sát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</a:rPr>
              <a:t>lề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</a:rPr>
              <a:t>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8109" y="5989008"/>
            <a:ext cx="8873010" cy="729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E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người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đi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xe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máy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có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thể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đâm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vào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ô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tô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.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Cầm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đi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chậm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và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/>
            </a:r>
            <a:b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</a:b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quan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sát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có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chướng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ngại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vật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không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rồi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mới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cho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xe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rẽ</a:t>
            </a:r>
            <a:r>
              <a:rPr lang="en-US" b="1" dirty="0">
                <a:solidFill>
                  <a:srgbClr val="444444"/>
                </a:solidFill>
                <a:latin typeface="Tahoma"/>
                <a:ea typeface="Calibri"/>
                <a:cs typeface="Times New Roman"/>
              </a:rPr>
              <a:t>.</a:t>
            </a:r>
            <a:endParaRPr lang="en-US" sz="1600" b="1" dirty="0"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7040" y="4287520"/>
            <a:ext cx="558800" cy="976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22240" y="3732180"/>
            <a:ext cx="899242" cy="9414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353788" y="1490616"/>
            <a:ext cx="572292" cy="886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51120" y="3298204"/>
            <a:ext cx="1779749" cy="1375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6" r="3765"/>
          <a:stretch/>
        </p:blipFill>
        <p:spPr>
          <a:xfrm>
            <a:off x="321973" y="244700"/>
            <a:ext cx="8538692" cy="6516708"/>
          </a:xfrm>
        </p:spPr>
      </p:pic>
    </p:spTree>
    <p:extLst>
      <p:ext uri="{BB962C8B-B14F-4D97-AF65-F5344CB8AC3E}">
        <p14:creationId xmlns:p14="http://schemas.microsoft.com/office/powerpoint/2010/main" val="4527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3">
            <a:extLst>
              <a:ext uri="{FF2B5EF4-FFF2-40B4-BE49-F238E27FC236}">
                <a16:creationId xmlns="" xmlns:a16="http://schemas.microsoft.com/office/drawing/2014/main" id="{FA3B62AE-D161-412B-B0EC-9F3F982B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" y="-121382"/>
            <a:ext cx="9031111" cy="707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4">
            <a:extLst>
              <a:ext uri="{FF2B5EF4-FFF2-40B4-BE49-F238E27FC236}">
                <a16:creationId xmlns="" xmlns:a16="http://schemas.microsoft.com/office/drawing/2014/main" id="{1F369AB9-ED8D-4023-8BB2-25D8E234E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" y="1025408"/>
            <a:ext cx="1702741" cy="15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图片 5">
            <a:extLst>
              <a:ext uri="{FF2B5EF4-FFF2-40B4-BE49-F238E27FC236}">
                <a16:creationId xmlns="" xmlns:a16="http://schemas.microsoft.com/office/drawing/2014/main" id="{45B36988-090C-41AE-8D39-FA9FB57DB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82" y="606779"/>
            <a:ext cx="2055518" cy="27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="" xmlns:a16="http://schemas.microsoft.com/office/drawing/2014/main" id="{C9C039A3-C6C4-4DCD-8C5B-0641993B8C80}"/>
              </a:ext>
            </a:extLst>
          </p:cNvPr>
          <p:cNvSpPr/>
          <p:nvPr/>
        </p:nvSpPr>
        <p:spPr>
          <a:xfrm>
            <a:off x="620890" y="2300113"/>
            <a:ext cx="7727010" cy="2396537"/>
          </a:xfrm>
          <a:prstGeom prst="cloudCallout">
            <a:avLst>
              <a:gd name="adj1" fmla="val -35115"/>
              <a:gd name="adj2" fmla="val 876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77365">
              <a:defRPr/>
            </a:pPr>
            <a:endParaRPr lang="en-US" sz="4889" b="1" i="1" dirty="0">
              <a:solidFill>
                <a:srgbClr val="2B05CD"/>
              </a:solidFill>
              <a:latin typeface="Calibri" panose="020F0502020204030204"/>
              <a:cs typeface="Times New Roman" pitchFamily="18" charset="0"/>
            </a:endParaRPr>
          </a:p>
        </p:txBody>
      </p:sp>
      <p:sp>
        <p:nvSpPr>
          <p:cNvPr id="69638" name="WordArt 3">
            <a:extLst>
              <a:ext uri="{FF2B5EF4-FFF2-40B4-BE49-F238E27FC236}">
                <a16:creationId xmlns="" xmlns:a16="http://schemas.microsoft.com/office/drawing/2014/main" id="{F67478FA-CE39-45B6-B780-3F1F94F206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89" y="2921001"/>
            <a:ext cx="6694546" cy="1234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7365" eaLnBrk="0" hangingPunct="0"/>
            <a:r>
              <a:rPr lang="en-GB" sz="2667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lt"/>
                <a:cs typeface="Calibri" panose="020F0502020204030204"/>
              </a:rPr>
              <a:t>Chào tạm biệt các em!</a:t>
            </a:r>
          </a:p>
        </p:txBody>
      </p:sp>
      <p:pic>
        <p:nvPicPr>
          <p:cNvPr id="69639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BBD9C587-3CF0-4750-A037-C0BF3D8E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93" y="5254038"/>
            <a:ext cx="602074" cy="6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125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Box 2"/>
          <p:cNvSpPr txBox="1"/>
          <p:nvPr/>
        </p:nvSpPr>
        <p:spPr>
          <a:xfrm>
            <a:off x="1320800" y="1598178"/>
            <a:ext cx="6858000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4: Dự đoán để phòng tránh tai nạn giao thông đường 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 (tr.17)</a:t>
            </a:r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14"/>
          <p:cNvSpPr txBox="1"/>
          <p:nvPr/>
        </p:nvSpPr>
        <p:spPr>
          <a:xfrm>
            <a:off x="1021080" y="316096"/>
            <a:ext cx="6858000" cy="1131079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41668"/>
            <a:ext cx="8770512" cy="6619740"/>
          </a:xfrm>
        </p:spPr>
      </p:pic>
    </p:spTree>
    <p:extLst>
      <p:ext uri="{BB962C8B-B14F-4D97-AF65-F5344CB8AC3E}">
        <p14:creationId xmlns:p14="http://schemas.microsoft.com/office/powerpoint/2010/main" val="3716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7280" r="49277" b="60444"/>
          <a:stretch/>
        </p:blipFill>
        <p:spPr>
          <a:xfrm>
            <a:off x="524305" y="1120121"/>
            <a:ext cx="7891530" cy="591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306" y="166014"/>
            <a:ext cx="789153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880610" y="5112992"/>
            <a:ext cx="194155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tx1"/>
                </a:solidFill>
                <a:latin typeface="Tahoma"/>
                <a:ea typeface="Calibri"/>
              </a:rPr>
              <a:t>Xe</a:t>
            </a:r>
            <a:r>
              <a:rPr lang="en-US" b="1" i="1" dirty="0">
                <a:solidFill>
                  <a:schemeClr val="tx1"/>
                </a:solidFill>
                <a:latin typeface="Tahoma"/>
                <a:ea typeface="Calibri"/>
              </a:rPr>
              <a:t> ô </a:t>
            </a:r>
            <a:r>
              <a:rPr lang="en-US" b="1" i="1" dirty="0" err="1">
                <a:solidFill>
                  <a:schemeClr val="tx1"/>
                </a:solidFill>
                <a:latin typeface="Tahoma"/>
                <a:ea typeface="Calibri"/>
              </a:rPr>
              <a:t>tô</a:t>
            </a:r>
            <a:r>
              <a:rPr lang="en-US" b="1" i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ahoma"/>
                <a:ea typeface="Calibri"/>
              </a:rPr>
              <a:t>rẽ</a:t>
            </a:r>
            <a:r>
              <a:rPr lang="en-US" b="1" i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ahoma"/>
                <a:ea typeface="Calibri"/>
              </a:rPr>
              <a:t>phải</a:t>
            </a:r>
            <a:r>
              <a:rPr lang="en-US" b="1" i="1" dirty="0">
                <a:solidFill>
                  <a:schemeClr val="tx1"/>
                </a:solidFill>
                <a:latin typeface="Tahoma"/>
                <a:ea typeface="Calibri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t="19184" r="5139" b="59540"/>
          <a:stretch/>
        </p:blipFill>
        <p:spPr>
          <a:xfrm>
            <a:off x="618186" y="1056068"/>
            <a:ext cx="8100811" cy="552503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1533236" y="5692894"/>
            <a:ext cx="209223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Xe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ô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tô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thẳng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25475" y="5313680"/>
            <a:ext cx="1688205" cy="3792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38351" r="51542" b="39789"/>
          <a:stretch/>
        </p:blipFill>
        <p:spPr>
          <a:xfrm>
            <a:off x="618187" y="993814"/>
            <a:ext cx="7933386" cy="5928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87" y="39707"/>
            <a:ext cx="793338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6266734" y="5936734"/>
            <a:ext cx="196079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Mở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cửa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xe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ô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tô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95134" y="4142767"/>
            <a:ext cx="1371600" cy="1978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6" t="39502" r="5873" b="39405"/>
          <a:stretch/>
        </p:blipFill>
        <p:spPr>
          <a:xfrm>
            <a:off x="696747" y="1152604"/>
            <a:ext cx="7933386" cy="570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747" y="198498"/>
            <a:ext cx="793338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1655930" y="5957054"/>
            <a:ext cx="39453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Mất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mắp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hố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ga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sụp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hố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ga.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92960" y="5364480"/>
            <a:ext cx="1290320" cy="592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59444" r="52129" b="19080"/>
          <a:stretch/>
        </p:blipFill>
        <p:spPr>
          <a:xfrm>
            <a:off x="596570" y="1107583"/>
            <a:ext cx="7950860" cy="5035639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96570" y="299936"/>
            <a:ext cx="7950860" cy="8679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1920240" y="5790632"/>
            <a:ext cx="662719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Hoa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mắt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vì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đèn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xe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chiếu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mắt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gây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nguy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hiểm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8720" y="4561840"/>
            <a:ext cx="508000" cy="1228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2" t="60403" r="6021" b="17737"/>
          <a:stretch/>
        </p:blipFill>
        <p:spPr>
          <a:xfrm>
            <a:off x="611743" y="1146220"/>
            <a:ext cx="7920507" cy="5001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297" y="192113"/>
            <a:ext cx="746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Quan sát tranh và dự đoán điều có thể xảy ra trong mỗi tình huống sau: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611746" y="5778253"/>
            <a:ext cx="65307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ahoma"/>
                <a:ea typeface="Calibri"/>
              </a:rPr>
              <a:t>Xe</a:t>
            </a:r>
            <a:r>
              <a:rPr lang="en-US" b="1" dirty="0" smtClean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buýt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dừng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khách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xuống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gây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nguy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/>
                <a:ea typeface="Calibri"/>
              </a:rPr>
              <a:t>hiểm</a:t>
            </a:r>
            <a:r>
              <a:rPr lang="en-US" b="1" dirty="0">
                <a:solidFill>
                  <a:schemeClr val="tx1"/>
                </a:solidFill>
                <a:latin typeface="Tahoma"/>
                <a:ea typeface="Calibri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1680" y="4084320"/>
            <a:ext cx="1696720" cy="1564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256</Words>
  <Application>Microsoft Office PowerPoint</Application>
  <PresentationFormat>On-screen Show (4:3)</PresentationFormat>
  <Paragraphs>23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Quan sát tranh và dự đoán điều có thể xảy ra trong mỗi tình huống sau:</vt:lpstr>
      <vt:lpstr>PowerPoint Presentation</vt:lpstr>
      <vt:lpstr>PowerPoint Presentation</vt:lpstr>
      <vt:lpstr>Quan sát tranh và dự đoán điều có thể xảy ra trong mỗi tình huống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Nguyễn</dc:creator>
  <cp:lastModifiedBy>Admin</cp:lastModifiedBy>
  <cp:revision>20</cp:revision>
  <dcterms:created xsi:type="dcterms:W3CDTF">2021-09-27T08:52:22Z</dcterms:created>
  <dcterms:modified xsi:type="dcterms:W3CDTF">2022-10-05T12:35:39Z</dcterms:modified>
</cp:coreProperties>
</file>