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307" r:id="rId3"/>
    <p:sldId id="264" r:id="rId4"/>
    <p:sldId id="289" r:id="rId5"/>
    <p:sldId id="293" r:id="rId6"/>
    <p:sldId id="292" r:id="rId7"/>
    <p:sldId id="268" r:id="rId8"/>
    <p:sldId id="269" r:id="rId9"/>
    <p:sldId id="270" r:id="rId10"/>
    <p:sldId id="276" r:id="rId11"/>
    <p:sldId id="299" r:id="rId12"/>
    <p:sldId id="277" r:id="rId13"/>
    <p:sldId id="296" r:id="rId14"/>
    <p:sldId id="300" r:id="rId15"/>
    <p:sldId id="30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C5"/>
    <a:srgbClr val="EE02F4"/>
    <a:srgbClr val="FF0066"/>
    <a:srgbClr val="09E714"/>
    <a:srgbClr val="041BF2"/>
    <a:srgbClr val="081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60"/>
  </p:normalViewPr>
  <p:slideViewPr>
    <p:cSldViewPr>
      <p:cViewPr varScale="1">
        <p:scale>
          <a:sx n="80" d="100"/>
          <a:sy n="80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0C77E-E31E-4568-8D57-22BCF7212A2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EE21-DFD9-440A-84AB-EBF6575C8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D32B-74BE-40B0-8B4E-2E65926E2487}" type="datetimeFigureOut">
              <a:rPr lang="en-US"/>
              <a:t>11/20/2022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F26B-FE1C-43CF-8180-33A8FEB035D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7931-06C3-49F9-968B-51F6A8D4B877}" type="datetimeFigureOut">
              <a:rPr lang="en-US"/>
              <a:t>11/20/2022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FC37-5B2F-4989-BF9B-F541ADEDF08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B471-D4F7-4F58-9453-394A6C0EE02A}" type="datetimeFigureOut">
              <a:rPr lang="en-US"/>
              <a:t>11/20/2022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2624-4D77-46A7-8FB4-E4EE0D7E6D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3407-BC36-416C-B1F5-6E8009F85EE2}" type="datetimeFigureOut">
              <a:rPr lang="en-US"/>
              <a:t>11/20/2022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4897-9D85-4B9F-9D13-3BBBFFFF464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0106-77F1-4B9F-B1A7-44E8CA182D3D}" type="datetimeFigureOut">
              <a:rPr lang="en-US"/>
              <a:t>11/20/2022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37B5-6EDB-4797-B9E3-B1FE1079727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8123-DD0C-4040-A1B6-DBAC38D9640A}" type="datetimeFigureOut">
              <a:rPr lang="en-US"/>
              <a:t>11/20/2022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4D44-E0BC-47A9-851F-CB2E286BB58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2F29-EA08-4800-AFDB-E4ABA077F1BB}" type="datetimeFigureOut">
              <a:rPr lang="en-US"/>
              <a:t>11/20/2022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F5EE-0DA1-495C-A1BC-D3AB34A0FE7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3586-1F00-4B57-B1D4-FF831228AB6C}" type="datetimeFigureOut">
              <a:rPr lang="en-US"/>
              <a:t>11/20/2022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F315-27BA-4300-AEC8-07BD6FD32F7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92C-36F8-47A5-AFD3-7D4790E0D15D}" type="datetimeFigureOut">
              <a:rPr lang="en-US"/>
              <a:t>11/20/2022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059E-E6F5-440B-983F-B0BDADA6BD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71EE-0176-4826-88A7-3654B907CEAB}" type="datetimeFigureOut">
              <a:rPr lang="en-US"/>
              <a:t>11/20/2022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A68E-E98F-420A-A7C3-FEDC9C9C34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D0E9-E663-435C-A054-C4636F0FD511}" type="datetimeFigureOut">
              <a:rPr lang="en-US"/>
              <a:t>11/20/2022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7F68-B232-4D29-85F9-F9ACE128CB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FCAC-CA63-4110-99CB-58DB5A5C5F4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F039-5DE1-4E33-8149-B2DF2A52040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D154C9-CC04-4B0F-94C5-5EA0B61A9654}" type="datetimeFigureOut">
              <a:rPr lang="en-US"/>
              <a:t>11/20/2022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CDF529-A3F9-4E1C-8669-47E352A1832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8200" y="666750"/>
            <a:ext cx="7650322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i="1" kern="10" dirty="0" err="1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6600" b="1" i="1" kern="10" dirty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600" b="1" i="1" kern="10" dirty="0" err="1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6600" b="1" i="1" kern="10" dirty="0">
              <a:ln w="19050">
                <a:solidFill>
                  <a:srgbClr val="FF66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10" dirty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HIẾU THẢO VỚI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10" dirty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ÔNG BÀ, CHA MẸ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19436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Loan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995" y="1975686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4904" y="2761931"/>
            <a:ext cx="746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ở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38" y="1264148"/>
            <a:ext cx="68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Đúng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914" y="2043163"/>
            <a:ext cx="6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Đúng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914" y="2841867"/>
            <a:ext cx="729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Đúng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792" y="128368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b</a:t>
            </a:r>
            <a:r>
              <a:rPr lang="en-US" sz="1400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032" y="206339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d</a:t>
            </a:r>
            <a:r>
              <a:rPr lang="en-US" sz="1400" b="1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633" y="285731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đ</a:t>
            </a:r>
            <a:r>
              <a:rPr lang="en-US" sz="1400" b="1" dirty="0"/>
              <a:t>.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229596" y="201656"/>
            <a:ext cx="7010400" cy="1039978"/>
          </a:xfrm>
          <a:prstGeom prst="cloudCallout">
            <a:avLst>
              <a:gd name="adj1" fmla="val -257"/>
              <a:gd name="adj2" fmla="val 46828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0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tập 1, chúng ta cần học tập cách ứng xử của  các bạn nào?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81645" y="1906732"/>
            <a:ext cx="457200" cy="0"/>
          </a:xfrm>
          <a:prstGeom prst="line">
            <a:avLst/>
          </a:prstGeom>
          <a:ln w="222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64772" y="2319767"/>
            <a:ext cx="457200" cy="0"/>
          </a:xfrm>
          <a:prstGeom prst="line">
            <a:avLst/>
          </a:prstGeom>
          <a:ln w="222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40182" y="3108080"/>
            <a:ext cx="533400" cy="0"/>
          </a:xfrm>
          <a:prstGeom prst="line">
            <a:avLst/>
          </a:prstGeom>
          <a:ln w="222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80055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53" y="1657351"/>
            <a:ext cx="4272897" cy="2134313"/>
          </a:xfrm>
          <a:prstGeom prst="rect">
            <a:avLst/>
          </a:prstGeom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28600" y="1237391"/>
            <a:ext cx="845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     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315C5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yTinhDucDung\Downloads\Photo_211126051405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8" y="777592"/>
            <a:ext cx="3442026" cy="23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yTinhDucDung\Downloads\Photo_21112605150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8" y="777592"/>
            <a:ext cx="3203861" cy="23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7729" y="74128"/>
            <a:ext cx="866767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:\Users\MayTinhDucDung\Downloads\Photo_211126051547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9" y="3132860"/>
            <a:ext cx="3505200" cy="19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TinhDucDung\Downloads\Photo_211126051714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9" y="3132860"/>
            <a:ext cx="3203861" cy="19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yTinhDucDung\Downloads\Photo_211126051405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36576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09550"/>
            <a:ext cx="8667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799" y="3749910"/>
            <a:ext cx="403860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MayTinhDucDung\Downloads\Photo_21112605150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3950"/>
            <a:ext cx="343856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3001" y="3736722"/>
            <a:ext cx="35147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 rot="16200000" flipH="1">
            <a:off x="1991097" y="3459400"/>
            <a:ext cx="350228" cy="2395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6644080" y="3465271"/>
            <a:ext cx="350228" cy="2395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3764" y="1447621"/>
            <a:ext cx="8686800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6000" b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6000" b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6000" b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6000" b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387" y="455469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6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6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68254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44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86051"/>
            <a:ext cx="3808956" cy="224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TinhDucDung\Downloads\Photo_211126052302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4950"/>
            <a:ext cx="3733800" cy="3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yTinhDucDung\Downloads\Photo_21112605204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351"/>
            <a:ext cx="373380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yTinhDucDung\Downloads\Photo_211126051910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334000" cy="5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3581400" cy="36933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Arial" panose="020B0604020202020204" pitchFamily="34" charset="0"/>
              </a:rPr>
              <a:t>Hoạt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vi-VN" b="1" dirty="0">
                <a:latin typeface="Arial" panose="020B0604020202020204" pitchFamily="34" charset="0"/>
              </a:rPr>
              <a:t>đ</a:t>
            </a:r>
            <a:r>
              <a:rPr lang="en-US" b="1" dirty="0" err="1">
                <a:latin typeface="Arial" panose="020B0604020202020204" pitchFamily="34" charset="0"/>
              </a:rPr>
              <a:t>ộng</a:t>
            </a:r>
            <a:r>
              <a:rPr lang="en-US" b="1" dirty="0">
                <a:latin typeface="Arial" panose="020B0604020202020204" pitchFamily="34" charset="0"/>
              </a:rPr>
              <a:t> 1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</a:rPr>
              <a:t>Tìm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hiểu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truyện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" y="40497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315C5"/>
                </a:solidFill>
              </a:rPr>
              <a:t>Truyện</a:t>
            </a:r>
            <a:endParaRPr lang="en-US" sz="1400" b="1" dirty="0">
              <a:solidFill>
                <a:srgbClr val="0315C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720436" y="394855"/>
            <a:ext cx="7737764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9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5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1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7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1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7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97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699654" y="3205595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654626" y="1619249"/>
            <a:ext cx="7467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9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5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1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7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1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7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97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699654" y="1120485"/>
            <a:ext cx="5548746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9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5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1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7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1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7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97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654627" y="2285999"/>
            <a:ext cx="7696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9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5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1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7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1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7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97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685799" y="3908712"/>
            <a:ext cx="7623464" cy="85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0"/>
            <a:ext cx="3581400" cy="36933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Arial" panose="020B0604020202020204" pitchFamily="34" charset="0"/>
              </a:rPr>
              <a:t>Hoạt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vi-VN" b="1" dirty="0">
                <a:latin typeface="Arial" panose="020B0604020202020204" pitchFamily="34" charset="0"/>
              </a:rPr>
              <a:t>đ</a:t>
            </a:r>
            <a:r>
              <a:rPr lang="en-US" b="1" dirty="0" err="1">
                <a:latin typeface="Arial" panose="020B0604020202020204" pitchFamily="34" charset="0"/>
              </a:rPr>
              <a:t>ộng</a:t>
            </a:r>
            <a:r>
              <a:rPr lang="en-US" b="1" dirty="0">
                <a:latin typeface="Arial" panose="020B0604020202020204" pitchFamily="34" charset="0"/>
              </a:rPr>
              <a:t> 1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</a:rPr>
              <a:t>Tìm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hiểu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truyện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Frame PNG cực đẹp để ghép ảnh | những hình ảnh đẹp nhất do Bem2 cung  cấp - BEM2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0005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/>
          <p:nvPr/>
        </p:nvSpPr>
        <p:spPr>
          <a:xfrm>
            <a:off x="2053936" y="1733550"/>
            <a:ext cx="4648200" cy="9940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9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5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19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79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99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1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785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970" indent="-164465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0"/>
            <a:ext cx="3581400" cy="36933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Arial" panose="020B0604020202020204" pitchFamily="34" charset="0"/>
              </a:rPr>
              <a:t>Hoạt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vi-VN" b="1" dirty="0">
                <a:latin typeface="Arial" panose="020B0604020202020204" pitchFamily="34" charset="0"/>
              </a:rPr>
              <a:t>đ</a:t>
            </a:r>
            <a:r>
              <a:rPr lang="en-US" b="1" dirty="0" err="1">
                <a:latin typeface="Arial" panose="020B0604020202020204" pitchFamily="34" charset="0"/>
              </a:rPr>
              <a:t>ộng</a:t>
            </a:r>
            <a:r>
              <a:rPr lang="en-US" b="1" dirty="0">
                <a:latin typeface="Arial" panose="020B0604020202020204" pitchFamily="34" charset="0"/>
              </a:rPr>
              <a:t> 1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</a:rPr>
              <a:t>Tìm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hiểu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truyện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66800" y="751286"/>
            <a:ext cx="8077200" cy="1591865"/>
          </a:xfrm>
          <a:prstGeom prst="cloudCallout">
            <a:avLst>
              <a:gd name="adj1" fmla="val -50356"/>
              <a:gd name="adj2" fmla="val 154736"/>
            </a:avLst>
          </a:prstGeom>
          <a:ln>
            <a:solidFill>
              <a:srgbClr val="EE02F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phải hiếu thảo với ông bà cha mẹ?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" y="2514600"/>
            <a:ext cx="26558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277935"/>
            <a:ext cx="2048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LU" sz="36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LU" sz="36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fr-LU" sz="3600" b="1" dirty="0">
              <a:solidFill>
                <a:srgbClr val="EE02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6780" y="929465"/>
            <a:ext cx="799348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0200" y="2322138"/>
            <a:ext cx="6768588" cy="22467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b="1" dirty="0">
              <a:solidFill>
                <a:srgbClr val="EE02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Ca </a:t>
            </a:r>
            <a:r>
              <a:rPr lang="en-US" sz="2800" b="1" dirty="0" err="1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573" y="733425"/>
            <a:ext cx="8229600" cy="542925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3810000" cy="400110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Arial" panose="020B0604020202020204" pitchFamily="34" charset="0"/>
              </a:rPr>
              <a:t>Hoạt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vi-VN" sz="2000" b="1" dirty="0">
                <a:latin typeface="Arial" panose="020B0604020202020204" pitchFamily="34" charset="0"/>
              </a:rPr>
              <a:t>đ</a:t>
            </a:r>
            <a:r>
              <a:rPr lang="en-US" sz="2000" b="1" dirty="0" err="1">
                <a:latin typeface="Arial" panose="020B0604020202020204" pitchFamily="34" charset="0"/>
              </a:rPr>
              <a:t>ộng</a:t>
            </a:r>
            <a:r>
              <a:rPr lang="en-US" sz="2000" b="1" dirty="0">
                <a:latin typeface="Arial" panose="020B0604020202020204" pitchFamily="34" charset="0"/>
              </a:rPr>
              <a:t>  2: </a:t>
            </a:r>
            <a:r>
              <a:rPr lang="en-US" sz="2000" b="1" dirty="0" err="1">
                <a:latin typeface="Arial" panose="020B0604020202020204" pitchFamily="34" charset="0"/>
              </a:rPr>
              <a:t>Bày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</a:rPr>
              <a:t>tỏ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</a:rPr>
              <a:t>thái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vi-VN" sz="2000" b="1" dirty="0">
                <a:latin typeface="Arial" panose="020B0604020202020204" pitchFamily="34" charset="0"/>
              </a:rPr>
              <a:t>đ</a:t>
            </a:r>
            <a:r>
              <a:rPr lang="en-US" sz="2000" b="1" dirty="0">
                <a:latin typeface="Arial" panose="020B0604020202020204" pitchFamily="34" charset="0"/>
              </a:rPr>
              <a:t>ộ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894881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61000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Loan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343150"/>
            <a:ext cx="771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290" y="3157105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9" y="3943350"/>
            <a:ext cx="746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ở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38" y="1690179"/>
            <a:ext cx="68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Đúng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773" y="2445257"/>
            <a:ext cx="6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Sai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209" y="3234973"/>
            <a:ext cx="6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Đúng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09" y="4033677"/>
            <a:ext cx="729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Đúng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773" y="980126"/>
            <a:ext cx="58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S </a:t>
            </a:r>
            <a:r>
              <a:rPr lang="en-US" sz="1400" b="1" dirty="0" err="1">
                <a:solidFill>
                  <a:srgbClr val="C00000"/>
                </a:solidFill>
              </a:rPr>
              <a:t>ai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311" y="99769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a</a:t>
            </a:r>
            <a:r>
              <a:rPr lang="en-US" sz="1400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792" y="169932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b</a:t>
            </a:r>
            <a:r>
              <a:rPr lang="en-US" sz="1400" b="1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029" y="2446055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c</a:t>
            </a:r>
            <a:r>
              <a:rPr lang="en-US" sz="1400" b="1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327" y="3244811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d</a:t>
            </a:r>
            <a:r>
              <a:rPr lang="en-US" sz="1400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928" y="4038731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đ</a:t>
            </a:r>
            <a:r>
              <a:rPr lang="en-US" sz="1400" b="1" dirty="0"/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52600" y="751286"/>
            <a:ext cx="7391400" cy="1591865"/>
          </a:xfrm>
          <a:prstGeom prst="cloudCallout">
            <a:avLst>
              <a:gd name="adj1" fmla="val -50356"/>
              <a:gd name="adj2" fmla="val 154736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rgbClr val="EE02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tập 1, chúng ta cần học tập cách ứng xử của  các bạn nào?</a:t>
            </a:r>
          </a:p>
        </p:txBody>
      </p:sp>
      <p:pic>
        <p:nvPicPr>
          <p:cNvPr id="5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" y="2514600"/>
            <a:ext cx="26558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878</Words>
  <Application>Microsoft Office PowerPoint</Application>
  <PresentationFormat>On-screen Show (16:9)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1: Cách ứng xử của các bạn trong những tình huống dưới đây là đúng hay sai? Vì sao?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GVCB Hoàng Hương Duyên</cp:lastModifiedBy>
  <cp:revision>86</cp:revision>
  <dcterms:created xsi:type="dcterms:W3CDTF">2021-11-24T08:20:00Z</dcterms:created>
  <dcterms:modified xsi:type="dcterms:W3CDTF">2022-11-20T10:42:30Z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8DB4AA5820FC45A28A50457843A691D4</vt:lpwstr>
  </property>
  <property fmtid="{D5CDD505-2E9C-101B-9397-08002B2CF9AE}" pid="3" name="KSOProductBuildVer">
    <vt:lpwstr>1033-11.2.0.10443</vt:lpwstr>
  </property>
</Properties>
</file>