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7" r:id="rId4"/>
    <p:sldId id="291" r:id="rId5"/>
    <p:sldId id="293" r:id="rId6"/>
    <p:sldId id="27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273" r:id="rId15"/>
    <p:sldId id="302" r:id="rId16"/>
    <p:sldId id="303" r:id="rId17"/>
    <p:sldId id="304" r:id="rId18"/>
    <p:sldId id="305" r:id="rId19"/>
    <p:sldId id="306" r:id="rId20"/>
    <p:sldId id="281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字魂70号-灵悦黑体" panose="020B0604020202020204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  <a:srgbClr val="F2816A"/>
    <a:srgbClr val="D1C3F9"/>
    <a:srgbClr val="A597E7"/>
    <a:srgbClr val="E6E6E6"/>
    <a:srgbClr val="EFAFE7"/>
    <a:srgbClr val="F5E0FD"/>
    <a:srgbClr val="8FA4B6"/>
    <a:srgbClr val="A4B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0" autoAdjust="0"/>
    <p:restoredTop sz="92839" autoAdjust="0"/>
  </p:normalViewPr>
  <p:slideViewPr>
    <p:cSldViewPr snapToGrid="0" showGuides="1">
      <p:cViewPr varScale="1">
        <p:scale>
          <a:sx n="62" d="100"/>
          <a:sy n="62" d="100"/>
        </p:scale>
        <p:origin x="532" y="5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6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22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766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463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7904680-553A-44F2-8F74-4BE1C7B1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29D2BE4-CE13-45D9-81A8-113564D2AD24}"/>
              </a:ext>
            </a:extLst>
          </p:cNvPr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333BD2F-755E-4253-B881-3062B5672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B1B4468-A3A3-4E50-AF96-81022B73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59D1AA6-F2BD-4416-86FF-9EFFB5D11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0" r:id="rId3"/>
    <p:sldLayoutId id="2147483654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尤克里里">
            <a:hlinkClick r:id="" action="ppaction://media"/>
            <a:extLst>
              <a:ext uri="{FF2B5EF4-FFF2-40B4-BE49-F238E27FC236}">
                <a16:creationId xmlns:a16="http://schemas.microsoft.com/office/drawing/2014/main" id="{986F7E62-7D64-4F0D-8814-D3FEB6C9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2092" y="7016750"/>
            <a:ext cx="609600" cy="6096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A787559F-9EBD-4B55-BFF6-82EBB641487A}"/>
              </a:ext>
            </a:extLst>
          </p:cNvPr>
          <p:cNvSpPr/>
          <p:nvPr/>
        </p:nvSpPr>
        <p:spPr>
          <a:xfrm>
            <a:off x="4141744" y="2349638"/>
            <a:ext cx="1499948" cy="1310778"/>
          </a:xfrm>
          <a:prstGeom prst="ellipse">
            <a:avLst/>
          </a:prstGeom>
          <a:solidFill>
            <a:srgbClr val="E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Vượt</a:t>
            </a:r>
            <a:endParaRPr lang="zh-CN" altLang="en-US" sz="7200" b="1" dirty="0">
              <a:solidFill>
                <a:srgbClr val="00B0F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71"/>
          <p:cNvSpPr txBox="1"/>
          <p:nvPr/>
        </p:nvSpPr>
        <p:spPr>
          <a:xfrm>
            <a:off x="6124118" y="1431168"/>
            <a:ext cx="1467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Đạo</a:t>
            </a:r>
            <a:r>
              <a:rPr lang="en-US" altLang="zh-CN" sz="28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đức</a:t>
            </a:r>
            <a:endParaRPr lang="zh-CN" altLang="en-US" sz="28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5" name="椭圆 3">
            <a:extLst>
              <a:ext uri="{FF2B5EF4-FFF2-40B4-BE49-F238E27FC236}">
                <a16:creationId xmlns:a16="http://schemas.microsoft.com/office/drawing/2014/main" id="{A787559F-9EBD-4B55-BFF6-82EBB641487A}"/>
              </a:ext>
            </a:extLst>
          </p:cNvPr>
          <p:cNvSpPr/>
          <p:nvPr/>
        </p:nvSpPr>
        <p:spPr>
          <a:xfrm>
            <a:off x="7982380" y="2349638"/>
            <a:ext cx="1466420" cy="1310778"/>
          </a:xfrm>
          <a:prstGeom prst="ellipse">
            <a:avLst/>
          </a:prstGeom>
          <a:solidFill>
            <a:srgbClr val="E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endParaRPr lang="zh-CN" altLang="en-US" sz="7200" b="1" dirty="0">
              <a:solidFill>
                <a:srgbClr val="00B0F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椭圆 3">
            <a:extLst>
              <a:ext uri="{FF2B5EF4-FFF2-40B4-BE49-F238E27FC236}">
                <a16:creationId xmlns:a16="http://schemas.microsoft.com/office/drawing/2014/main" id="{A787559F-9EBD-4B55-BFF6-82EBB641487A}"/>
              </a:ext>
            </a:extLst>
          </p:cNvPr>
          <p:cNvSpPr/>
          <p:nvPr/>
        </p:nvSpPr>
        <p:spPr>
          <a:xfrm>
            <a:off x="6124117" y="2349638"/>
            <a:ext cx="1467069" cy="1310778"/>
          </a:xfrm>
          <a:prstGeom prst="ellipse">
            <a:avLst/>
          </a:prstGeom>
          <a:solidFill>
            <a:srgbClr val="E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khó</a:t>
            </a:r>
            <a:endParaRPr lang="zh-CN" altLang="en-US" sz="7200" b="1" dirty="0">
              <a:solidFill>
                <a:srgbClr val="00B0F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椭圆 3">
            <a:extLst>
              <a:ext uri="{FF2B5EF4-FFF2-40B4-BE49-F238E27FC236}">
                <a16:creationId xmlns:a16="http://schemas.microsoft.com/office/drawing/2014/main" id="{A787559F-9EBD-4B55-BFF6-82EBB641487A}"/>
              </a:ext>
            </a:extLst>
          </p:cNvPr>
          <p:cNvSpPr/>
          <p:nvPr/>
        </p:nvSpPr>
        <p:spPr>
          <a:xfrm>
            <a:off x="7982380" y="3978054"/>
            <a:ext cx="1431710" cy="1310778"/>
          </a:xfrm>
          <a:prstGeom prst="ellipse">
            <a:avLst/>
          </a:prstGeom>
          <a:solidFill>
            <a:srgbClr val="E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endParaRPr lang="zh-CN" altLang="en-US" sz="7200" b="1" dirty="0">
              <a:solidFill>
                <a:srgbClr val="00B0F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椭圆 3">
            <a:extLst>
              <a:ext uri="{FF2B5EF4-FFF2-40B4-BE49-F238E27FC236}">
                <a16:creationId xmlns:a16="http://schemas.microsoft.com/office/drawing/2014/main" id="{A787559F-9EBD-4B55-BFF6-82EBB641487A}"/>
              </a:ext>
            </a:extLst>
          </p:cNvPr>
          <p:cNvSpPr/>
          <p:nvPr/>
        </p:nvSpPr>
        <p:spPr>
          <a:xfrm>
            <a:off x="6124118" y="3978054"/>
            <a:ext cx="1368882" cy="1310778"/>
          </a:xfrm>
          <a:prstGeom prst="ellipse">
            <a:avLst/>
          </a:prstGeom>
          <a:solidFill>
            <a:srgbClr val="E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zh-CN" altLang="en-US" sz="7200" b="1" dirty="0">
              <a:solidFill>
                <a:srgbClr val="00B0F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1" grpId="0"/>
      <p:bldP spid="15" grpId="0" animBg="1"/>
      <p:bldP spid="16" grpId="0" animBg="1"/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Vu Long\Documents\tre-em-mien-nui-den-truo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234550"/>
            <a:ext cx="9650506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alt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8" descr="C:\Users\Vu Long\Documents\vuot kho den tr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09800" y="6248400"/>
            <a:ext cx="85344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19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vnn-imgs-a1.vgcloud.vn/img2.infonet.vn/w800/Uploaded/2020/ibpsplu/2019_09_03/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26458" y="6211669"/>
            <a:ext cx="973044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bé người Dao cõng em băng suối đến trường</a:t>
            </a:r>
          </a:p>
        </p:txBody>
      </p:sp>
    </p:spTree>
    <p:extLst>
      <p:ext uri="{BB962C8B-B14F-4D97-AF65-F5344CB8AC3E}">
        <p14:creationId xmlns:p14="http://schemas.microsoft.com/office/powerpoint/2010/main" val="16640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ainangviet.vn/source/image/nhung-tam-guong-vuot-len-so-phan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1" y="5783064"/>
            <a:ext cx="8597901" cy="107721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Văn Tài (7 tuổi, lớp 2B,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Văn Tám)</a:t>
            </a:r>
            <a:endParaRPr lang="en-US" altLang="en-US" sz="3200" dirty="0">
              <a:solidFill>
                <a:srgbClr val="FF0000"/>
              </a:solidFill>
              <a:latin typeface="VNI-Heath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30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椭圆 34">
            <a:extLst>
              <a:ext uri="{FF2B5EF4-FFF2-40B4-BE49-F238E27FC236}">
                <a16:creationId xmlns:a16="http://schemas.microsoft.com/office/drawing/2014/main" id="{FA22FB5F-C3B7-4428-8FB8-2B5FF1514BD5}"/>
              </a:ext>
            </a:extLst>
          </p:cNvPr>
          <p:cNvSpPr/>
          <p:nvPr/>
        </p:nvSpPr>
        <p:spPr>
          <a:xfrm>
            <a:off x="3996337" y="814014"/>
            <a:ext cx="1567910" cy="15525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5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endParaRPr lang="zh-CN" altLang="en-US" sz="5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椭圆 34">
            <a:extLst>
              <a:ext uri="{FF2B5EF4-FFF2-40B4-BE49-F238E27FC236}">
                <a16:creationId xmlns:a16="http://schemas.microsoft.com/office/drawing/2014/main" id="{FA22FB5F-C3B7-4428-8FB8-2B5FF1514BD5}"/>
              </a:ext>
            </a:extLst>
          </p:cNvPr>
          <p:cNvSpPr/>
          <p:nvPr/>
        </p:nvSpPr>
        <p:spPr>
          <a:xfrm>
            <a:off x="5863237" y="814014"/>
            <a:ext cx="1567910" cy="15525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5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zh-CN" altLang="en-US" sz="5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014129" y="2518926"/>
            <a:ext cx="8064635" cy="2967474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ct val="20000"/>
              </a:spcBef>
              <a:defRPr/>
            </a:pP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spc="50" dirty="0" err="1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kern="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286" y="1157112"/>
            <a:ext cx="11082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altLang="en-US" sz="3200" b="1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</p:txBody>
      </p:sp>
      <p:sp>
        <p:nvSpPr>
          <p:cNvPr id="4" name="文本框 24">
            <a:extLst>
              <a:ext uri="{FF2B5EF4-FFF2-40B4-BE49-F238E27FC236}">
                <a16:creationId xmlns:a16="http://schemas.microsoft.com/office/drawing/2014/main" id="{A159FC9F-E3CC-4697-834E-B57682AB2CD1}"/>
              </a:ext>
            </a:extLst>
          </p:cNvPr>
          <p:cNvSpPr txBox="1"/>
          <p:nvPr/>
        </p:nvSpPr>
        <p:spPr>
          <a:xfrm rot="16200000">
            <a:off x="2900553" y="-2662266"/>
            <a:ext cx="830997" cy="6155531"/>
          </a:xfrm>
          <a:prstGeom prst="rect">
            <a:avLst/>
          </a:prstGeom>
          <a:noFill/>
          <a:effectLst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bg2">
                    <a:lumMod val="25000"/>
                  </a:schemeClr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r>
              <a:rPr 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64705" y="2219890"/>
            <a:ext cx="10016196" cy="38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suy nghĩ, cố gắng làm bằng được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 </a:t>
            </a:r>
            <a:r>
              <a:rPr lang="vi-VN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thầy giáo, cô giáo hoặc người lớn. 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9047697" y="2219890"/>
            <a:ext cx="63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9037912" y="2802630"/>
            <a:ext cx="63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9037911" y="3476305"/>
            <a:ext cx="63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9047697" y="4173899"/>
            <a:ext cx="63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063312" y="4734457"/>
            <a:ext cx="63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063312" y="5319232"/>
            <a:ext cx="63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357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02200" y="1016085"/>
            <a:ext cx="32028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7700" y="1993901"/>
            <a:ext cx="927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1888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74650" y="783666"/>
            <a:ext cx="993775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47650" y="2195892"/>
            <a:ext cx="1150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Theo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19325" y="3215156"/>
            <a:ext cx="1018857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0930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74650" y="783666"/>
            <a:ext cx="993775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LU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74650" y="2253128"/>
            <a:ext cx="1150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None/>
            </a:pP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14525" y="3062204"/>
            <a:ext cx="11506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fr-LU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25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25077" y="1808501"/>
            <a:ext cx="10591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799" y="3258940"/>
            <a:ext cx="88070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4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A159FC9F-E3CC-4697-834E-B57682AB2CD1}"/>
              </a:ext>
            </a:extLst>
          </p:cNvPr>
          <p:cNvSpPr txBox="1"/>
          <p:nvPr/>
        </p:nvSpPr>
        <p:spPr>
          <a:xfrm rot="16200000">
            <a:off x="1770254" y="-1232650"/>
            <a:ext cx="830997" cy="3616375"/>
          </a:xfrm>
          <a:prstGeom prst="rect">
            <a:avLst/>
          </a:prstGeom>
          <a:noFill/>
          <a:effectLst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bg2">
                    <a:lumMod val="25000"/>
                  </a:schemeClr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r>
              <a:rPr 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B3C1F24-CBE5-45EC-959B-ACDE8FF745EA}"/>
              </a:ext>
            </a:extLst>
          </p:cNvPr>
          <p:cNvSpPr txBox="1"/>
          <p:nvPr/>
        </p:nvSpPr>
        <p:spPr>
          <a:xfrm rot="16200000">
            <a:off x="2169404" y="-671950"/>
            <a:ext cx="677108" cy="5647380"/>
          </a:xfrm>
          <a:prstGeom prst="rect">
            <a:avLst/>
          </a:prstGeom>
          <a:noFill/>
          <a:effectLst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bg2">
                    <a:lumMod val="25000"/>
                  </a:schemeClr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pPr marL="800100" lvl="1" indent="-342900">
              <a:buAutoNum type="alphaLcParenR"/>
            </a:pPr>
            <a:r>
              <a:rPr lang="en-US" sz="4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charset="0"/>
              </a:rPr>
              <a:t>Tìm</a:t>
            </a:r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sz="4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charset="0"/>
              </a:rPr>
              <a:t>hiểu</a:t>
            </a:r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sz="4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charset="0"/>
              </a:rPr>
              <a:t>truyện</a:t>
            </a:r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sz="4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charset="0"/>
              </a:rPr>
              <a:t>đọc</a:t>
            </a:r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charset="0"/>
              </a:rPr>
              <a:t>:</a:t>
            </a:r>
            <a:endParaRPr lang="en-US" sz="44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09726CD-7896-43EB-97FE-4796261D0A99}"/>
              </a:ext>
            </a:extLst>
          </p:cNvPr>
          <p:cNvSpPr txBox="1"/>
          <p:nvPr/>
        </p:nvSpPr>
        <p:spPr>
          <a:xfrm rot="16200000">
            <a:off x="6083934" y="-764817"/>
            <a:ext cx="830997" cy="8627362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accent4">
                    <a:lumMod val="50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BA0FAFA-107B-4325-A5A7-DE096C63D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1" t="87673" r="2610" b="-312"/>
          <a:stretch/>
        </p:blipFill>
        <p:spPr>
          <a:xfrm>
            <a:off x="10632254" y="276035"/>
            <a:ext cx="1084952" cy="1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479913" y="2154727"/>
            <a:ext cx="7884875" cy="13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659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659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59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6599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13300" y="3501039"/>
            <a:ext cx="6096000" cy="143911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90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4E032E2-A5B9-4F3A-B9E4-F4BE17071551}"/>
              </a:ext>
            </a:extLst>
          </p:cNvPr>
          <p:cNvSpPr/>
          <p:nvPr/>
        </p:nvSpPr>
        <p:spPr>
          <a:xfrm>
            <a:off x="825500" y="810191"/>
            <a:ext cx="10871200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…”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Tan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thoăn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spcBef>
                <a:spcPct val="50000"/>
              </a:spcBef>
              <a:buFontTx/>
              <a:buChar char="-"/>
              <a:defRPr/>
            </a:pP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50000"/>
              </a:spcBef>
              <a:buFontTx/>
              <a:buChar char="-"/>
              <a:defRPr/>
            </a:pP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b="1" i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Theo </a:t>
            </a:r>
            <a:r>
              <a:rPr lang="en-US" b="1" i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b="1" i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b="1" i="1" dirty="0">
              <a:ln w="0"/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b="1" dirty="0">
              <a:ln w="0"/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50000"/>
              </a:spcBef>
              <a:buFontTx/>
              <a:buChar char="-"/>
              <a:defRPr/>
            </a:pPr>
            <a:endParaRPr lang="en-US" b="1" dirty="0">
              <a:ln w="0"/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4205" y="148856"/>
            <a:ext cx="492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0742" y="1330936"/>
            <a:ext cx="9575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Thảo gặp phải những khó khăn gì trong học tập và trong cuộc sống hằng ngày ?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842" y="2631753"/>
            <a:ext cx="9575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1942" y="3847945"/>
            <a:ext cx="957525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29587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0742" y="1330936"/>
            <a:ext cx="9575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184942" y="2353465"/>
            <a:ext cx="95752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kern="0" dirty="0">
              <a:ln w="0"/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0E71F6B-55B0-470E-B961-5B8511D9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405" y="1383312"/>
            <a:ext cx="2101537" cy="738664"/>
          </a:xfrm>
        </p:spPr>
        <p:txBody>
          <a:bodyPr/>
          <a:lstStyle/>
          <a:p>
            <a:r>
              <a:rPr lang="en-US" altLang="zh-CN" sz="4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zh-CN" sz="4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zh-CN" altLang="en-US" sz="4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30349" y="2665124"/>
            <a:ext cx="8260275" cy="2046714"/>
          </a:xfrm>
        </p:spPr>
        <p:txBody>
          <a:bodyPr/>
          <a:lstStyle/>
          <a:p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song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89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0742" y="1330936"/>
            <a:ext cx="9575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0642" y="2737426"/>
            <a:ext cx="9575258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kern="0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98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Vu Long\Documents\vuot cau k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714500" y="5780782"/>
            <a:ext cx="8763000" cy="107721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ở huyện Phụng Hiệp (Hậu Giang) vượt cầu khỉ đến trường.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9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ttps://s1.img.yan.vn/YanNews/2167221/201605/20160519-012911-3_600x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-12005"/>
            <a:ext cx="10404929" cy="138499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nhau băng qua sông để đi học trong lúc phải tay xách nách mang nào là cặp sách, tập vở cùng đồ ăn trưa, giày dép.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0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1030</Words>
  <Application>Microsoft Office PowerPoint</Application>
  <PresentationFormat>Widescreen</PresentationFormat>
  <Paragraphs>85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Wingdings</vt:lpstr>
      <vt:lpstr>VNI-Heather</vt:lpstr>
      <vt:lpstr>字魂70号-灵悦黑体</vt:lpstr>
      <vt:lpstr>思源黑体 CN Normal</vt:lpstr>
      <vt:lpstr>Times New Roman</vt:lpstr>
      <vt:lpstr>等线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智超 高</dc:creator>
  <cp:lastModifiedBy>Hương Thanh</cp:lastModifiedBy>
  <cp:revision>80</cp:revision>
  <dcterms:created xsi:type="dcterms:W3CDTF">2019-03-13T05:38:41Z</dcterms:created>
  <dcterms:modified xsi:type="dcterms:W3CDTF">2021-12-12T14:38:11Z</dcterms:modified>
</cp:coreProperties>
</file>