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699" r:id="rId5"/>
    <p:sldMasterId id="2147483723" r:id="rId6"/>
  </p:sldMasterIdLst>
  <p:notesMasterIdLst>
    <p:notesMasterId r:id="rId21"/>
  </p:notesMasterIdLst>
  <p:sldIdLst>
    <p:sldId id="279" r:id="rId7"/>
    <p:sldId id="291" r:id="rId8"/>
    <p:sldId id="329" r:id="rId9"/>
    <p:sldId id="330" r:id="rId10"/>
    <p:sldId id="263" r:id="rId11"/>
    <p:sldId id="434" r:id="rId12"/>
    <p:sldId id="422" r:id="rId13"/>
    <p:sldId id="353" r:id="rId14"/>
    <p:sldId id="287" r:id="rId15"/>
    <p:sldId id="399" r:id="rId16"/>
    <p:sldId id="375" r:id="rId17"/>
    <p:sldId id="400" r:id="rId18"/>
    <p:sldId id="401" r:id="rId19"/>
    <p:sldId id="383" r:id="rId20"/>
  </p:sldIdLst>
  <p:sldSz cx="10160000" cy="5715000"/>
  <p:notesSz cx="6858000" cy="9144000"/>
  <p:defaultTextStyle>
    <a:defPPr>
      <a:defRPr lang="en-US"/>
    </a:defPPr>
    <a:lvl1pPr marL="0" algn="l" defTabSz="949960" rtl="0" eaLnBrk="1" latinLnBrk="0" hangingPunct="1">
      <a:defRPr sz="1900" kern="1200">
        <a:solidFill>
          <a:schemeClr val="tx1"/>
        </a:solidFill>
        <a:latin typeface="+mn-lt"/>
        <a:ea typeface="+mn-ea"/>
        <a:cs typeface="+mn-cs"/>
      </a:defRPr>
    </a:lvl1pPr>
    <a:lvl2pPr marL="474980" algn="l" defTabSz="949960" rtl="0" eaLnBrk="1" latinLnBrk="0" hangingPunct="1">
      <a:defRPr sz="1900" kern="1200">
        <a:solidFill>
          <a:schemeClr val="tx1"/>
        </a:solidFill>
        <a:latin typeface="+mn-lt"/>
        <a:ea typeface="+mn-ea"/>
        <a:cs typeface="+mn-cs"/>
      </a:defRPr>
    </a:lvl2pPr>
    <a:lvl3pPr marL="949960" algn="l" defTabSz="949960" rtl="0" eaLnBrk="1" latinLnBrk="0" hangingPunct="1">
      <a:defRPr sz="1900" kern="1200">
        <a:solidFill>
          <a:schemeClr val="tx1"/>
        </a:solidFill>
        <a:latin typeface="+mn-lt"/>
        <a:ea typeface="+mn-ea"/>
        <a:cs typeface="+mn-cs"/>
      </a:defRPr>
    </a:lvl3pPr>
    <a:lvl4pPr marL="1424940" algn="l" defTabSz="949960" rtl="0" eaLnBrk="1" latinLnBrk="0" hangingPunct="1">
      <a:defRPr sz="1900" kern="1200">
        <a:solidFill>
          <a:schemeClr val="tx1"/>
        </a:solidFill>
        <a:latin typeface="+mn-lt"/>
        <a:ea typeface="+mn-ea"/>
        <a:cs typeface="+mn-cs"/>
      </a:defRPr>
    </a:lvl4pPr>
    <a:lvl5pPr marL="1899920" algn="l" defTabSz="949960" rtl="0" eaLnBrk="1" latinLnBrk="0" hangingPunct="1">
      <a:defRPr sz="1900" kern="1200">
        <a:solidFill>
          <a:schemeClr val="tx1"/>
        </a:solidFill>
        <a:latin typeface="+mn-lt"/>
        <a:ea typeface="+mn-ea"/>
        <a:cs typeface="+mn-cs"/>
      </a:defRPr>
    </a:lvl5pPr>
    <a:lvl6pPr marL="2375535" algn="l" defTabSz="949960" rtl="0" eaLnBrk="1" latinLnBrk="0" hangingPunct="1">
      <a:defRPr sz="1900" kern="1200">
        <a:solidFill>
          <a:schemeClr val="tx1"/>
        </a:solidFill>
        <a:latin typeface="+mn-lt"/>
        <a:ea typeface="+mn-ea"/>
        <a:cs typeface="+mn-cs"/>
      </a:defRPr>
    </a:lvl6pPr>
    <a:lvl7pPr marL="2850515" algn="l" defTabSz="949960" rtl="0" eaLnBrk="1" latinLnBrk="0" hangingPunct="1">
      <a:defRPr sz="1900" kern="1200">
        <a:solidFill>
          <a:schemeClr val="tx1"/>
        </a:solidFill>
        <a:latin typeface="+mn-lt"/>
        <a:ea typeface="+mn-ea"/>
        <a:cs typeface="+mn-cs"/>
      </a:defRPr>
    </a:lvl7pPr>
    <a:lvl8pPr marL="3325495" algn="l" defTabSz="949960" rtl="0" eaLnBrk="1" latinLnBrk="0" hangingPunct="1">
      <a:defRPr sz="1900" kern="1200">
        <a:solidFill>
          <a:schemeClr val="tx1"/>
        </a:solidFill>
        <a:latin typeface="+mn-lt"/>
        <a:ea typeface="+mn-ea"/>
        <a:cs typeface="+mn-cs"/>
      </a:defRPr>
    </a:lvl8pPr>
    <a:lvl9pPr marL="3800475" algn="l" defTabSz="949960"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43">
          <p15:clr>
            <a:srgbClr val="A4A3A4"/>
          </p15:clr>
        </p15:guide>
        <p15:guide id="2" pos="32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3333FF"/>
    <a:srgbClr val="FFFF99"/>
    <a:srgbClr val="4FF533"/>
    <a:srgbClr val="CC0099"/>
    <a:srgbClr val="FFCCFF"/>
    <a:srgbClr val="FF99FF"/>
    <a:srgbClr val="660066"/>
    <a:srgbClr val="FF7C8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94580" autoAdjust="0"/>
  </p:normalViewPr>
  <p:slideViewPr>
    <p:cSldViewPr>
      <p:cViewPr varScale="1">
        <p:scale>
          <a:sx n="72" d="100"/>
          <a:sy n="72" d="100"/>
        </p:scale>
        <p:origin x="880" y="48"/>
      </p:cViewPr>
      <p:guideLst>
        <p:guide orient="horz" pos="1743"/>
        <p:guide pos="3275"/>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6F5E10-9A82-49B0-BFD6-A67CE985DCEB}" type="datetimeFigureOut">
              <a:rPr lang="en-US" smtClean="0"/>
              <a:t>9/15/2022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73E808-4A67-47B6-A576-5C02581DFE38}" type="slidenum">
              <a:rPr lang="en-US" smtClean="0"/>
              <a:t>‹#›</a:t>
            </a:fld>
            <a:endParaRPr lang="en-US"/>
          </a:p>
        </p:txBody>
      </p:sp>
    </p:spTree>
    <p:extLst>
      <p:ext uri="{BB962C8B-B14F-4D97-AF65-F5344CB8AC3E}">
        <p14:creationId xmlns:p14="http://schemas.microsoft.com/office/powerpoint/2010/main" val="2802001730"/>
      </p:ext>
    </p:extLst>
  </p:cSld>
  <p:clrMap bg1="lt1" tx1="dk1" bg2="lt2" tx2="dk2" accent1="accent1" accent2="accent2" accent3="accent3" accent4="accent4" accent5="accent5" accent6="accent6" hlink="hlink" folHlink="folHlink"/>
  <p:notesStyle>
    <a:lvl1pPr marL="0" algn="l" defTabSz="949960" rtl="0" eaLnBrk="1" latinLnBrk="0" hangingPunct="1">
      <a:defRPr sz="1200" kern="1200">
        <a:solidFill>
          <a:schemeClr val="tx1"/>
        </a:solidFill>
        <a:latin typeface="+mn-lt"/>
        <a:ea typeface="+mn-ea"/>
        <a:cs typeface="+mn-cs"/>
      </a:defRPr>
    </a:lvl1pPr>
    <a:lvl2pPr marL="474980" algn="l" defTabSz="949960" rtl="0" eaLnBrk="1" latinLnBrk="0" hangingPunct="1">
      <a:defRPr sz="1200" kern="1200">
        <a:solidFill>
          <a:schemeClr val="tx1"/>
        </a:solidFill>
        <a:latin typeface="+mn-lt"/>
        <a:ea typeface="+mn-ea"/>
        <a:cs typeface="+mn-cs"/>
      </a:defRPr>
    </a:lvl2pPr>
    <a:lvl3pPr marL="949960" algn="l" defTabSz="949960" rtl="0" eaLnBrk="1" latinLnBrk="0" hangingPunct="1">
      <a:defRPr sz="1200" kern="1200">
        <a:solidFill>
          <a:schemeClr val="tx1"/>
        </a:solidFill>
        <a:latin typeface="+mn-lt"/>
        <a:ea typeface="+mn-ea"/>
        <a:cs typeface="+mn-cs"/>
      </a:defRPr>
    </a:lvl3pPr>
    <a:lvl4pPr marL="1424940" algn="l" defTabSz="949960" rtl="0" eaLnBrk="1" latinLnBrk="0" hangingPunct="1">
      <a:defRPr sz="1200" kern="1200">
        <a:solidFill>
          <a:schemeClr val="tx1"/>
        </a:solidFill>
        <a:latin typeface="+mn-lt"/>
        <a:ea typeface="+mn-ea"/>
        <a:cs typeface="+mn-cs"/>
      </a:defRPr>
    </a:lvl4pPr>
    <a:lvl5pPr marL="1899920" algn="l" defTabSz="949960" rtl="0" eaLnBrk="1" latinLnBrk="0" hangingPunct="1">
      <a:defRPr sz="1200" kern="1200">
        <a:solidFill>
          <a:schemeClr val="tx1"/>
        </a:solidFill>
        <a:latin typeface="+mn-lt"/>
        <a:ea typeface="+mn-ea"/>
        <a:cs typeface="+mn-cs"/>
      </a:defRPr>
    </a:lvl5pPr>
    <a:lvl6pPr marL="2375535" algn="l" defTabSz="949960" rtl="0" eaLnBrk="1" latinLnBrk="0" hangingPunct="1">
      <a:defRPr sz="1200" kern="1200">
        <a:solidFill>
          <a:schemeClr val="tx1"/>
        </a:solidFill>
        <a:latin typeface="+mn-lt"/>
        <a:ea typeface="+mn-ea"/>
        <a:cs typeface="+mn-cs"/>
      </a:defRPr>
    </a:lvl6pPr>
    <a:lvl7pPr marL="2850515" algn="l" defTabSz="949960" rtl="0" eaLnBrk="1" latinLnBrk="0" hangingPunct="1">
      <a:defRPr sz="1200" kern="1200">
        <a:solidFill>
          <a:schemeClr val="tx1"/>
        </a:solidFill>
        <a:latin typeface="+mn-lt"/>
        <a:ea typeface="+mn-ea"/>
        <a:cs typeface="+mn-cs"/>
      </a:defRPr>
    </a:lvl7pPr>
    <a:lvl8pPr marL="3325495" algn="l" defTabSz="949960" rtl="0" eaLnBrk="1" latinLnBrk="0" hangingPunct="1">
      <a:defRPr sz="1200" kern="1200">
        <a:solidFill>
          <a:schemeClr val="tx1"/>
        </a:solidFill>
        <a:latin typeface="+mn-lt"/>
        <a:ea typeface="+mn-ea"/>
        <a:cs typeface="+mn-cs"/>
      </a:defRPr>
    </a:lvl8pPr>
    <a:lvl9pPr marL="3800475" algn="l" defTabSz="94996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84993">
            <a:extLst>
              <a:ext uri="{FF2B5EF4-FFF2-40B4-BE49-F238E27FC236}">
                <a16:creationId xmlns:a16="http://schemas.microsoft.com/office/drawing/2014/main" id="{F860F5E0-3F34-9E5C-C6E6-9BCBBC4522CF}"/>
              </a:ext>
            </a:extLst>
          </p:cNvPr>
          <p:cNvSpPr>
            <a:spLocks noGrp="1" noRot="1" noChangeAspect="1" noChangeArrowheads="1" noTextEdit="1"/>
          </p:cNvSpPr>
          <p:nvPr>
            <p:ph type="sldImg"/>
          </p:nvPr>
        </p:nvSpPr>
        <p:spPr>
          <a:ln/>
        </p:spPr>
      </p:sp>
      <p:sp>
        <p:nvSpPr>
          <p:cNvPr id="22531" name="文本占位符 84994">
            <a:extLst>
              <a:ext uri="{FF2B5EF4-FFF2-40B4-BE49-F238E27FC236}">
                <a16:creationId xmlns:a16="http://schemas.microsoft.com/office/drawing/2014/main" id="{639A8A4E-9468-3B13-AE63-BA2718A11B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en-US" altLang="en-US"/>
          </a:p>
        </p:txBody>
      </p:sp>
      <p:sp>
        <p:nvSpPr>
          <p:cNvPr id="22532" name="灯片编号占位符 1">
            <a:extLst>
              <a:ext uri="{FF2B5EF4-FFF2-40B4-BE49-F238E27FC236}">
                <a16:creationId xmlns:a16="http://schemas.microsoft.com/office/drawing/2014/main" id="{3AC5A955-086D-8535-ED16-B4CB2E486F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6303F1F4-80E0-4CF1-A908-7DFC0A456740}" type="slidenum">
              <a:rPr lang="en-US" altLang="zh-CN" sz="1200" smtClean="0">
                <a:solidFill>
                  <a:srgbClr val="000000"/>
                </a:solidFill>
              </a:rPr>
              <a:pPr/>
              <a:t>2</a:t>
            </a:fld>
            <a:endParaRPr lang="zh-CN" altLang="en-US"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FA2FD1-B7D4-4E7D-B2E3-1C993209D269}" type="slidenum">
              <a:rPr lang="en-US" smtClean="0">
                <a:solidFill>
                  <a:prstClr val="black"/>
                </a:solidFill>
              </a:r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775371"/>
            <a:ext cx="8636000" cy="1225021"/>
          </a:xfrm>
        </p:spPr>
        <p:txBody>
          <a:bodyPr/>
          <a:lstStyle/>
          <a:p>
            <a:r>
              <a:rPr lang="en-US"/>
              <a:t>Click to edit Master title style</a:t>
            </a:r>
          </a:p>
        </p:txBody>
      </p:sp>
      <p:sp>
        <p:nvSpPr>
          <p:cNvPr id="3" name="Subtitle 2"/>
          <p:cNvSpPr>
            <a:spLocks noGrp="1"/>
          </p:cNvSpPr>
          <p:nvPr>
            <p:ph type="subTitle" idx="1"/>
          </p:nvPr>
        </p:nvSpPr>
        <p:spPr>
          <a:xfrm>
            <a:off x="1524000" y="3238500"/>
            <a:ext cx="71120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2B2E090-9CCA-4405-BC28-A1B60567FF25}" type="datetimeFigureOut">
              <a:rPr lang="en-US">
                <a:solidFill>
                  <a:prstClr val="black">
                    <a:tint val="75000"/>
                  </a:prstClr>
                </a:solidFill>
              </a:rPr>
              <a:t>9/15/2022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3FA3E35-84D2-4C3C-94B9-C0E3C559C1A8}" type="slidenum">
              <a:rPr lang="en-US" altLang="vi-VN"/>
              <a:t>‹#›</a:t>
            </a:fld>
            <a:endParaRPr lang="en-US" alt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D78C006-5946-4241-A00F-84E51DBF0D62}" type="datetimeFigureOut">
              <a:rPr lang="en-US">
                <a:solidFill>
                  <a:prstClr val="black">
                    <a:tint val="75000"/>
                  </a:prstClr>
                </a:solidFill>
              </a:rPr>
              <a:t>9/15/2022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046CE2F-90E5-45EE-A544-DB03B5F94341}" type="slidenum">
              <a:rPr lang="en-US" altLang="vi-VN"/>
              <a:t>‹#›</a:t>
            </a:fld>
            <a:endParaRPr lang="en-US" alt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228882"/>
            <a:ext cx="22860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0" y="228882"/>
            <a:ext cx="6688667"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B7C2938-8E07-4FF3-B7A1-F95CC0F0064D}" type="datetimeFigureOut">
              <a:rPr lang="en-US">
                <a:solidFill>
                  <a:prstClr val="black">
                    <a:tint val="75000"/>
                  </a:prstClr>
                </a:solidFill>
              </a:rPr>
              <a:t>9/15/2022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72087FD-53A9-45D4-AA1A-B4DDBB49B151}" type="slidenum">
              <a:rPr lang="en-US" altLang="vi-VN"/>
              <a:t>‹#›</a:t>
            </a:fld>
            <a:endParaRPr lang="en-US" altLang="vi-V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08000" y="228882"/>
            <a:ext cx="9144000" cy="48762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a:lvl1pPr>
          </a:lstStyle>
          <a:p>
            <a:fld id="{223A0303-F48A-4519-BB6A-DC1A83DA0B13}" type="slidenum">
              <a:rPr lang="en-US" altLang="en-US"/>
              <a:t>‹#›</a:t>
            </a:fld>
            <a:endParaRPr lang="en-US" altLang="en-US"/>
          </a:p>
        </p:txBody>
      </p:sp>
    </p:spTree>
  </p:cSld>
  <p:clrMapOvr>
    <a:masterClrMapping/>
  </p:clrMapOvr>
  <p:transition>
    <p:wheel spokes="8"/>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935302"/>
            <a:ext cx="7620000" cy="1989667"/>
          </a:xfrm>
        </p:spPr>
        <p:txBody>
          <a:bodyPr anchor="b"/>
          <a:lstStyle>
            <a:lvl1pPr algn="ctr">
              <a:defRPr sz="5000"/>
            </a:lvl1pPr>
          </a:lstStyle>
          <a:p>
            <a:r>
              <a:rPr lang="en-US"/>
              <a:t>Click to edit Master title style</a:t>
            </a:r>
            <a:endParaRPr lang="en-US" dirty="0"/>
          </a:p>
        </p:txBody>
      </p:sp>
      <p:sp>
        <p:nvSpPr>
          <p:cNvPr id="3" name="Subtitle 2"/>
          <p:cNvSpPr>
            <a:spLocks noGrp="1"/>
          </p:cNvSpPr>
          <p:nvPr>
            <p:ph type="subTitle" idx="1"/>
          </p:nvPr>
        </p:nvSpPr>
        <p:spPr>
          <a:xfrm>
            <a:off x="1270000" y="3001698"/>
            <a:ext cx="7620000" cy="1379802"/>
          </a:xfrm>
        </p:spPr>
        <p:txBody>
          <a:bodyPr/>
          <a:lstStyle>
            <a:lvl1pPr marL="0" indent="0" algn="ctr">
              <a:buNone/>
              <a:defRPr sz="2000"/>
            </a:lvl1pPr>
            <a:lvl2pPr marL="381000" indent="0" algn="ctr">
              <a:buNone/>
              <a:defRPr sz="1665"/>
            </a:lvl2pPr>
            <a:lvl3pPr marL="762000" indent="0" algn="ctr">
              <a:buNone/>
              <a:defRPr sz="1500"/>
            </a:lvl3pPr>
            <a:lvl4pPr marL="1143000" indent="0" algn="ctr">
              <a:buNone/>
              <a:defRPr sz="1335"/>
            </a:lvl4pPr>
            <a:lvl5pPr marL="1524000" indent="0" algn="ctr">
              <a:buNone/>
              <a:defRPr sz="1335"/>
            </a:lvl5pPr>
            <a:lvl6pPr marL="1905000" indent="0" algn="ctr">
              <a:buNone/>
              <a:defRPr sz="1335"/>
            </a:lvl6pPr>
            <a:lvl7pPr marL="2286000" indent="0" algn="ctr">
              <a:buNone/>
              <a:defRPr sz="1335"/>
            </a:lvl7pPr>
            <a:lvl8pPr marL="2667000" indent="0" algn="ctr">
              <a:buNone/>
              <a:defRPr sz="1335"/>
            </a:lvl8pPr>
            <a:lvl9pPr marL="3048000" indent="0" algn="ctr">
              <a:buNone/>
              <a:defRPr sz="1335"/>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AFF1FC-8BB6-4DBB-9940-F696B5579502}" type="datetimeFigureOut">
              <a:rPr lang="en-US" smtClean="0">
                <a:solidFill>
                  <a:prstClr val="black">
                    <a:tint val="75000"/>
                  </a:prstClr>
                </a:solidFill>
              </a:rPr>
              <a:t>9/15/2022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16283F-E79A-4174-97F4-305C981B4A88}"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AFF1FC-8BB6-4DBB-9940-F696B5579502}" type="datetimeFigureOut">
              <a:rPr lang="en-US" smtClean="0">
                <a:solidFill>
                  <a:prstClr val="black">
                    <a:tint val="75000"/>
                  </a:prstClr>
                </a:solidFill>
              </a:rPr>
              <a:t>9/15/2022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16283F-E79A-4174-97F4-305C981B4A88}"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208" y="1424782"/>
            <a:ext cx="8763000" cy="2377281"/>
          </a:xfrm>
        </p:spPr>
        <p:txBody>
          <a:bodyPr anchor="b"/>
          <a:lstStyle>
            <a:lvl1pPr>
              <a:defRPr sz="5000"/>
            </a:lvl1pPr>
          </a:lstStyle>
          <a:p>
            <a:r>
              <a:rPr lang="en-US"/>
              <a:t>Click to edit Master title style</a:t>
            </a:r>
            <a:endParaRPr lang="en-US" dirty="0"/>
          </a:p>
        </p:txBody>
      </p:sp>
      <p:sp>
        <p:nvSpPr>
          <p:cNvPr id="3" name="Text Placeholder 2"/>
          <p:cNvSpPr>
            <a:spLocks noGrp="1"/>
          </p:cNvSpPr>
          <p:nvPr>
            <p:ph type="body" idx="1"/>
          </p:nvPr>
        </p:nvSpPr>
        <p:spPr>
          <a:xfrm>
            <a:off x="693208" y="3824553"/>
            <a:ext cx="8763000" cy="1250156"/>
          </a:xfrm>
        </p:spPr>
        <p:txBody>
          <a:bodyPr/>
          <a:lstStyle>
            <a:lvl1pPr marL="0" indent="0">
              <a:buNone/>
              <a:defRPr sz="2000">
                <a:solidFill>
                  <a:schemeClr val="tx1">
                    <a:tint val="75000"/>
                  </a:schemeClr>
                </a:solidFill>
              </a:defRPr>
            </a:lvl1pPr>
            <a:lvl2pPr marL="381000" indent="0">
              <a:buNone/>
              <a:defRPr sz="1665">
                <a:solidFill>
                  <a:schemeClr val="tx1">
                    <a:tint val="75000"/>
                  </a:schemeClr>
                </a:solidFill>
              </a:defRPr>
            </a:lvl2pPr>
            <a:lvl3pPr marL="762000" indent="0">
              <a:buNone/>
              <a:defRPr sz="1500">
                <a:solidFill>
                  <a:schemeClr val="tx1">
                    <a:tint val="75000"/>
                  </a:schemeClr>
                </a:solidFill>
              </a:defRPr>
            </a:lvl3pPr>
            <a:lvl4pPr marL="1143000" indent="0">
              <a:buNone/>
              <a:defRPr sz="1335">
                <a:solidFill>
                  <a:schemeClr val="tx1">
                    <a:tint val="75000"/>
                  </a:schemeClr>
                </a:solidFill>
              </a:defRPr>
            </a:lvl4pPr>
            <a:lvl5pPr marL="1524000" indent="0">
              <a:buNone/>
              <a:defRPr sz="1335">
                <a:solidFill>
                  <a:schemeClr val="tx1">
                    <a:tint val="75000"/>
                  </a:schemeClr>
                </a:solidFill>
              </a:defRPr>
            </a:lvl5pPr>
            <a:lvl6pPr marL="1905000" indent="0">
              <a:buNone/>
              <a:defRPr sz="1335">
                <a:solidFill>
                  <a:schemeClr val="tx1">
                    <a:tint val="75000"/>
                  </a:schemeClr>
                </a:solidFill>
              </a:defRPr>
            </a:lvl6pPr>
            <a:lvl7pPr marL="2286000" indent="0">
              <a:buNone/>
              <a:defRPr sz="1335">
                <a:solidFill>
                  <a:schemeClr val="tx1">
                    <a:tint val="75000"/>
                  </a:schemeClr>
                </a:solidFill>
              </a:defRPr>
            </a:lvl7pPr>
            <a:lvl8pPr marL="2667000" indent="0">
              <a:buNone/>
              <a:defRPr sz="1335">
                <a:solidFill>
                  <a:schemeClr val="tx1">
                    <a:tint val="75000"/>
                  </a:schemeClr>
                </a:solidFill>
              </a:defRPr>
            </a:lvl8pPr>
            <a:lvl9pPr marL="3048000" indent="0">
              <a:buNone/>
              <a:defRPr sz="133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AFF1FC-8BB6-4DBB-9940-F696B5579502}" type="datetimeFigureOut">
              <a:rPr lang="en-US" smtClean="0">
                <a:solidFill>
                  <a:prstClr val="black">
                    <a:tint val="75000"/>
                  </a:prstClr>
                </a:solidFill>
              </a:rPr>
              <a:t>9/15/2022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16283F-E79A-4174-97F4-305C981B4A88}"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8500" y="1521354"/>
            <a:ext cx="43180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43500" y="1521354"/>
            <a:ext cx="43180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AFF1FC-8BB6-4DBB-9940-F696B5579502}" type="datetimeFigureOut">
              <a:rPr lang="en-US" smtClean="0">
                <a:solidFill>
                  <a:prstClr val="black">
                    <a:tint val="75000"/>
                  </a:prstClr>
                </a:solidFill>
              </a:rPr>
              <a:t>9/15/2022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416283F-E79A-4174-97F4-305C981B4A88}"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9823" y="304271"/>
            <a:ext cx="87630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9824" y="1400969"/>
            <a:ext cx="4298156" cy="686593"/>
          </a:xfrm>
        </p:spPr>
        <p:txBody>
          <a:bodyPr anchor="b"/>
          <a:lstStyle>
            <a:lvl1pPr marL="0" indent="0">
              <a:buNone/>
              <a:defRPr sz="2000" b="1"/>
            </a:lvl1pPr>
            <a:lvl2pPr marL="381000" indent="0">
              <a:buNone/>
              <a:defRPr sz="1665" b="1"/>
            </a:lvl2pPr>
            <a:lvl3pPr marL="762000" indent="0">
              <a:buNone/>
              <a:defRPr sz="1500" b="1"/>
            </a:lvl3pPr>
            <a:lvl4pPr marL="1143000" indent="0">
              <a:buNone/>
              <a:defRPr sz="1335" b="1"/>
            </a:lvl4pPr>
            <a:lvl5pPr marL="1524000" indent="0">
              <a:buNone/>
              <a:defRPr sz="1335" b="1"/>
            </a:lvl5pPr>
            <a:lvl6pPr marL="1905000" indent="0">
              <a:buNone/>
              <a:defRPr sz="1335" b="1"/>
            </a:lvl6pPr>
            <a:lvl7pPr marL="2286000" indent="0">
              <a:buNone/>
              <a:defRPr sz="1335" b="1"/>
            </a:lvl7pPr>
            <a:lvl8pPr marL="2667000" indent="0">
              <a:buNone/>
              <a:defRPr sz="1335" b="1"/>
            </a:lvl8pPr>
            <a:lvl9pPr marL="3048000" indent="0">
              <a:buNone/>
              <a:defRPr sz="1335" b="1"/>
            </a:lvl9pPr>
          </a:lstStyle>
          <a:p>
            <a:pPr lvl="0"/>
            <a:r>
              <a:rPr lang="en-US"/>
              <a:t>Click to edit Master text styles</a:t>
            </a:r>
          </a:p>
        </p:txBody>
      </p:sp>
      <p:sp>
        <p:nvSpPr>
          <p:cNvPr id="4" name="Content Placeholder 3"/>
          <p:cNvSpPr>
            <a:spLocks noGrp="1"/>
          </p:cNvSpPr>
          <p:nvPr>
            <p:ph sz="half" idx="2"/>
          </p:nvPr>
        </p:nvSpPr>
        <p:spPr>
          <a:xfrm>
            <a:off x="699824" y="2087563"/>
            <a:ext cx="4298156"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43500" y="1400969"/>
            <a:ext cx="4319323" cy="686593"/>
          </a:xfrm>
        </p:spPr>
        <p:txBody>
          <a:bodyPr anchor="b"/>
          <a:lstStyle>
            <a:lvl1pPr marL="0" indent="0">
              <a:buNone/>
              <a:defRPr sz="2000" b="1"/>
            </a:lvl1pPr>
            <a:lvl2pPr marL="381000" indent="0">
              <a:buNone/>
              <a:defRPr sz="1665" b="1"/>
            </a:lvl2pPr>
            <a:lvl3pPr marL="762000" indent="0">
              <a:buNone/>
              <a:defRPr sz="1500" b="1"/>
            </a:lvl3pPr>
            <a:lvl4pPr marL="1143000" indent="0">
              <a:buNone/>
              <a:defRPr sz="1335" b="1"/>
            </a:lvl4pPr>
            <a:lvl5pPr marL="1524000" indent="0">
              <a:buNone/>
              <a:defRPr sz="1335" b="1"/>
            </a:lvl5pPr>
            <a:lvl6pPr marL="1905000" indent="0">
              <a:buNone/>
              <a:defRPr sz="1335" b="1"/>
            </a:lvl6pPr>
            <a:lvl7pPr marL="2286000" indent="0">
              <a:buNone/>
              <a:defRPr sz="1335" b="1"/>
            </a:lvl7pPr>
            <a:lvl8pPr marL="2667000" indent="0">
              <a:buNone/>
              <a:defRPr sz="1335" b="1"/>
            </a:lvl8pPr>
            <a:lvl9pPr marL="3048000" indent="0">
              <a:buNone/>
              <a:defRPr sz="1335" b="1"/>
            </a:lvl9pPr>
          </a:lstStyle>
          <a:p>
            <a:pPr lvl="0"/>
            <a:r>
              <a:rPr lang="en-US"/>
              <a:t>Click to edit Master text styles</a:t>
            </a:r>
          </a:p>
        </p:txBody>
      </p:sp>
      <p:sp>
        <p:nvSpPr>
          <p:cNvPr id="6" name="Content Placeholder 5"/>
          <p:cNvSpPr>
            <a:spLocks noGrp="1"/>
          </p:cNvSpPr>
          <p:nvPr>
            <p:ph sz="quarter" idx="4"/>
          </p:nvPr>
        </p:nvSpPr>
        <p:spPr>
          <a:xfrm>
            <a:off x="5143500" y="2087563"/>
            <a:ext cx="4319323"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AFF1FC-8BB6-4DBB-9940-F696B5579502}" type="datetimeFigureOut">
              <a:rPr lang="en-US" smtClean="0">
                <a:solidFill>
                  <a:prstClr val="black">
                    <a:tint val="75000"/>
                  </a:prstClr>
                </a:solidFill>
              </a:rPr>
              <a:t>9/15/2022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416283F-E79A-4174-97F4-305C981B4A88}"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AFF1FC-8BB6-4DBB-9940-F696B5579502}" type="datetimeFigureOut">
              <a:rPr lang="en-US" smtClean="0">
                <a:solidFill>
                  <a:prstClr val="black">
                    <a:tint val="75000"/>
                  </a:prstClr>
                </a:solidFill>
              </a:rPr>
              <a:t>9/15/2022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416283F-E79A-4174-97F4-305C981B4A88}"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AFF1FC-8BB6-4DBB-9940-F696B5579502}" type="datetimeFigureOut">
              <a:rPr lang="en-US" smtClean="0">
                <a:solidFill>
                  <a:prstClr val="black">
                    <a:tint val="75000"/>
                  </a:prstClr>
                </a:solidFill>
              </a:rPr>
              <a:t>9/15/2022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416283F-E79A-4174-97F4-305C981B4A88}"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7E5F9B9-08D5-4AD8-8153-333F74DA4024}" type="datetimeFigureOut">
              <a:rPr lang="en-US">
                <a:solidFill>
                  <a:prstClr val="black">
                    <a:tint val="75000"/>
                  </a:prstClr>
                </a:solidFill>
              </a:rPr>
              <a:t>9/15/2022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62E10B1-3CD8-4658-A249-41070FF5FE03}" type="slidenum">
              <a:rPr lang="en-US" altLang="vi-VN"/>
              <a:t>‹#›</a:t>
            </a:fld>
            <a:endParaRPr lang="en-US" altLang="vi-V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381000"/>
            <a:ext cx="3276864" cy="1333500"/>
          </a:xfrm>
        </p:spPr>
        <p:txBody>
          <a:bodyPr anchor="b"/>
          <a:lstStyle>
            <a:lvl1pPr>
              <a:defRPr sz="2665"/>
            </a:lvl1pPr>
          </a:lstStyle>
          <a:p>
            <a:r>
              <a:rPr lang="en-US"/>
              <a:t>Click to edit Master title style</a:t>
            </a:r>
            <a:endParaRPr lang="en-US" dirty="0"/>
          </a:p>
        </p:txBody>
      </p:sp>
      <p:sp>
        <p:nvSpPr>
          <p:cNvPr id="3" name="Content Placeholder 2"/>
          <p:cNvSpPr>
            <a:spLocks noGrp="1"/>
          </p:cNvSpPr>
          <p:nvPr>
            <p:ph idx="1"/>
          </p:nvPr>
        </p:nvSpPr>
        <p:spPr>
          <a:xfrm>
            <a:off x="4319323" y="822855"/>
            <a:ext cx="5143500" cy="4061354"/>
          </a:xfrm>
        </p:spPr>
        <p:txBody>
          <a:bodyPr/>
          <a:lstStyle>
            <a:lvl1pPr>
              <a:defRPr sz="2665"/>
            </a:lvl1pPr>
            <a:lvl2pPr>
              <a:defRPr sz="2335"/>
            </a:lvl2pPr>
            <a:lvl3pPr>
              <a:defRPr sz="2000"/>
            </a:lvl3pPr>
            <a:lvl4pPr>
              <a:defRPr sz="1665"/>
            </a:lvl4pPr>
            <a:lvl5pPr>
              <a:defRPr sz="1665"/>
            </a:lvl5pPr>
            <a:lvl6pPr>
              <a:defRPr sz="1665"/>
            </a:lvl6pPr>
            <a:lvl7pPr>
              <a:defRPr sz="1665"/>
            </a:lvl7pPr>
            <a:lvl8pPr>
              <a:defRPr sz="1665"/>
            </a:lvl8pPr>
            <a:lvl9pPr>
              <a:defRPr sz="1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9824" y="1714500"/>
            <a:ext cx="3276864" cy="3176323"/>
          </a:xfrm>
        </p:spPr>
        <p:txBody>
          <a:bodyPr/>
          <a:lstStyle>
            <a:lvl1pPr marL="0" indent="0">
              <a:buNone/>
              <a:defRPr sz="1335"/>
            </a:lvl1pPr>
            <a:lvl2pPr marL="381000" indent="0">
              <a:buNone/>
              <a:defRPr sz="1165"/>
            </a:lvl2pPr>
            <a:lvl3pPr marL="762000" indent="0">
              <a:buNone/>
              <a:defRPr sz="1000"/>
            </a:lvl3pPr>
            <a:lvl4pPr marL="1143000" indent="0">
              <a:buNone/>
              <a:defRPr sz="835"/>
            </a:lvl4pPr>
            <a:lvl5pPr marL="1524000" indent="0">
              <a:buNone/>
              <a:defRPr sz="835"/>
            </a:lvl5pPr>
            <a:lvl6pPr marL="1905000" indent="0">
              <a:buNone/>
              <a:defRPr sz="835"/>
            </a:lvl6pPr>
            <a:lvl7pPr marL="2286000" indent="0">
              <a:buNone/>
              <a:defRPr sz="835"/>
            </a:lvl7pPr>
            <a:lvl8pPr marL="2667000" indent="0">
              <a:buNone/>
              <a:defRPr sz="835"/>
            </a:lvl8pPr>
            <a:lvl9pPr marL="3048000" indent="0">
              <a:buNone/>
              <a:defRPr sz="835"/>
            </a:lvl9pPr>
          </a:lstStyle>
          <a:p>
            <a:pPr lvl="0"/>
            <a:r>
              <a:rPr lang="en-US"/>
              <a:t>Click to edit Master text styles</a:t>
            </a:r>
          </a:p>
        </p:txBody>
      </p:sp>
      <p:sp>
        <p:nvSpPr>
          <p:cNvPr id="5" name="Date Placeholder 4"/>
          <p:cNvSpPr>
            <a:spLocks noGrp="1"/>
          </p:cNvSpPr>
          <p:nvPr>
            <p:ph type="dt" sz="half" idx="10"/>
          </p:nvPr>
        </p:nvSpPr>
        <p:spPr/>
        <p:txBody>
          <a:bodyPr/>
          <a:lstStyle/>
          <a:p>
            <a:fld id="{E8AFF1FC-8BB6-4DBB-9940-F696B5579502}" type="datetimeFigureOut">
              <a:rPr lang="en-US" smtClean="0">
                <a:solidFill>
                  <a:prstClr val="black">
                    <a:tint val="75000"/>
                  </a:prstClr>
                </a:solidFill>
              </a:rPr>
              <a:t>9/15/2022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416283F-E79A-4174-97F4-305C981B4A88}"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381000"/>
            <a:ext cx="3276864" cy="1333500"/>
          </a:xfrm>
        </p:spPr>
        <p:txBody>
          <a:bodyPr anchor="b"/>
          <a:lstStyle>
            <a:lvl1pPr>
              <a:defRPr sz="266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19323" y="822855"/>
            <a:ext cx="5143500" cy="4061354"/>
          </a:xfrm>
        </p:spPr>
        <p:txBody>
          <a:bodyPr anchor="t"/>
          <a:lstStyle>
            <a:lvl1pPr marL="0" indent="0">
              <a:buNone/>
              <a:defRPr sz="2665"/>
            </a:lvl1pPr>
            <a:lvl2pPr marL="381000" indent="0">
              <a:buNone/>
              <a:defRPr sz="2335"/>
            </a:lvl2pPr>
            <a:lvl3pPr marL="762000" indent="0">
              <a:buNone/>
              <a:defRPr sz="2000"/>
            </a:lvl3pPr>
            <a:lvl4pPr marL="1143000" indent="0">
              <a:buNone/>
              <a:defRPr sz="1665"/>
            </a:lvl4pPr>
            <a:lvl5pPr marL="1524000" indent="0">
              <a:buNone/>
              <a:defRPr sz="1665"/>
            </a:lvl5pPr>
            <a:lvl6pPr marL="1905000" indent="0">
              <a:buNone/>
              <a:defRPr sz="1665"/>
            </a:lvl6pPr>
            <a:lvl7pPr marL="2286000" indent="0">
              <a:buNone/>
              <a:defRPr sz="1665"/>
            </a:lvl7pPr>
            <a:lvl8pPr marL="2667000" indent="0">
              <a:buNone/>
              <a:defRPr sz="1665"/>
            </a:lvl8pPr>
            <a:lvl9pPr marL="3048000" indent="0">
              <a:buNone/>
              <a:defRPr sz="1665"/>
            </a:lvl9pPr>
          </a:lstStyle>
          <a:p>
            <a:r>
              <a:rPr lang="en-US"/>
              <a:t>Click icon to add picture</a:t>
            </a:r>
            <a:endParaRPr lang="en-US" dirty="0"/>
          </a:p>
        </p:txBody>
      </p:sp>
      <p:sp>
        <p:nvSpPr>
          <p:cNvPr id="4" name="Text Placeholder 3"/>
          <p:cNvSpPr>
            <a:spLocks noGrp="1"/>
          </p:cNvSpPr>
          <p:nvPr>
            <p:ph type="body" sz="half" idx="2"/>
          </p:nvPr>
        </p:nvSpPr>
        <p:spPr>
          <a:xfrm>
            <a:off x="699824" y="1714500"/>
            <a:ext cx="3276864" cy="3176323"/>
          </a:xfrm>
        </p:spPr>
        <p:txBody>
          <a:bodyPr/>
          <a:lstStyle>
            <a:lvl1pPr marL="0" indent="0">
              <a:buNone/>
              <a:defRPr sz="1335"/>
            </a:lvl1pPr>
            <a:lvl2pPr marL="381000" indent="0">
              <a:buNone/>
              <a:defRPr sz="1165"/>
            </a:lvl2pPr>
            <a:lvl3pPr marL="762000" indent="0">
              <a:buNone/>
              <a:defRPr sz="1000"/>
            </a:lvl3pPr>
            <a:lvl4pPr marL="1143000" indent="0">
              <a:buNone/>
              <a:defRPr sz="835"/>
            </a:lvl4pPr>
            <a:lvl5pPr marL="1524000" indent="0">
              <a:buNone/>
              <a:defRPr sz="835"/>
            </a:lvl5pPr>
            <a:lvl6pPr marL="1905000" indent="0">
              <a:buNone/>
              <a:defRPr sz="835"/>
            </a:lvl6pPr>
            <a:lvl7pPr marL="2286000" indent="0">
              <a:buNone/>
              <a:defRPr sz="835"/>
            </a:lvl7pPr>
            <a:lvl8pPr marL="2667000" indent="0">
              <a:buNone/>
              <a:defRPr sz="835"/>
            </a:lvl8pPr>
            <a:lvl9pPr marL="3048000" indent="0">
              <a:buNone/>
              <a:defRPr sz="835"/>
            </a:lvl9pPr>
          </a:lstStyle>
          <a:p>
            <a:pPr lvl="0"/>
            <a:r>
              <a:rPr lang="en-US"/>
              <a:t>Click to edit Master text styles</a:t>
            </a:r>
          </a:p>
        </p:txBody>
      </p:sp>
      <p:sp>
        <p:nvSpPr>
          <p:cNvPr id="5" name="Date Placeholder 4"/>
          <p:cNvSpPr>
            <a:spLocks noGrp="1"/>
          </p:cNvSpPr>
          <p:nvPr>
            <p:ph type="dt" sz="half" idx="10"/>
          </p:nvPr>
        </p:nvSpPr>
        <p:spPr/>
        <p:txBody>
          <a:bodyPr/>
          <a:lstStyle/>
          <a:p>
            <a:fld id="{E8AFF1FC-8BB6-4DBB-9940-F696B5579502}" type="datetimeFigureOut">
              <a:rPr lang="en-US" smtClean="0">
                <a:solidFill>
                  <a:prstClr val="black">
                    <a:tint val="75000"/>
                  </a:prstClr>
                </a:solidFill>
              </a:rPr>
              <a:t>9/15/2022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416283F-E79A-4174-97F4-305C981B4A88}"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AFF1FC-8BB6-4DBB-9940-F696B5579502}" type="datetimeFigureOut">
              <a:rPr lang="en-US" smtClean="0">
                <a:solidFill>
                  <a:prstClr val="black">
                    <a:tint val="75000"/>
                  </a:prstClr>
                </a:solidFill>
              </a:rPr>
              <a:t>9/15/2022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16283F-E79A-4174-97F4-305C981B4A88}"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304271"/>
            <a:ext cx="2190750"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8500" y="304271"/>
            <a:ext cx="6445250"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AFF1FC-8BB6-4DBB-9940-F696B5579502}" type="datetimeFigureOut">
              <a:rPr lang="en-US" smtClean="0">
                <a:solidFill>
                  <a:prstClr val="black">
                    <a:tint val="75000"/>
                  </a:prstClr>
                </a:solidFill>
              </a:rPr>
              <a:t>9/15/2022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16283F-E79A-4174-97F4-305C981B4A88}"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127000"/>
            <a:ext cx="7634111" cy="1333500"/>
          </a:xfrm>
        </p:spPr>
        <p:txBody>
          <a:bodyPr/>
          <a:lstStyle/>
          <a:p>
            <a:r>
              <a:rPr lang="en-US"/>
              <a:t>Click to edit Master title style</a:t>
            </a:r>
          </a:p>
        </p:txBody>
      </p:sp>
      <p:sp>
        <p:nvSpPr>
          <p:cNvPr id="3" name="Table Placeholder 2"/>
          <p:cNvSpPr>
            <a:spLocks noGrp="1"/>
          </p:cNvSpPr>
          <p:nvPr>
            <p:ph type="tbl" idx="1"/>
          </p:nvPr>
        </p:nvSpPr>
        <p:spPr>
          <a:xfrm>
            <a:off x="762000" y="1524000"/>
            <a:ext cx="8551333" cy="3048000"/>
          </a:xfrm>
        </p:spPr>
        <p:txBody>
          <a:bodyPr/>
          <a:lstStyle/>
          <a:p>
            <a:pPr lvl="0"/>
            <a:endParaRPr lang="en-US" noProof="0"/>
          </a:p>
        </p:txBody>
      </p:sp>
      <p:sp>
        <p:nvSpPr>
          <p:cNvPr id="4" name="Rectangle 5"/>
          <p:cNvSpPr>
            <a:spLocks noGrp="1" noChangeArrowheads="1"/>
          </p:cNvSpPr>
          <p:nvPr>
            <p:ph type="dt" sz="half" idx="10"/>
          </p:nvPr>
        </p:nvSpPr>
        <p:spPr/>
        <p:txBody>
          <a:bodyPr/>
          <a:lstStyle>
            <a:lvl1pPr>
              <a:defRPr/>
            </a:lvl1pPr>
          </a:lstStyle>
          <a:p>
            <a:pPr>
              <a:defRPr/>
            </a:pPr>
            <a:endParaRPr lang="en-US"/>
          </a:p>
        </p:txBody>
      </p:sp>
      <p:sp>
        <p:nvSpPr>
          <p:cNvPr id="5" name="Rectangle 6"/>
          <p:cNvSpPr>
            <a:spLocks noGrp="1" noChangeArrowheads="1"/>
          </p:cNvSpPr>
          <p:nvPr>
            <p:ph type="ftr" sz="quarter" idx="11"/>
          </p:nvPr>
        </p:nvSpPr>
        <p:spPr/>
        <p:txBody>
          <a:bodyPr/>
          <a:lstStyle>
            <a:lvl1pPr>
              <a:defRPr/>
            </a:lvl1pPr>
          </a:lstStyle>
          <a:p>
            <a:pPr>
              <a:defRPr/>
            </a:pPr>
            <a:endParaRPr lang="en-US"/>
          </a:p>
        </p:txBody>
      </p:sp>
      <p:sp>
        <p:nvSpPr>
          <p:cNvPr id="6" name="Rectangle 7"/>
          <p:cNvSpPr>
            <a:spLocks noGrp="1" noChangeArrowheads="1"/>
          </p:cNvSpPr>
          <p:nvPr>
            <p:ph type="sldNum" sz="quarter" idx="12"/>
          </p:nvPr>
        </p:nvSpPr>
        <p:spPr/>
        <p:txBody>
          <a:bodyPr/>
          <a:lstStyle>
            <a:lvl1pPr>
              <a:defRPr/>
            </a:lvl1pPr>
          </a:lstStyle>
          <a:p>
            <a:pPr>
              <a:defRPr/>
            </a:pPr>
            <a:fld id="{4F45F4D9-8432-4CB3-9FD1-823009A0F029}" type="slidenum">
              <a:rPr lang="en-US"/>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935302"/>
            <a:ext cx="7620000" cy="1989667"/>
          </a:xfrm>
        </p:spPr>
        <p:txBody>
          <a:bodyPr anchor="b"/>
          <a:lstStyle>
            <a:lvl1pPr algn="ctr">
              <a:defRPr sz="5000"/>
            </a:lvl1pPr>
          </a:lstStyle>
          <a:p>
            <a:r>
              <a:rPr lang="en-US"/>
              <a:t>Click to edit Master title style</a:t>
            </a:r>
            <a:endParaRPr lang="en-US" dirty="0"/>
          </a:p>
        </p:txBody>
      </p:sp>
      <p:sp>
        <p:nvSpPr>
          <p:cNvPr id="3" name="Subtitle 2"/>
          <p:cNvSpPr>
            <a:spLocks noGrp="1"/>
          </p:cNvSpPr>
          <p:nvPr>
            <p:ph type="subTitle" idx="1"/>
          </p:nvPr>
        </p:nvSpPr>
        <p:spPr>
          <a:xfrm>
            <a:off x="1270000" y="3001698"/>
            <a:ext cx="7620000" cy="1379802"/>
          </a:xfrm>
        </p:spPr>
        <p:txBody>
          <a:bodyPr/>
          <a:lstStyle>
            <a:lvl1pPr marL="0" indent="0" algn="ctr">
              <a:buNone/>
              <a:defRPr sz="2000"/>
            </a:lvl1pPr>
            <a:lvl2pPr marL="381000" indent="0" algn="ctr">
              <a:buNone/>
              <a:defRPr sz="1665"/>
            </a:lvl2pPr>
            <a:lvl3pPr marL="762000" indent="0" algn="ctr">
              <a:buNone/>
              <a:defRPr sz="1500"/>
            </a:lvl3pPr>
            <a:lvl4pPr marL="1143000" indent="0" algn="ctr">
              <a:buNone/>
              <a:defRPr sz="1335"/>
            </a:lvl4pPr>
            <a:lvl5pPr marL="1524000" indent="0" algn="ctr">
              <a:buNone/>
              <a:defRPr sz="1335"/>
            </a:lvl5pPr>
            <a:lvl6pPr marL="1905000" indent="0" algn="ctr">
              <a:buNone/>
              <a:defRPr sz="1335"/>
            </a:lvl6pPr>
            <a:lvl7pPr marL="2286000" indent="0" algn="ctr">
              <a:buNone/>
              <a:defRPr sz="1335"/>
            </a:lvl7pPr>
            <a:lvl8pPr marL="2667000" indent="0" algn="ctr">
              <a:buNone/>
              <a:defRPr sz="1335"/>
            </a:lvl8pPr>
            <a:lvl9pPr marL="3048000" indent="0" algn="ctr">
              <a:buNone/>
              <a:defRPr sz="1335"/>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838988-15A6-4647-86D7-062E8698D868}" type="datetimeFigureOut">
              <a:rPr lang="en-US" smtClean="0">
                <a:solidFill>
                  <a:prstClr val="black">
                    <a:tint val="75000"/>
                  </a:prstClr>
                </a:solidFill>
              </a:rPr>
              <a:t>9/15/2022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F1BDB4-6E33-4EB0-BC1A-E3E463951136}"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838988-15A6-4647-86D7-062E8698D868}" type="datetimeFigureOut">
              <a:rPr lang="en-US" smtClean="0">
                <a:solidFill>
                  <a:prstClr val="black">
                    <a:tint val="75000"/>
                  </a:prstClr>
                </a:solidFill>
              </a:rPr>
              <a:t>9/15/2022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F1BDB4-6E33-4EB0-BC1A-E3E463951136}"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208" y="1424782"/>
            <a:ext cx="8763000" cy="2377281"/>
          </a:xfrm>
        </p:spPr>
        <p:txBody>
          <a:bodyPr anchor="b"/>
          <a:lstStyle>
            <a:lvl1pPr>
              <a:defRPr sz="5000"/>
            </a:lvl1pPr>
          </a:lstStyle>
          <a:p>
            <a:r>
              <a:rPr lang="en-US"/>
              <a:t>Click to edit Master title style</a:t>
            </a:r>
            <a:endParaRPr lang="en-US" dirty="0"/>
          </a:p>
        </p:txBody>
      </p:sp>
      <p:sp>
        <p:nvSpPr>
          <p:cNvPr id="3" name="Text Placeholder 2"/>
          <p:cNvSpPr>
            <a:spLocks noGrp="1"/>
          </p:cNvSpPr>
          <p:nvPr>
            <p:ph type="body" idx="1"/>
          </p:nvPr>
        </p:nvSpPr>
        <p:spPr>
          <a:xfrm>
            <a:off x="693208" y="3824553"/>
            <a:ext cx="8763000" cy="1250156"/>
          </a:xfrm>
        </p:spPr>
        <p:txBody>
          <a:bodyPr/>
          <a:lstStyle>
            <a:lvl1pPr marL="0" indent="0">
              <a:buNone/>
              <a:defRPr sz="2000">
                <a:solidFill>
                  <a:schemeClr val="tx1">
                    <a:tint val="75000"/>
                  </a:schemeClr>
                </a:solidFill>
              </a:defRPr>
            </a:lvl1pPr>
            <a:lvl2pPr marL="381000" indent="0">
              <a:buNone/>
              <a:defRPr sz="1665">
                <a:solidFill>
                  <a:schemeClr val="tx1">
                    <a:tint val="75000"/>
                  </a:schemeClr>
                </a:solidFill>
              </a:defRPr>
            </a:lvl2pPr>
            <a:lvl3pPr marL="762000" indent="0">
              <a:buNone/>
              <a:defRPr sz="1500">
                <a:solidFill>
                  <a:schemeClr val="tx1">
                    <a:tint val="75000"/>
                  </a:schemeClr>
                </a:solidFill>
              </a:defRPr>
            </a:lvl3pPr>
            <a:lvl4pPr marL="1143000" indent="0">
              <a:buNone/>
              <a:defRPr sz="1335">
                <a:solidFill>
                  <a:schemeClr val="tx1">
                    <a:tint val="75000"/>
                  </a:schemeClr>
                </a:solidFill>
              </a:defRPr>
            </a:lvl4pPr>
            <a:lvl5pPr marL="1524000" indent="0">
              <a:buNone/>
              <a:defRPr sz="1335">
                <a:solidFill>
                  <a:schemeClr val="tx1">
                    <a:tint val="75000"/>
                  </a:schemeClr>
                </a:solidFill>
              </a:defRPr>
            </a:lvl5pPr>
            <a:lvl6pPr marL="1905000" indent="0">
              <a:buNone/>
              <a:defRPr sz="1335">
                <a:solidFill>
                  <a:schemeClr val="tx1">
                    <a:tint val="75000"/>
                  </a:schemeClr>
                </a:solidFill>
              </a:defRPr>
            </a:lvl6pPr>
            <a:lvl7pPr marL="2286000" indent="0">
              <a:buNone/>
              <a:defRPr sz="1335">
                <a:solidFill>
                  <a:schemeClr val="tx1">
                    <a:tint val="75000"/>
                  </a:schemeClr>
                </a:solidFill>
              </a:defRPr>
            </a:lvl7pPr>
            <a:lvl8pPr marL="2667000" indent="0">
              <a:buNone/>
              <a:defRPr sz="1335">
                <a:solidFill>
                  <a:schemeClr val="tx1">
                    <a:tint val="75000"/>
                  </a:schemeClr>
                </a:solidFill>
              </a:defRPr>
            </a:lvl8pPr>
            <a:lvl9pPr marL="3048000" indent="0">
              <a:buNone/>
              <a:defRPr sz="133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838988-15A6-4647-86D7-062E8698D868}" type="datetimeFigureOut">
              <a:rPr lang="en-US" smtClean="0">
                <a:solidFill>
                  <a:prstClr val="black">
                    <a:tint val="75000"/>
                  </a:prstClr>
                </a:solidFill>
              </a:rPr>
              <a:t>9/15/2022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F1BDB4-6E33-4EB0-BC1A-E3E463951136}"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8500" y="1521354"/>
            <a:ext cx="43180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43500" y="1521354"/>
            <a:ext cx="43180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838988-15A6-4647-86D7-062E8698D868}" type="datetimeFigureOut">
              <a:rPr lang="en-US" smtClean="0">
                <a:solidFill>
                  <a:prstClr val="black">
                    <a:tint val="75000"/>
                  </a:prstClr>
                </a:solidFill>
              </a:rPr>
              <a:t>9/15/2022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CF1BDB4-6E33-4EB0-BC1A-E3E463951136}"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9823" y="304271"/>
            <a:ext cx="87630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9824" y="1400969"/>
            <a:ext cx="4298156" cy="686593"/>
          </a:xfrm>
        </p:spPr>
        <p:txBody>
          <a:bodyPr anchor="b"/>
          <a:lstStyle>
            <a:lvl1pPr marL="0" indent="0">
              <a:buNone/>
              <a:defRPr sz="2000" b="1"/>
            </a:lvl1pPr>
            <a:lvl2pPr marL="381000" indent="0">
              <a:buNone/>
              <a:defRPr sz="1665" b="1"/>
            </a:lvl2pPr>
            <a:lvl3pPr marL="762000" indent="0">
              <a:buNone/>
              <a:defRPr sz="1500" b="1"/>
            </a:lvl3pPr>
            <a:lvl4pPr marL="1143000" indent="0">
              <a:buNone/>
              <a:defRPr sz="1335" b="1"/>
            </a:lvl4pPr>
            <a:lvl5pPr marL="1524000" indent="0">
              <a:buNone/>
              <a:defRPr sz="1335" b="1"/>
            </a:lvl5pPr>
            <a:lvl6pPr marL="1905000" indent="0">
              <a:buNone/>
              <a:defRPr sz="1335" b="1"/>
            </a:lvl6pPr>
            <a:lvl7pPr marL="2286000" indent="0">
              <a:buNone/>
              <a:defRPr sz="1335" b="1"/>
            </a:lvl7pPr>
            <a:lvl8pPr marL="2667000" indent="0">
              <a:buNone/>
              <a:defRPr sz="1335" b="1"/>
            </a:lvl8pPr>
            <a:lvl9pPr marL="3048000" indent="0">
              <a:buNone/>
              <a:defRPr sz="1335" b="1"/>
            </a:lvl9pPr>
          </a:lstStyle>
          <a:p>
            <a:pPr lvl="0"/>
            <a:r>
              <a:rPr lang="en-US"/>
              <a:t>Click to edit Master text styles</a:t>
            </a:r>
          </a:p>
        </p:txBody>
      </p:sp>
      <p:sp>
        <p:nvSpPr>
          <p:cNvPr id="4" name="Content Placeholder 3"/>
          <p:cNvSpPr>
            <a:spLocks noGrp="1"/>
          </p:cNvSpPr>
          <p:nvPr>
            <p:ph sz="half" idx="2"/>
          </p:nvPr>
        </p:nvSpPr>
        <p:spPr>
          <a:xfrm>
            <a:off x="699824" y="2087563"/>
            <a:ext cx="4298156"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43500" y="1400969"/>
            <a:ext cx="4319323" cy="686593"/>
          </a:xfrm>
        </p:spPr>
        <p:txBody>
          <a:bodyPr anchor="b"/>
          <a:lstStyle>
            <a:lvl1pPr marL="0" indent="0">
              <a:buNone/>
              <a:defRPr sz="2000" b="1"/>
            </a:lvl1pPr>
            <a:lvl2pPr marL="381000" indent="0">
              <a:buNone/>
              <a:defRPr sz="1665" b="1"/>
            </a:lvl2pPr>
            <a:lvl3pPr marL="762000" indent="0">
              <a:buNone/>
              <a:defRPr sz="1500" b="1"/>
            </a:lvl3pPr>
            <a:lvl4pPr marL="1143000" indent="0">
              <a:buNone/>
              <a:defRPr sz="1335" b="1"/>
            </a:lvl4pPr>
            <a:lvl5pPr marL="1524000" indent="0">
              <a:buNone/>
              <a:defRPr sz="1335" b="1"/>
            </a:lvl5pPr>
            <a:lvl6pPr marL="1905000" indent="0">
              <a:buNone/>
              <a:defRPr sz="1335" b="1"/>
            </a:lvl6pPr>
            <a:lvl7pPr marL="2286000" indent="0">
              <a:buNone/>
              <a:defRPr sz="1335" b="1"/>
            </a:lvl7pPr>
            <a:lvl8pPr marL="2667000" indent="0">
              <a:buNone/>
              <a:defRPr sz="1335" b="1"/>
            </a:lvl8pPr>
            <a:lvl9pPr marL="3048000" indent="0">
              <a:buNone/>
              <a:defRPr sz="1335" b="1"/>
            </a:lvl9pPr>
          </a:lstStyle>
          <a:p>
            <a:pPr lvl="0"/>
            <a:r>
              <a:rPr lang="en-US"/>
              <a:t>Click to edit Master text styles</a:t>
            </a:r>
          </a:p>
        </p:txBody>
      </p:sp>
      <p:sp>
        <p:nvSpPr>
          <p:cNvPr id="6" name="Content Placeholder 5"/>
          <p:cNvSpPr>
            <a:spLocks noGrp="1"/>
          </p:cNvSpPr>
          <p:nvPr>
            <p:ph sz="quarter" idx="4"/>
          </p:nvPr>
        </p:nvSpPr>
        <p:spPr>
          <a:xfrm>
            <a:off x="5143500" y="2087563"/>
            <a:ext cx="4319323"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838988-15A6-4647-86D7-062E8698D868}" type="datetimeFigureOut">
              <a:rPr lang="en-US" smtClean="0">
                <a:solidFill>
                  <a:prstClr val="black">
                    <a:tint val="75000"/>
                  </a:prstClr>
                </a:solidFill>
              </a:rPr>
              <a:t>9/15/2022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CF1BDB4-6E33-4EB0-BC1A-E3E463951136}"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3672418"/>
            <a:ext cx="8636000" cy="113506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02570" y="2422261"/>
            <a:ext cx="86360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5F4E704-44E4-4D66-AC97-CBE39E2F2E4E}" type="datetimeFigureOut">
              <a:rPr lang="en-US">
                <a:solidFill>
                  <a:prstClr val="black">
                    <a:tint val="75000"/>
                  </a:prstClr>
                </a:solidFill>
              </a:rPr>
              <a:t>9/15/2022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BDA1F7E-83F8-43C0-91D5-65B8D13F92AE}" type="slidenum">
              <a:rPr lang="en-US" altLang="vi-VN"/>
              <a:t>‹#›</a:t>
            </a:fld>
            <a:endParaRPr lang="en-US" altLang="vi-V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838988-15A6-4647-86D7-062E8698D868}" type="datetimeFigureOut">
              <a:rPr lang="en-US" smtClean="0">
                <a:solidFill>
                  <a:prstClr val="black">
                    <a:tint val="75000"/>
                  </a:prstClr>
                </a:solidFill>
              </a:rPr>
              <a:t>9/15/2022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CF1BDB4-6E33-4EB0-BC1A-E3E463951136}"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838988-15A6-4647-86D7-062E8698D868}" type="datetimeFigureOut">
              <a:rPr lang="en-US" smtClean="0">
                <a:solidFill>
                  <a:prstClr val="black">
                    <a:tint val="75000"/>
                  </a:prstClr>
                </a:solidFill>
              </a:rPr>
              <a:t>9/15/2022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CF1BDB4-6E33-4EB0-BC1A-E3E463951136}"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381000"/>
            <a:ext cx="3276864" cy="1333500"/>
          </a:xfrm>
        </p:spPr>
        <p:txBody>
          <a:bodyPr anchor="b"/>
          <a:lstStyle>
            <a:lvl1pPr>
              <a:defRPr sz="2665"/>
            </a:lvl1pPr>
          </a:lstStyle>
          <a:p>
            <a:r>
              <a:rPr lang="en-US"/>
              <a:t>Click to edit Master title style</a:t>
            </a:r>
            <a:endParaRPr lang="en-US" dirty="0"/>
          </a:p>
        </p:txBody>
      </p:sp>
      <p:sp>
        <p:nvSpPr>
          <p:cNvPr id="3" name="Content Placeholder 2"/>
          <p:cNvSpPr>
            <a:spLocks noGrp="1"/>
          </p:cNvSpPr>
          <p:nvPr>
            <p:ph idx="1"/>
          </p:nvPr>
        </p:nvSpPr>
        <p:spPr>
          <a:xfrm>
            <a:off x="4319323" y="822855"/>
            <a:ext cx="5143500" cy="4061354"/>
          </a:xfrm>
        </p:spPr>
        <p:txBody>
          <a:bodyPr/>
          <a:lstStyle>
            <a:lvl1pPr>
              <a:defRPr sz="2665"/>
            </a:lvl1pPr>
            <a:lvl2pPr>
              <a:defRPr sz="2335"/>
            </a:lvl2pPr>
            <a:lvl3pPr>
              <a:defRPr sz="2000"/>
            </a:lvl3pPr>
            <a:lvl4pPr>
              <a:defRPr sz="1665"/>
            </a:lvl4pPr>
            <a:lvl5pPr>
              <a:defRPr sz="1665"/>
            </a:lvl5pPr>
            <a:lvl6pPr>
              <a:defRPr sz="1665"/>
            </a:lvl6pPr>
            <a:lvl7pPr>
              <a:defRPr sz="1665"/>
            </a:lvl7pPr>
            <a:lvl8pPr>
              <a:defRPr sz="1665"/>
            </a:lvl8pPr>
            <a:lvl9pPr>
              <a:defRPr sz="1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9824" y="1714500"/>
            <a:ext cx="3276864" cy="3176323"/>
          </a:xfrm>
        </p:spPr>
        <p:txBody>
          <a:bodyPr/>
          <a:lstStyle>
            <a:lvl1pPr marL="0" indent="0">
              <a:buNone/>
              <a:defRPr sz="1335"/>
            </a:lvl1pPr>
            <a:lvl2pPr marL="381000" indent="0">
              <a:buNone/>
              <a:defRPr sz="1165"/>
            </a:lvl2pPr>
            <a:lvl3pPr marL="762000" indent="0">
              <a:buNone/>
              <a:defRPr sz="1000"/>
            </a:lvl3pPr>
            <a:lvl4pPr marL="1143000" indent="0">
              <a:buNone/>
              <a:defRPr sz="835"/>
            </a:lvl4pPr>
            <a:lvl5pPr marL="1524000" indent="0">
              <a:buNone/>
              <a:defRPr sz="835"/>
            </a:lvl5pPr>
            <a:lvl6pPr marL="1905000" indent="0">
              <a:buNone/>
              <a:defRPr sz="835"/>
            </a:lvl6pPr>
            <a:lvl7pPr marL="2286000" indent="0">
              <a:buNone/>
              <a:defRPr sz="835"/>
            </a:lvl7pPr>
            <a:lvl8pPr marL="2667000" indent="0">
              <a:buNone/>
              <a:defRPr sz="835"/>
            </a:lvl8pPr>
            <a:lvl9pPr marL="3048000" indent="0">
              <a:buNone/>
              <a:defRPr sz="835"/>
            </a:lvl9pPr>
          </a:lstStyle>
          <a:p>
            <a:pPr lvl="0"/>
            <a:r>
              <a:rPr lang="en-US"/>
              <a:t>Click to edit Master text styles</a:t>
            </a:r>
          </a:p>
        </p:txBody>
      </p:sp>
      <p:sp>
        <p:nvSpPr>
          <p:cNvPr id="5" name="Date Placeholder 4"/>
          <p:cNvSpPr>
            <a:spLocks noGrp="1"/>
          </p:cNvSpPr>
          <p:nvPr>
            <p:ph type="dt" sz="half" idx="10"/>
          </p:nvPr>
        </p:nvSpPr>
        <p:spPr/>
        <p:txBody>
          <a:bodyPr/>
          <a:lstStyle/>
          <a:p>
            <a:fld id="{0D838988-15A6-4647-86D7-062E8698D868}" type="datetimeFigureOut">
              <a:rPr lang="en-US" smtClean="0">
                <a:solidFill>
                  <a:prstClr val="black">
                    <a:tint val="75000"/>
                  </a:prstClr>
                </a:solidFill>
              </a:rPr>
              <a:t>9/15/2022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CF1BDB4-6E33-4EB0-BC1A-E3E463951136}"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381000"/>
            <a:ext cx="3276864" cy="1333500"/>
          </a:xfrm>
        </p:spPr>
        <p:txBody>
          <a:bodyPr anchor="b"/>
          <a:lstStyle>
            <a:lvl1pPr>
              <a:defRPr sz="266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19323" y="822855"/>
            <a:ext cx="5143500" cy="4061354"/>
          </a:xfrm>
        </p:spPr>
        <p:txBody>
          <a:bodyPr anchor="t"/>
          <a:lstStyle>
            <a:lvl1pPr marL="0" indent="0">
              <a:buNone/>
              <a:defRPr sz="2665"/>
            </a:lvl1pPr>
            <a:lvl2pPr marL="381000" indent="0">
              <a:buNone/>
              <a:defRPr sz="2335"/>
            </a:lvl2pPr>
            <a:lvl3pPr marL="762000" indent="0">
              <a:buNone/>
              <a:defRPr sz="2000"/>
            </a:lvl3pPr>
            <a:lvl4pPr marL="1143000" indent="0">
              <a:buNone/>
              <a:defRPr sz="1665"/>
            </a:lvl4pPr>
            <a:lvl5pPr marL="1524000" indent="0">
              <a:buNone/>
              <a:defRPr sz="1665"/>
            </a:lvl5pPr>
            <a:lvl6pPr marL="1905000" indent="0">
              <a:buNone/>
              <a:defRPr sz="1665"/>
            </a:lvl6pPr>
            <a:lvl7pPr marL="2286000" indent="0">
              <a:buNone/>
              <a:defRPr sz="1665"/>
            </a:lvl7pPr>
            <a:lvl8pPr marL="2667000" indent="0">
              <a:buNone/>
              <a:defRPr sz="1665"/>
            </a:lvl8pPr>
            <a:lvl9pPr marL="3048000" indent="0">
              <a:buNone/>
              <a:defRPr sz="1665"/>
            </a:lvl9pPr>
          </a:lstStyle>
          <a:p>
            <a:r>
              <a:rPr lang="en-US"/>
              <a:t>Click icon to add picture</a:t>
            </a:r>
            <a:endParaRPr lang="en-US" dirty="0"/>
          </a:p>
        </p:txBody>
      </p:sp>
      <p:sp>
        <p:nvSpPr>
          <p:cNvPr id="4" name="Text Placeholder 3"/>
          <p:cNvSpPr>
            <a:spLocks noGrp="1"/>
          </p:cNvSpPr>
          <p:nvPr>
            <p:ph type="body" sz="half" idx="2"/>
          </p:nvPr>
        </p:nvSpPr>
        <p:spPr>
          <a:xfrm>
            <a:off x="699824" y="1714500"/>
            <a:ext cx="3276864" cy="3176323"/>
          </a:xfrm>
        </p:spPr>
        <p:txBody>
          <a:bodyPr/>
          <a:lstStyle>
            <a:lvl1pPr marL="0" indent="0">
              <a:buNone/>
              <a:defRPr sz="1335"/>
            </a:lvl1pPr>
            <a:lvl2pPr marL="381000" indent="0">
              <a:buNone/>
              <a:defRPr sz="1165"/>
            </a:lvl2pPr>
            <a:lvl3pPr marL="762000" indent="0">
              <a:buNone/>
              <a:defRPr sz="1000"/>
            </a:lvl3pPr>
            <a:lvl4pPr marL="1143000" indent="0">
              <a:buNone/>
              <a:defRPr sz="835"/>
            </a:lvl4pPr>
            <a:lvl5pPr marL="1524000" indent="0">
              <a:buNone/>
              <a:defRPr sz="835"/>
            </a:lvl5pPr>
            <a:lvl6pPr marL="1905000" indent="0">
              <a:buNone/>
              <a:defRPr sz="835"/>
            </a:lvl6pPr>
            <a:lvl7pPr marL="2286000" indent="0">
              <a:buNone/>
              <a:defRPr sz="835"/>
            </a:lvl7pPr>
            <a:lvl8pPr marL="2667000" indent="0">
              <a:buNone/>
              <a:defRPr sz="835"/>
            </a:lvl8pPr>
            <a:lvl9pPr marL="3048000" indent="0">
              <a:buNone/>
              <a:defRPr sz="835"/>
            </a:lvl9pPr>
          </a:lstStyle>
          <a:p>
            <a:pPr lvl="0"/>
            <a:r>
              <a:rPr lang="en-US"/>
              <a:t>Click to edit Master text styles</a:t>
            </a:r>
          </a:p>
        </p:txBody>
      </p:sp>
      <p:sp>
        <p:nvSpPr>
          <p:cNvPr id="5" name="Date Placeholder 4"/>
          <p:cNvSpPr>
            <a:spLocks noGrp="1"/>
          </p:cNvSpPr>
          <p:nvPr>
            <p:ph type="dt" sz="half" idx="10"/>
          </p:nvPr>
        </p:nvSpPr>
        <p:spPr/>
        <p:txBody>
          <a:bodyPr/>
          <a:lstStyle/>
          <a:p>
            <a:fld id="{0D838988-15A6-4647-86D7-062E8698D868}" type="datetimeFigureOut">
              <a:rPr lang="en-US" smtClean="0">
                <a:solidFill>
                  <a:prstClr val="black">
                    <a:tint val="75000"/>
                  </a:prstClr>
                </a:solidFill>
              </a:rPr>
              <a:t>9/15/2022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CF1BDB4-6E33-4EB0-BC1A-E3E463951136}"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838988-15A6-4647-86D7-062E8698D868}" type="datetimeFigureOut">
              <a:rPr lang="en-US" smtClean="0">
                <a:solidFill>
                  <a:prstClr val="black">
                    <a:tint val="75000"/>
                  </a:prstClr>
                </a:solidFill>
              </a:rPr>
              <a:t>9/15/2022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F1BDB4-6E33-4EB0-BC1A-E3E463951136}"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304271"/>
            <a:ext cx="2190750"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8500" y="304271"/>
            <a:ext cx="6445250"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838988-15A6-4647-86D7-062E8698D868}" type="datetimeFigureOut">
              <a:rPr lang="en-US" smtClean="0">
                <a:solidFill>
                  <a:prstClr val="black">
                    <a:tint val="75000"/>
                  </a:prstClr>
                </a:solidFill>
              </a:rPr>
              <a:t>9/15/2022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F1BDB4-6E33-4EB0-BC1A-E3E463951136}"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127000"/>
            <a:ext cx="7634111" cy="1333500"/>
          </a:xfrm>
        </p:spPr>
        <p:txBody>
          <a:bodyPr/>
          <a:lstStyle/>
          <a:p>
            <a:r>
              <a:rPr lang="en-US"/>
              <a:t>Click to edit Master title style</a:t>
            </a:r>
          </a:p>
        </p:txBody>
      </p:sp>
      <p:sp>
        <p:nvSpPr>
          <p:cNvPr id="3" name="Table Placeholder 2"/>
          <p:cNvSpPr>
            <a:spLocks noGrp="1"/>
          </p:cNvSpPr>
          <p:nvPr>
            <p:ph type="tbl" idx="1"/>
          </p:nvPr>
        </p:nvSpPr>
        <p:spPr>
          <a:xfrm>
            <a:off x="762000" y="1524000"/>
            <a:ext cx="8551333" cy="3048000"/>
          </a:xfrm>
        </p:spPr>
        <p:txBody>
          <a:bodyPr/>
          <a:lstStyle/>
          <a:p>
            <a:pPr lvl="0"/>
            <a:endParaRPr lang="en-US" noProof="0"/>
          </a:p>
        </p:txBody>
      </p:sp>
      <p:sp>
        <p:nvSpPr>
          <p:cNvPr id="4" name="Rectangle 5"/>
          <p:cNvSpPr>
            <a:spLocks noGrp="1" noChangeArrowheads="1"/>
          </p:cNvSpPr>
          <p:nvPr>
            <p:ph type="dt" sz="half" idx="10"/>
          </p:nvPr>
        </p:nvSpPr>
        <p:spPr/>
        <p:txBody>
          <a:bodyPr/>
          <a:lstStyle>
            <a:lvl1pPr>
              <a:defRPr/>
            </a:lvl1pPr>
          </a:lstStyle>
          <a:p>
            <a:pPr>
              <a:defRPr/>
            </a:pPr>
            <a:endParaRPr lang="en-US"/>
          </a:p>
        </p:txBody>
      </p:sp>
      <p:sp>
        <p:nvSpPr>
          <p:cNvPr id="5" name="Rectangle 6"/>
          <p:cNvSpPr>
            <a:spLocks noGrp="1" noChangeArrowheads="1"/>
          </p:cNvSpPr>
          <p:nvPr>
            <p:ph type="ftr" sz="quarter" idx="11"/>
          </p:nvPr>
        </p:nvSpPr>
        <p:spPr/>
        <p:txBody>
          <a:bodyPr/>
          <a:lstStyle>
            <a:lvl1pPr>
              <a:defRPr/>
            </a:lvl1pPr>
          </a:lstStyle>
          <a:p>
            <a:pPr>
              <a:defRPr/>
            </a:pPr>
            <a:endParaRPr lang="en-US"/>
          </a:p>
        </p:txBody>
      </p:sp>
      <p:sp>
        <p:nvSpPr>
          <p:cNvPr id="6" name="Rectangle 7"/>
          <p:cNvSpPr>
            <a:spLocks noGrp="1" noChangeArrowheads="1"/>
          </p:cNvSpPr>
          <p:nvPr>
            <p:ph type="sldNum" sz="quarter" idx="12"/>
          </p:nvPr>
        </p:nvSpPr>
        <p:spPr/>
        <p:txBody>
          <a:bodyPr/>
          <a:lstStyle>
            <a:lvl1pPr>
              <a:defRPr/>
            </a:lvl1pPr>
          </a:lstStyle>
          <a:p>
            <a:pPr>
              <a:defRPr/>
            </a:pPr>
            <a:fld id="{4F45F4D9-8432-4CB3-9FD1-823009A0F029}" type="slidenum">
              <a:rPr lang="en-US"/>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935302"/>
            <a:ext cx="7620000" cy="1989667"/>
          </a:xfrm>
        </p:spPr>
        <p:txBody>
          <a:bodyPr anchor="b"/>
          <a:lstStyle>
            <a:lvl1pPr algn="ctr">
              <a:defRPr sz="5000"/>
            </a:lvl1pPr>
          </a:lstStyle>
          <a:p>
            <a:r>
              <a:rPr lang="en-US"/>
              <a:t>Click to edit Master title style</a:t>
            </a:r>
            <a:endParaRPr lang="en-US" dirty="0"/>
          </a:p>
        </p:txBody>
      </p:sp>
      <p:sp>
        <p:nvSpPr>
          <p:cNvPr id="3" name="Subtitle 2"/>
          <p:cNvSpPr>
            <a:spLocks noGrp="1"/>
          </p:cNvSpPr>
          <p:nvPr>
            <p:ph type="subTitle" idx="1"/>
          </p:nvPr>
        </p:nvSpPr>
        <p:spPr>
          <a:xfrm>
            <a:off x="1270000" y="3001698"/>
            <a:ext cx="7620000" cy="1379802"/>
          </a:xfrm>
        </p:spPr>
        <p:txBody>
          <a:bodyPr/>
          <a:lstStyle>
            <a:lvl1pPr marL="0" indent="0" algn="ctr">
              <a:buNone/>
              <a:defRPr sz="2000"/>
            </a:lvl1pPr>
            <a:lvl2pPr marL="381000" indent="0" algn="ctr">
              <a:buNone/>
              <a:defRPr sz="1665"/>
            </a:lvl2pPr>
            <a:lvl3pPr marL="762000" indent="0" algn="ctr">
              <a:buNone/>
              <a:defRPr sz="1500"/>
            </a:lvl3pPr>
            <a:lvl4pPr marL="1143000" indent="0" algn="ctr">
              <a:buNone/>
              <a:defRPr sz="1335"/>
            </a:lvl4pPr>
            <a:lvl5pPr marL="1524000" indent="0" algn="ctr">
              <a:buNone/>
              <a:defRPr sz="1335"/>
            </a:lvl5pPr>
            <a:lvl6pPr marL="1905000" indent="0" algn="ctr">
              <a:buNone/>
              <a:defRPr sz="1335"/>
            </a:lvl6pPr>
            <a:lvl7pPr marL="2286000" indent="0" algn="ctr">
              <a:buNone/>
              <a:defRPr sz="1335"/>
            </a:lvl7pPr>
            <a:lvl8pPr marL="2667000" indent="0" algn="ctr">
              <a:buNone/>
              <a:defRPr sz="1335"/>
            </a:lvl8pPr>
            <a:lvl9pPr marL="3048000" indent="0" algn="ctr">
              <a:buNone/>
              <a:defRPr sz="1335"/>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838988-15A6-4647-86D7-062E8698D868}" type="datetimeFigureOut">
              <a:rPr lang="en-US" smtClean="0">
                <a:solidFill>
                  <a:prstClr val="black">
                    <a:tint val="75000"/>
                  </a:prstClr>
                </a:solidFill>
              </a:rPr>
              <a:t>9/15/2022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F1BDB4-6E33-4EB0-BC1A-E3E463951136}"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838988-15A6-4647-86D7-062E8698D868}" type="datetimeFigureOut">
              <a:rPr lang="en-US" smtClean="0">
                <a:solidFill>
                  <a:prstClr val="black">
                    <a:tint val="75000"/>
                  </a:prstClr>
                </a:solidFill>
              </a:rPr>
              <a:t>9/15/2022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F1BDB4-6E33-4EB0-BC1A-E3E463951136}"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208" y="1424782"/>
            <a:ext cx="8763000" cy="2377281"/>
          </a:xfrm>
        </p:spPr>
        <p:txBody>
          <a:bodyPr anchor="b"/>
          <a:lstStyle>
            <a:lvl1pPr>
              <a:defRPr sz="5000"/>
            </a:lvl1pPr>
          </a:lstStyle>
          <a:p>
            <a:r>
              <a:rPr lang="en-US"/>
              <a:t>Click to edit Master title style</a:t>
            </a:r>
            <a:endParaRPr lang="en-US" dirty="0"/>
          </a:p>
        </p:txBody>
      </p:sp>
      <p:sp>
        <p:nvSpPr>
          <p:cNvPr id="3" name="Text Placeholder 2"/>
          <p:cNvSpPr>
            <a:spLocks noGrp="1"/>
          </p:cNvSpPr>
          <p:nvPr>
            <p:ph type="body" idx="1"/>
          </p:nvPr>
        </p:nvSpPr>
        <p:spPr>
          <a:xfrm>
            <a:off x="693208" y="3824553"/>
            <a:ext cx="8763000" cy="1250156"/>
          </a:xfrm>
        </p:spPr>
        <p:txBody>
          <a:bodyPr/>
          <a:lstStyle>
            <a:lvl1pPr marL="0" indent="0">
              <a:buNone/>
              <a:defRPr sz="2000">
                <a:solidFill>
                  <a:schemeClr val="tx1">
                    <a:tint val="75000"/>
                  </a:schemeClr>
                </a:solidFill>
              </a:defRPr>
            </a:lvl1pPr>
            <a:lvl2pPr marL="381000" indent="0">
              <a:buNone/>
              <a:defRPr sz="1665">
                <a:solidFill>
                  <a:schemeClr val="tx1">
                    <a:tint val="75000"/>
                  </a:schemeClr>
                </a:solidFill>
              </a:defRPr>
            </a:lvl2pPr>
            <a:lvl3pPr marL="762000" indent="0">
              <a:buNone/>
              <a:defRPr sz="1500">
                <a:solidFill>
                  <a:schemeClr val="tx1">
                    <a:tint val="75000"/>
                  </a:schemeClr>
                </a:solidFill>
              </a:defRPr>
            </a:lvl3pPr>
            <a:lvl4pPr marL="1143000" indent="0">
              <a:buNone/>
              <a:defRPr sz="1335">
                <a:solidFill>
                  <a:schemeClr val="tx1">
                    <a:tint val="75000"/>
                  </a:schemeClr>
                </a:solidFill>
              </a:defRPr>
            </a:lvl4pPr>
            <a:lvl5pPr marL="1524000" indent="0">
              <a:buNone/>
              <a:defRPr sz="1335">
                <a:solidFill>
                  <a:schemeClr val="tx1">
                    <a:tint val="75000"/>
                  </a:schemeClr>
                </a:solidFill>
              </a:defRPr>
            </a:lvl5pPr>
            <a:lvl6pPr marL="1905000" indent="0">
              <a:buNone/>
              <a:defRPr sz="1335">
                <a:solidFill>
                  <a:schemeClr val="tx1">
                    <a:tint val="75000"/>
                  </a:schemeClr>
                </a:solidFill>
              </a:defRPr>
            </a:lvl6pPr>
            <a:lvl7pPr marL="2286000" indent="0">
              <a:buNone/>
              <a:defRPr sz="1335">
                <a:solidFill>
                  <a:schemeClr val="tx1">
                    <a:tint val="75000"/>
                  </a:schemeClr>
                </a:solidFill>
              </a:defRPr>
            </a:lvl7pPr>
            <a:lvl8pPr marL="2667000" indent="0">
              <a:buNone/>
              <a:defRPr sz="1335">
                <a:solidFill>
                  <a:schemeClr val="tx1">
                    <a:tint val="75000"/>
                  </a:schemeClr>
                </a:solidFill>
              </a:defRPr>
            </a:lvl8pPr>
            <a:lvl9pPr marL="3048000" indent="0">
              <a:buNone/>
              <a:defRPr sz="133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838988-15A6-4647-86D7-062E8698D868}" type="datetimeFigureOut">
              <a:rPr lang="en-US" smtClean="0">
                <a:solidFill>
                  <a:prstClr val="black">
                    <a:tint val="75000"/>
                  </a:prstClr>
                </a:solidFill>
              </a:rPr>
              <a:t>9/15/2022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F1BDB4-6E33-4EB0-BC1A-E3E463951136}"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1333501"/>
            <a:ext cx="4487333"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64667" y="1333501"/>
            <a:ext cx="4487333"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CF5EC52-721E-4605-946C-2A29F4613025}" type="datetimeFigureOut">
              <a:rPr lang="en-US">
                <a:solidFill>
                  <a:prstClr val="black">
                    <a:tint val="75000"/>
                  </a:prstClr>
                </a:solidFill>
              </a:rPr>
              <a:t>9/15/2022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34F7AAF3-0164-45AE-B080-FC9F0DDA9586}" type="slidenum">
              <a:rPr lang="en-US" altLang="vi-VN"/>
              <a:t>‹#›</a:t>
            </a:fld>
            <a:endParaRPr lang="en-US" altLang="vi-VN"/>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8500" y="1521354"/>
            <a:ext cx="43180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43500" y="1521354"/>
            <a:ext cx="43180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838988-15A6-4647-86D7-062E8698D868}" type="datetimeFigureOut">
              <a:rPr lang="en-US" smtClean="0">
                <a:solidFill>
                  <a:prstClr val="black">
                    <a:tint val="75000"/>
                  </a:prstClr>
                </a:solidFill>
              </a:rPr>
              <a:t>9/15/2022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CF1BDB4-6E33-4EB0-BC1A-E3E463951136}"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9823" y="304271"/>
            <a:ext cx="87630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9824" y="1400969"/>
            <a:ext cx="4298156" cy="686593"/>
          </a:xfrm>
        </p:spPr>
        <p:txBody>
          <a:bodyPr anchor="b"/>
          <a:lstStyle>
            <a:lvl1pPr marL="0" indent="0">
              <a:buNone/>
              <a:defRPr sz="2000" b="1"/>
            </a:lvl1pPr>
            <a:lvl2pPr marL="381000" indent="0">
              <a:buNone/>
              <a:defRPr sz="1665" b="1"/>
            </a:lvl2pPr>
            <a:lvl3pPr marL="762000" indent="0">
              <a:buNone/>
              <a:defRPr sz="1500" b="1"/>
            </a:lvl3pPr>
            <a:lvl4pPr marL="1143000" indent="0">
              <a:buNone/>
              <a:defRPr sz="1335" b="1"/>
            </a:lvl4pPr>
            <a:lvl5pPr marL="1524000" indent="0">
              <a:buNone/>
              <a:defRPr sz="1335" b="1"/>
            </a:lvl5pPr>
            <a:lvl6pPr marL="1905000" indent="0">
              <a:buNone/>
              <a:defRPr sz="1335" b="1"/>
            </a:lvl6pPr>
            <a:lvl7pPr marL="2286000" indent="0">
              <a:buNone/>
              <a:defRPr sz="1335" b="1"/>
            </a:lvl7pPr>
            <a:lvl8pPr marL="2667000" indent="0">
              <a:buNone/>
              <a:defRPr sz="1335" b="1"/>
            </a:lvl8pPr>
            <a:lvl9pPr marL="3048000" indent="0">
              <a:buNone/>
              <a:defRPr sz="1335" b="1"/>
            </a:lvl9pPr>
          </a:lstStyle>
          <a:p>
            <a:pPr lvl="0"/>
            <a:r>
              <a:rPr lang="en-US"/>
              <a:t>Click to edit Master text styles</a:t>
            </a:r>
          </a:p>
        </p:txBody>
      </p:sp>
      <p:sp>
        <p:nvSpPr>
          <p:cNvPr id="4" name="Content Placeholder 3"/>
          <p:cNvSpPr>
            <a:spLocks noGrp="1"/>
          </p:cNvSpPr>
          <p:nvPr>
            <p:ph sz="half" idx="2"/>
          </p:nvPr>
        </p:nvSpPr>
        <p:spPr>
          <a:xfrm>
            <a:off x="699824" y="2087563"/>
            <a:ext cx="4298156"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43500" y="1400969"/>
            <a:ext cx="4319323" cy="686593"/>
          </a:xfrm>
        </p:spPr>
        <p:txBody>
          <a:bodyPr anchor="b"/>
          <a:lstStyle>
            <a:lvl1pPr marL="0" indent="0">
              <a:buNone/>
              <a:defRPr sz="2000" b="1"/>
            </a:lvl1pPr>
            <a:lvl2pPr marL="381000" indent="0">
              <a:buNone/>
              <a:defRPr sz="1665" b="1"/>
            </a:lvl2pPr>
            <a:lvl3pPr marL="762000" indent="0">
              <a:buNone/>
              <a:defRPr sz="1500" b="1"/>
            </a:lvl3pPr>
            <a:lvl4pPr marL="1143000" indent="0">
              <a:buNone/>
              <a:defRPr sz="1335" b="1"/>
            </a:lvl4pPr>
            <a:lvl5pPr marL="1524000" indent="0">
              <a:buNone/>
              <a:defRPr sz="1335" b="1"/>
            </a:lvl5pPr>
            <a:lvl6pPr marL="1905000" indent="0">
              <a:buNone/>
              <a:defRPr sz="1335" b="1"/>
            </a:lvl6pPr>
            <a:lvl7pPr marL="2286000" indent="0">
              <a:buNone/>
              <a:defRPr sz="1335" b="1"/>
            </a:lvl7pPr>
            <a:lvl8pPr marL="2667000" indent="0">
              <a:buNone/>
              <a:defRPr sz="1335" b="1"/>
            </a:lvl8pPr>
            <a:lvl9pPr marL="3048000" indent="0">
              <a:buNone/>
              <a:defRPr sz="1335" b="1"/>
            </a:lvl9pPr>
          </a:lstStyle>
          <a:p>
            <a:pPr lvl="0"/>
            <a:r>
              <a:rPr lang="en-US"/>
              <a:t>Click to edit Master text styles</a:t>
            </a:r>
          </a:p>
        </p:txBody>
      </p:sp>
      <p:sp>
        <p:nvSpPr>
          <p:cNvPr id="6" name="Content Placeholder 5"/>
          <p:cNvSpPr>
            <a:spLocks noGrp="1"/>
          </p:cNvSpPr>
          <p:nvPr>
            <p:ph sz="quarter" idx="4"/>
          </p:nvPr>
        </p:nvSpPr>
        <p:spPr>
          <a:xfrm>
            <a:off x="5143500" y="2087563"/>
            <a:ext cx="4319323"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838988-15A6-4647-86D7-062E8698D868}" type="datetimeFigureOut">
              <a:rPr lang="en-US" smtClean="0">
                <a:solidFill>
                  <a:prstClr val="black">
                    <a:tint val="75000"/>
                  </a:prstClr>
                </a:solidFill>
              </a:rPr>
              <a:t>9/15/2022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CF1BDB4-6E33-4EB0-BC1A-E3E463951136}"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838988-15A6-4647-86D7-062E8698D868}" type="datetimeFigureOut">
              <a:rPr lang="en-US" smtClean="0">
                <a:solidFill>
                  <a:prstClr val="black">
                    <a:tint val="75000"/>
                  </a:prstClr>
                </a:solidFill>
              </a:rPr>
              <a:t>9/15/2022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CF1BDB4-6E33-4EB0-BC1A-E3E463951136}"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838988-15A6-4647-86D7-062E8698D868}" type="datetimeFigureOut">
              <a:rPr lang="en-US" smtClean="0">
                <a:solidFill>
                  <a:prstClr val="black">
                    <a:tint val="75000"/>
                  </a:prstClr>
                </a:solidFill>
              </a:rPr>
              <a:t>9/15/2022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CF1BDB4-6E33-4EB0-BC1A-E3E463951136}"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381000"/>
            <a:ext cx="3276864" cy="1333500"/>
          </a:xfrm>
        </p:spPr>
        <p:txBody>
          <a:bodyPr anchor="b"/>
          <a:lstStyle>
            <a:lvl1pPr>
              <a:defRPr sz="2665"/>
            </a:lvl1pPr>
          </a:lstStyle>
          <a:p>
            <a:r>
              <a:rPr lang="en-US"/>
              <a:t>Click to edit Master title style</a:t>
            </a:r>
            <a:endParaRPr lang="en-US" dirty="0"/>
          </a:p>
        </p:txBody>
      </p:sp>
      <p:sp>
        <p:nvSpPr>
          <p:cNvPr id="3" name="Content Placeholder 2"/>
          <p:cNvSpPr>
            <a:spLocks noGrp="1"/>
          </p:cNvSpPr>
          <p:nvPr>
            <p:ph idx="1"/>
          </p:nvPr>
        </p:nvSpPr>
        <p:spPr>
          <a:xfrm>
            <a:off x="4319323" y="822855"/>
            <a:ext cx="5143500" cy="4061354"/>
          </a:xfrm>
        </p:spPr>
        <p:txBody>
          <a:bodyPr/>
          <a:lstStyle>
            <a:lvl1pPr>
              <a:defRPr sz="2665"/>
            </a:lvl1pPr>
            <a:lvl2pPr>
              <a:defRPr sz="2335"/>
            </a:lvl2pPr>
            <a:lvl3pPr>
              <a:defRPr sz="2000"/>
            </a:lvl3pPr>
            <a:lvl4pPr>
              <a:defRPr sz="1665"/>
            </a:lvl4pPr>
            <a:lvl5pPr>
              <a:defRPr sz="1665"/>
            </a:lvl5pPr>
            <a:lvl6pPr>
              <a:defRPr sz="1665"/>
            </a:lvl6pPr>
            <a:lvl7pPr>
              <a:defRPr sz="1665"/>
            </a:lvl7pPr>
            <a:lvl8pPr>
              <a:defRPr sz="1665"/>
            </a:lvl8pPr>
            <a:lvl9pPr>
              <a:defRPr sz="1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9824" y="1714500"/>
            <a:ext cx="3276864" cy="3176323"/>
          </a:xfrm>
        </p:spPr>
        <p:txBody>
          <a:bodyPr/>
          <a:lstStyle>
            <a:lvl1pPr marL="0" indent="0">
              <a:buNone/>
              <a:defRPr sz="1335"/>
            </a:lvl1pPr>
            <a:lvl2pPr marL="381000" indent="0">
              <a:buNone/>
              <a:defRPr sz="1165"/>
            </a:lvl2pPr>
            <a:lvl3pPr marL="762000" indent="0">
              <a:buNone/>
              <a:defRPr sz="1000"/>
            </a:lvl3pPr>
            <a:lvl4pPr marL="1143000" indent="0">
              <a:buNone/>
              <a:defRPr sz="835"/>
            </a:lvl4pPr>
            <a:lvl5pPr marL="1524000" indent="0">
              <a:buNone/>
              <a:defRPr sz="835"/>
            </a:lvl5pPr>
            <a:lvl6pPr marL="1905000" indent="0">
              <a:buNone/>
              <a:defRPr sz="835"/>
            </a:lvl6pPr>
            <a:lvl7pPr marL="2286000" indent="0">
              <a:buNone/>
              <a:defRPr sz="835"/>
            </a:lvl7pPr>
            <a:lvl8pPr marL="2667000" indent="0">
              <a:buNone/>
              <a:defRPr sz="835"/>
            </a:lvl8pPr>
            <a:lvl9pPr marL="3048000" indent="0">
              <a:buNone/>
              <a:defRPr sz="835"/>
            </a:lvl9pPr>
          </a:lstStyle>
          <a:p>
            <a:pPr lvl="0"/>
            <a:r>
              <a:rPr lang="en-US"/>
              <a:t>Click to edit Master text styles</a:t>
            </a:r>
          </a:p>
        </p:txBody>
      </p:sp>
      <p:sp>
        <p:nvSpPr>
          <p:cNvPr id="5" name="Date Placeholder 4"/>
          <p:cNvSpPr>
            <a:spLocks noGrp="1"/>
          </p:cNvSpPr>
          <p:nvPr>
            <p:ph type="dt" sz="half" idx="10"/>
          </p:nvPr>
        </p:nvSpPr>
        <p:spPr/>
        <p:txBody>
          <a:bodyPr/>
          <a:lstStyle/>
          <a:p>
            <a:fld id="{0D838988-15A6-4647-86D7-062E8698D868}" type="datetimeFigureOut">
              <a:rPr lang="en-US" smtClean="0">
                <a:solidFill>
                  <a:prstClr val="black">
                    <a:tint val="75000"/>
                  </a:prstClr>
                </a:solidFill>
              </a:rPr>
              <a:t>9/15/2022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CF1BDB4-6E33-4EB0-BC1A-E3E463951136}"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381000"/>
            <a:ext cx="3276864" cy="1333500"/>
          </a:xfrm>
        </p:spPr>
        <p:txBody>
          <a:bodyPr anchor="b"/>
          <a:lstStyle>
            <a:lvl1pPr>
              <a:defRPr sz="266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19323" y="822855"/>
            <a:ext cx="5143500" cy="4061354"/>
          </a:xfrm>
        </p:spPr>
        <p:txBody>
          <a:bodyPr anchor="t"/>
          <a:lstStyle>
            <a:lvl1pPr marL="0" indent="0">
              <a:buNone/>
              <a:defRPr sz="2665"/>
            </a:lvl1pPr>
            <a:lvl2pPr marL="381000" indent="0">
              <a:buNone/>
              <a:defRPr sz="2335"/>
            </a:lvl2pPr>
            <a:lvl3pPr marL="762000" indent="0">
              <a:buNone/>
              <a:defRPr sz="2000"/>
            </a:lvl3pPr>
            <a:lvl4pPr marL="1143000" indent="0">
              <a:buNone/>
              <a:defRPr sz="1665"/>
            </a:lvl4pPr>
            <a:lvl5pPr marL="1524000" indent="0">
              <a:buNone/>
              <a:defRPr sz="1665"/>
            </a:lvl5pPr>
            <a:lvl6pPr marL="1905000" indent="0">
              <a:buNone/>
              <a:defRPr sz="1665"/>
            </a:lvl6pPr>
            <a:lvl7pPr marL="2286000" indent="0">
              <a:buNone/>
              <a:defRPr sz="1665"/>
            </a:lvl7pPr>
            <a:lvl8pPr marL="2667000" indent="0">
              <a:buNone/>
              <a:defRPr sz="1665"/>
            </a:lvl8pPr>
            <a:lvl9pPr marL="3048000" indent="0">
              <a:buNone/>
              <a:defRPr sz="1665"/>
            </a:lvl9pPr>
          </a:lstStyle>
          <a:p>
            <a:r>
              <a:rPr lang="en-US"/>
              <a:t>Click icon to add picture</a:t>
            </a:r>
            <a:endParaRPr lang="en-US" dirty="0"/>
          </a:p>
        </p:txBody>
      </p:sp>
      <p:sp>
        <p:nvSpPr>
          <p:cNvPr id="4" name="Text Placeholder 3"/>
          <p:cNvSpPr>
            <a:spLocks noGrp="1"/>
          </p:cNvSpPr>
          <p:nvPr>
            <p:ph type="body" sz="half" idx="2"/>
          </p:nvPr>
        </p:nvSpPr>
        <p:spPr>
          <a:xfrm>
            <a:off x="699824" y="1714500"/>
            <a:ext cx="3276864" cy="3176323"/>
          </a:xfrm>
        </p:spPr>
        <p:txBody>
          <a:bodyPr/>
          <a:lstStyle>
            <a:lvl1pPr marL="0" indent="0">
              <a:buNone/>
              <a:defRPr sz="1335"/>
            </a:lvl1pPr>
            <a:lvl2pPr marL="381000" indent="0">
              <a:buNone/>
              <a:defRPr sz="1165"/>
            </a:lvl2pPr>
            <a:lvl3pPr marL="762000" indent="0">
              <a:buNone/>
              <a:defRPr sz="1000"/>
            </a:lvl3pPr>
            <a:lvl4pPr marL="1143000" indent="0">
              <a:buNone/>
              <a:defRPr sz="835"/>
            </a:lvl4pPr>
            <a:lvl5pPr marL="1524000" indent="0">
              <a:buNone/>
              <a:defRPr sz="835"/>
            </a:lvl5pPr>
            <a:lvl6pPr marL="1905000" indent="0">
              <a:buNone/>
              <a:defRPr sz="835"/>
            </a:lvl6pPr>
            <a:lvl7pPr marL="2286000" indent="0">
              <a:buNone/>
              <a:defRPr sz="835"/>
            </a:lvl7pPr>
            <a:lvl8pPr marL="2667000" indent="0">
              <a:buNone/>
              <a:defRPr sz="835"/>
            </a:lvl8pPr>
            <a:lvl9pPr marL="3048000" indent="0">
              <a:buNone/>
              <a:defRPr sz="835"/>
            </a:lvl9pPr>
          </a:lstStyle>
          <a:p>
            <a:pPr lvl="0"/>
            <a:r>
              <a:rPr lang="en-US"/>
              <a:t>Click to edit Master text styles</a:t>
            </a:r>
          </a:p>
        </p:txBody>
      </p:sp>
      <p:sp>
        <p:nvSpPr>
          <p:cNvPr id="5" name="Date Placeholder 4"/>
          <p:cNvSpPr>
            <a:spLocks noGrp="1"/>
          </p:cNvSpPr>
          <p:nvPr>
            <p:ph type="dt" sz="half" idx="10"/>
          </p:nvPr>
        </p:nvSpPr>
        <p:spPr/>
        <p:txBody>
          <a:bodyPr/>
          <a:lstStyle/>
          <a:p>
            <a:fld id="{0D838988-15A6-4647-86D7-062E8698D868}" type="datetimeFigureOut">
              <a:rPr lang="en-US" smtClean="0">
                <a:solidFill>
                  <a:prstClr val="black">
                    <a:tint val="75000"/>
                  </a:prstClr>
                </a:solidFill>
              </a:rPr>
              <a:t>9/15/2022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CF1BDB4-6E33-4EB0-BC1A-E3E463951136}"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838988-15A6-4647-86D7-062E8698D868}" type="datetimeFigureOut">
              <a:rPr lang="en-US" smtClean="0">
                <a:solidFill>
                  <a:prstClr val="black">
                    <a:tint val="75000"/>
                  </a:prstClr>
                </a:solidFill>
              </a:rPr>
              <a:t>9/15/2022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F1BDB4-6E33-4EB0-BC1A-E3E463951136}"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304271"/>
            <a:ext cx="2190750"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8500" y="304271"/>
            <a:ext cx="6445250"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838988-15A6-4647-86D7-062E8698D868}" type="datetimeFigureOut">
              <a:rPr lang="en-US" smtClean="0">
                <a:solidFill>
                  <a:prstClr val="black">
                    <a:tint val="75000"/>
                  </a:prstClr>
                </a:solidFill>
              </a:rPr>
              <a:t>9/15/2022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F1BDB4-6E33-4EB0-BC1A-E3E463951136}"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935303"/>
            <a:ext cx="7620000" cy="1989667"/>
          </a:xfrm>
        </p:spPr>
        <p:txBody>
          <a:bodyPr anchor="b"/>
          <a:lstStyle>
            <a:lvl1pPr algn="ctr">
              <a:defRPr sz="3750"/>
            </a:lvl1pPr>
          </a:lstStyle>
          <a:p>
            <a:r>
              <a:rPr lang="en-US"/>
              <a:t>Click to edit Master title style</a:t>
            </a:r>
          </a:p>
        </p:txBody>
      </p:sp>
      <p:sp>
        <p:nvSpPr>
          <p:cNvPr id="3" name="Subtitle 2"/>
          <p:cNvSpPr>
            <a:spLocks noGrp="1"/>
          </p:cNvSpPr>
          <p:nvPr>
            <p:ph type="subTitle" idx="1"/>
          </p:nvPr>
        </p:nvSpPr>
        <p:spPr>
          <a:xfrm>
            <a:off x="1270000" y="3001698"/>
            <a:ext cx="7620000" cy="1379802"/>
          </a:xfrm>
        </p:spPr>
        <p:txBody>
          <a:bodyPr/>
          <a:lstStyle>
            <a:lvl1pPr marL="0" indent="0" algn="ctr">
              <a:buNone/>
              <a:defRPr sz="1500"/>
            </a:lvl1pPr>
            <a:lvl2pPr marL="285750" indent="0" algn="ctr">
              <a:buNone/>
              <a:defRPr sz="1250"/>
            </a:lvl2pPr>
            <a:lvl3pPr marL="571500" indent="0" algn="ctr">
              <a:buNone/>
              <a:defRPr sz="1125"/>
            </a:lvl3pPr>
            <a:lvl4pPr marL="857250" indent="0" algn="ctr">
              <a:buNone/>
              <a:defRPr sz="1000"/>
            </a:lvl4pPr>
            <a:lvl5pPr marL="1143000" indent="0" algn="ctr">
              <a:buNone/>
              <a:defRPr sz="1000"/>
            </a:lvl5pPr>
            <a:lvl6pPr marL="1428750" indent="0" algn="ctr">
              <a:buNone/>
              <a:defRPr sz="1000"/>
            </a:lvl6pPr>
            <a:lvl7pPr marL="1714500" indent="0" algn="ctr">
              <a:buNone/>
              <a:defRPr sz="1000"/>
            </a:lvl7pPr>
            <a:lvl8pPr marL="2000250" indent="0" algn="ctr">
              <a:buNone/>
              <a:defRPr sz="1000"/>
            </a:lvl8pPr>
            <a:lvl9pPr marL="2286000" indent="0" algn="ctr">
              <a:buNone/>
              <a:defRPr sz="1000"/>
            </a:lvl9pPr>
          </a:lstStyle>
          <a:p>
            <a:r>
              <a:rPr lang="en-US"/>
              <a:t>Click to edit Master subtitle style</a:t>
            </a:r>
          </a:p>
        </p:txBody>
      </p:sp>
      <p:sp>
        <p:nvSpPr>
          <p:cNvPr id="4" name="Date Placeholder 3"/>
          <p:cNvSpPr>
            <a:spLocks noGrp="1"/>
          </p:cNvSpPr>
          <p:nvPr>
            <p:ph type="dt" sz="half" idx="10"/>
          </p:nvPr>
        </p:nvSpPr>
        <p:spPr/>
        <p:txBody>
          <a:bodyPr/>
          <a:lstStyle/>
          <a:p>
            <a:fld id="{0D838988-15A6-4647-86D7-062E8698D868}" type="datetimeFigureOut">
              <a:rPr lang="en-US" smtClean="0">
                <a:solidFill>
                  <a:prstClr val="black">
                    <a:tint val="75000"/>
                  </a:prstClr>
                </a:solidFill>
              </a:rPr>
              <a:t>9/15/2022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F1BDB4-6E33-4EB0-BC1A-E3E463951136}"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838988-15A6-4647-86D7-062E8698D868}" type="datetimeFigureOut">
              <a:rPr lang="en-US" smtClean="0">
                <a:solidFill>
                  <a:prstClr val="black">
                    <a:tint val="75000"/>
                  </a:prstClr>
                </a:solidFill>
              </a:rPr>
              <a:t>9/15/2022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F1BDB4-6E33-4EB0-BC1A-E3E463951136}"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8000" y="1279261"/>
            <a:ext cx="448909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8000" y="1812396"/>
            <a:ext cx="448909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61148" y="1279261"/>
            <a:ext cx="4490861"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61148" y="1812396"/>
            <a:ext cx="4490861"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7736535-97A4-40D6-94EF-0C8D619E36E7}" type="datetimeFigureOut">
              <a:rPr lang="en-US">
                <a:solidFill>
                  <a:prstClr val="black">
                    <a:tint val="75000"/>
                  </a:prstClr>
                </a:solidFill>
              </a:rPr>
              <a:t>9/15/2022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D33709E5-67DE-4ADC-9591-8957F7828699}" type="slidenum">
              <a:rPr lang="en-US" altLang="vi-VN"/>
              <a:t>‹#›</a:t>
            </a:fld>
            <a:endParaRPr lang="en-US" altLang="vi-VN"/>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209" y="1424782"/>
            <a:ext cx="8763000" cy="2377281"/>
          </a:xfrm>
        </p:spPr>
        <p:txBody>
          <a:bodyPr anchor="b"/>
          <a:lstStyle>
            <a:lvl1pPr>
              <a:defRPr sz="3750"/>
            </a:lvl1pPr>
          </a:lstStyle>
          <a:p>
            <a:r>
              <a:rPr lang="en-US"/>
              <a:t>Click to edit Master title style</a:t>
            </a:r>
          </a:p>
        </p:txBody>
      </p:sp>
      <p:sp>
        <p:nvSpPr>
          <p:cNvPr id="3" name="Text Placeholder 2"/>
          <p:cNvSpPr>
            <a:spLocks noGrp="1"/>
          </p:cNvSpPr>
          <p:nvPr>
            <p:ph type="body" idx="1"/>
          </p:nvPr>
        </p:nvSpPr>
        <p:spPr>
          <a:xfrm>
            <a:off x="693209" y="3824553"/>
            <a:ext cx="8763000" cy="1250156"/>
          </a:xfrm>
        </p:spPr>
        <p:txBody>
          <a:bodyPr/>
          <a:lstStyle>
            <a:lvl1pPr marL="0" indent="0">
              <a:buNone/>
              <a:defRPr sz="1500">
                <a:solidFill>
                  <a:schemeClr val="tx1">
                    <a:tint val="75000"/>
                  </a:schemeClr>
                </a:solidFill>
              </a:defRPr>
            </a:lvl1pPr>
            <a:lvl2pPr marL="285750" indent="0">
              <a:buNone/>
              <a:defRPr sz="1250">
                <a:solidFill>
                  <a:schemeClr val="tx1">
                    <a:tint val="75000"/>
                  </a:schemeClr>
                </a:solidFill>
              </a:defRPr>
            </a:lvl2pPr>
            <a:lvl3pPr marL="571500" indent="0">
              <a:buNone/>
              <a:defRPr sz="1125">
                <a:solidFill>
                  <a:schemeClr val="tx1">
                    <a:tint val="75000"/>
                  </a:schemeClr>
                </a:solidFill>
              </a:defRPr>
            </a:lvl3pPr>
            <a:lvl4pPr marL="857250" indent="0">
              <a:buNone/>
              <a:defRPr sz="1000">
                <a:solidFill>
                  <a:schemeClr val="tx1">
                    <a:tint val="75000"/>
                  </a:schemeClr>
                </a:solidFill>
              </a:defRPr>
            </a:lvl4pPr>
            <a:lvl5pPr marL="1143000" indent="0">
              <a:buNone/>
              <a:defRPr sz="1000">
                <a:solidFill>
                  <a:schemeClr val="tx1">
                    <a:tint val="75000"/>
                  </a:schemeClr>
                </a:solidFill>
              </a:defRPr>
            </a:lvl5pPr>
            <a:lvl6pPr marL="1428750" indent="0">
              <a:buNone/>
              <a:defRPr sz="1000">
                <a:solidFill>
                  <a:schemeClr val="tx1">
                    <a:tint val="75000"/>
                  </a:schemeClr>
                </a:solidFill>
              </a:defRPr>
            </a:lvl6pPr>
            <a:lvl7pPr marL="1714500" indent="0">
              <a:buNone/>
              <a:defRPr sz="1000">
                <a:solidFill>
                  <a:schemeClr val="tx1">
                    <a:tint val="75000"/>
                  </a:schemeClr>
                </a:solidFill>
              </a:defRPr>
            </a:lvl7pPr>
            <a:lvl8pPr marL="2000250" indent="0">
              <a:buNone/>
              <a:defRPr sz="1000">
                <a:solidFill>
                  <a:schemeClr val="tx1">
                    <a:tint val="75000"/>
                  </a:schemeClr>
                </a:solidFill>
              </a:defRPr>
            </a:lvl8pPr>
            <a:lvl9pPr marL="2286000" indent="0">
              <a:buNone/>
              <a:defRPr sz="10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838988-15A6-4647-86D7-062E8698D868}" type="datetimeFigureOut">
              <a:rPr lang="en-US" smtClean="0">
                <a:solidFill>
                  <a:prstClr val="black">
                    <a:tint val="75000"/>
                  </a:prstClr>
                </a:solidFill>
              </a:rPr>
              <a:t>9/15/2022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F1BDB4-6E33-4EB0-BC1A-E3E463951136}"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1333500"/>
            <a:ext cx="4480560" cy="37716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71440" y="1333500"/>
            <a:ext cx="4480560" cy="37716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838988-15A6-4647-86D7-062E8698D868}" type="datetimeFigureOut">
              <a:rPr lang="en-US" smtClean="0">
                <a:solidFill>
                  <a:prstClr val="black">
                    <a:tint val="75000"/>
                  </a:prstClr>
                </a:solidFill>
              </a:rPr>
              <a:t>9/15/2022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CF1BDB4-6E33-4EB0-BC1A-E3E463951136}"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9823" y="304271"/>
            <a:ext cx="8763000" cy="1104636"/>
          </a:xfrm>
        </p:spPr>
        <p:txBody>
          <a:bodyPr/>
          <a:lstStyle/>
          <a:p>
            <a:r>
              <a:rPr lang="en-US"/>
              <a:t>Click to edit Master title style</a:t>
            </a:r>
          </a:p>
        </p:txBody>
      </p:sp>
      <p:sp>
        <p:nvSpPr>
          <p:cNvPr id="3" name="Text Placeholder 2"/>
          <p:cNvSpPr>
            <a:spLocks noGrp="1"/>
          </p:cNvSpPr>
          <p:nvPr>
            <p:ph type="body" idx="1"/>
          </p:nvPr>
        </p:nvSpPr>
        <p:spPr>
          <a:xfrm>
            <a:off x="699823" y="1400969"/>
            <a:ext cx="4298156" cy="686593"/>
          </a:xfrm>
        </p:spPr>
        <p:txBody>
          <a:bodyPr anchor="b"/>
          <a:lstStyle>
            <a:lvl1pPr marL="0" indent="0">
              <a:buNone/>
              <a:defRPr sz="1500" b="1"/>
            </a:lvl1pPr>
            <a:lvl2pPr marL="285750" indent="0">
              <a:buNone/>
              <a:defRPr sz="1250" b="1"/>
            </a:lvl2pPr>
            <a:lvl3pPr marL="571500" indent="0">
              <a:buNone/>
              <a:defRPr sz="1125" b="1"/>
            </a:lvl3pPr>
            <a:lvl4pPr marL="857250" indent="0">
              <a:buNone/>
              <a:defRPr sz="1000" b="1"/>
            </a:lvl4pPr>
            <a:lvl5pPr marL="1143000" indent="0">
              <a:buNone/>
              <a:defRPr sz="1000" b="1"/>
            </a:lvl5pPr>
            <a:lvl6pPr marL="1428750" indent="0">
              <a:buNone/>
              <a:defRPr sz="1000" b="1"/>
            </a:lvl6pPr>
            <a:lvl7pPr marL="1714500" indent="0">
              <a:buNone/>
              <a:defRPr sz="1000" b="1"/>
            </a:lvl7pPr>
            <a:lvl8pPr marL="2000250" indent="0">
              <a:buNone/>
              <a:defRPr sz="1000" b="1"/>
            </a:lvl8pPr>
            <a:lvl9pPr marL="2286000" indent="0">
              <a:buNone/>
              <a:defRPr sz="1000" b="1"/>
            </a:lvl9pPr>
          </a:lstStyle>
          <a:p>
            <a:pPr lvl="0"/>
            <a:r>
              <a:rPr lang="en-US"/>
              <a:t>Click to edit Master text styles</a:t>
            </a:r>
          </a:p>
        </p:txBody>
      </p:sp>
      <p:sp>
        <p:nvSpPr>
          <p:cNvPr id="4" name="Content Placeholder 3"/>
          <p:cNvSpPr>
            <a:spLocks noGrp="1"/>
          </p:cNvSpPr>
          <p:nvPr>
            <p:ph sz="half" idx="2"/>
          </p:nvPr>
        </p:nvSpPr>
        <p:spPr>
          <a:xfrm>
            <a:off x="699823" y="2087563"/>
            <a:ext cx="4298156"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43500" y="1400969"/>
            <a:ext cx="4319323" cy="686593"/>
          </a:xfrm>
        </p:spPr>
        <p:txBody>
          <a:bodyPr anchor="b"/>
          <a:lstStyle>
            <a:lvl1pPr marL="0" indent="0">
              <a:buNone/>
              <a:defRPr sz="1500" b="1"/>
            </a:lvl1pPr>
            <a:lvl2pPr marL="285750" indent="0">
              <a:buNone/>
              <a:defRPr sz="1250" b="1"/>
            </a:lvl2pPr>
            <a:lvl3pPr marL="571500" indent="0">
              <a:buNone/>
              <a:defRPr sz="1125" b="1"/>
            </a:lvl3pPr>
            <a:lvl4pPr marL="857250" indent="0">
              <a:buNone/>
              <a:defRPr sz="1000" b="1"/>
            </a:lvl4pPr>
            <a:lvl5pPr marL="1143000" indent="0">
              <a:buNone/>
              <a:defRPr sz="1000" b="1"/>
            </a:lvl5pPr>
            <a:lvl6pPr marL="1428750" indent="0">
              <a:buNone/>
              <a:defRPr sz="1000" b="1"/>
            </a:lvl6pPr>
            <a:lvl7pPr marL="1714500" indent="0">
              <a:buNone/>
              <a:defRPr sz="1000" b="1"/>
            </a:lvl7pPr>
            <a:lvl8pPr marL="2000250" indent="0">
              <a:buNone/>
              <a:defRPr sz="1000" b="1"/>
            </a:lvl8pPr>
            <a:lvl9pPr marL="2286000" indent="0">
              <a:buNone/>
              <a:defRPr sz="1000" b="1"/>
            </a:lvl9pPr>
          </a:lstStyle>
          <a:p>
            <a:pPr lvl="0"/>
            <a:r>
              <a:rPr lang="en-US"/>
              <a:t>Click to edit Master text styles</a:t>
            </a:r>
          </a:p>
        </p:txBody>
      </p:sp>
      <p:sp>
        <p:nvSpPr>
          <p:cNvPr id="6" name="Content Placeholder 5"/>
          <p:cNvSpPr>
            <a:spLocks noGrp="1"/>
          </p:cNvSpPr>
          <p:nvPr>
            <p:ph sz="quarter" idx="4"/>
          </p:nvPr>
        </p:nvSpPr>
        <p:spPr>
          <a:xfrm>
            <a:off x="5143500" y="2087563"/>
            <a:ext cx="4319323"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838988-15A6-4647-86D7-062E8698D868}" type="datetimeFigureOut">
              <a:rPr lang="en-US" smtClean="0">
                <a:solidFill>
                  <a:prstClr val="black">
                    <a:tint val="75000"/>
                  </a:prstClr>
                </a:solidFill>
              </a:rPr>
              <a:t>9/15/2022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CF1BDB4-6E33-4EB0-BC1A-E3E463951136}"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838988-15A6-4647-86D7-062E8698D868}" type="datetimeFigureOut">
              <a:rPr lang="en-US" smtClean="0">
                <a:solidFill>
                  <a:prstClr val="black">
                    <a:tint val="75000"/>
                  </a:prstClr>
                </a:solidFill>
              </a:rPr>
              <a:t>9/15/2022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CF1BDB4-6E33-4EB0-BC1A-E3E463951136}"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838988-15A6-4647-86D7-062E8698D868}" type="datetimeFigureOut">
              <a:rPr lang="en-US" smtClean="0">
                <a:solidFill>
                  <a:prstClr val="black">
                    <a:tint val="75000"/>
                  </a:prstClr>
                </a:solidFill>
              </a:rPr>
              <a:t>9/15/2022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CF1BDB4-6E33-4EB0-BC1A-E3E463951136}"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3" y="381000"/>
            <a:ext cx="3276864" cy="1333500"/>
          </a:xfrm>
        </p:spPr>
        <p:txBody>
          <a:bodyPr anchor="b"/>
          <a:lstStyle>
            <a:lvl1pPr>
              <a:defRPr sz="2000"/>
            </a:lvl1pPr>
          </a:lstStyle>
          <a:p>
            <a:r>
              <a:rPr lang="en-US"/>
              <a:t>Click to edit Master title style</a:t>
            </a:r>
          </a:p>
        </p:txBody>
      </p:sp>
      <p:sp>
        <p:nvSpPr>
          <p:cNvPr id="3" name="Content Placeholder 2"/>
          <p:cNvSpPr>
            <a:spLocks noGrp="1"/>
          </p:cNvSpPr>
          <p:nvPr>
            <p:ph idx="1"/>
          </p:nvPr>
        </p:nvSpPr>
        <p:spPr>
          <a:xfrm>
            <a:off x="4319323" y="822854"/>
            <a:ext cx="5143500" cy="4061354"/>
          </a:xfrm>
        </p:spPr>
        <p:txBody>
          <a:bodyPr/>
          <a:lstStyle>
            <a:lvl1pPr>
              <a:defRPr sz="2000"/>
            </a:lvl1pPr>
            <a:lvl2pPr>
              <a:defRPr sz="1750"/>
            </a:lvl2pPr>
            <a:lvl3pPr>
              <a:defRPr sz="1500"/>
            </a:lvl3pPr>
            <a:lvl4pPr>
              <a:defRPr sz="1250"/>
            </a:lvl4pPr>
            <a:lvl5pPr>
              <a:defRPr sz="1250"/>
            </a:lvl5pPr>
            <a:lvl6pPr>
              <a:defRPr sz="1250"/>
            </a:lvl6pPr>
            <a:lvl7pPr>
              <a:defRPr sz="1250"/>
            </a:lvl7pPr>
            <a:lvl8pPr>
              <a:defRPr sz="1250"/>
            </a:lvl8pPr>
            <a:lvl9pPr>
              <a:defRPr sz="12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9823" y="1714500"/>
            <a:ext cx="3276864" cy="3176323"/>
          </a:xfrm>
        </p:spPr>
        <p:txBody>
          <a:bodyPr/>
          <a:lstStyle>
            <a:lvl1pPr marL="0" indent="0">
              <a:buNone/>
              <a:defRPr sz="1000"/>
            </a:lvl1pPr>
            <a:lvl2pPr marL="285750" indent="0">
              <a:buNone/>
              <a:defRPr sz="875"/>
            </a:lvl2pPr>
            <a:lvl3pPr marL="571500" indent="0">
              <a:buNone/>
              <a:defRPr sz="750"/>
            </a:lvl3pPr>
            <a:lvl4pPr marL="857250" indent="0">
              <a:buNone/>
              <a:defRPr sz="625"/>
            </a:lvl4pPr>
            <a:lvl5pPr marL="1143000" indent="0">
              <a:buNone/>
              <a:defRPr sz="625"/>
            </a:lvl5pPr>
            <a:lvl6pPr marL="1428750" indent="0">
              <a:buNone/>
              <a:defRPr sz="625"/>
            </a:lvl6pPr>
            <a:lvl7pPr marL="1714500" indent="0">
              <a:buNone/>
              <a:defRPr sz="625"/>
            </a:lvl7pPr>
            <a:lvl8pPr marL="2000250" indent="0">
              <a:buNone/>
              <a:defRPr sz="625"/>
            </a:lvl8pPr>
            <a:lvl9pPr marL="2286000" indent="0">
              <a:buNone/>
              <a:defRPr sz="625"/>
            </a:lvl9pPr>
          </a:lstStyle>
          <a:p>
            <a:pPr lvl="0"/>
            <a:r>
              <a:rPr lang="en-US"/>
              <a:t>Click to edit Master text styles</a:t>
            </a:r>
          </a:p>
        </p:txBody>
      </p:sp>
      <p:sp>
        <p:nvSpPr>
          <p:cNvPr id="5" name="Date Placeholder 4"/>
          <p:cNvSpPr>
            <a:spLocks noGrp="1"/>
          </p:cNvSpPr>
          <p:nvPr>
            <p:ph type="dt" sz="half" idx="10"/>
          </p:nvPr>
        </p:nvSpPr>
        <p:spPr/>
        <p:txBody>
          <a:bodyPr/>
          <a:lstStyle/>
          <a:p>
            <a:fld id="{0D838988-15A6-4647-86D7-062E8698D868}" type="datetimeFigureOut">
              <a:rPr lang="en-US" smtClean="0">
                <a:solidFill>
                  <a:prstClr val="black">
                    <a:tint val="75000"/>
                  </a:prstClr>
                </a:solidFill>
              </a:rPr>
              <a:t>9/15/2022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CF1BDB4-6E33-4EB0-BC1A-E3E463951136}"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3" y="381000"/>
            <a:ext cx="3276864" cy="1333500"/>
          </a:xfrm>
        </p:spPr>
        <p:txBody>
          <a:bodyPr anchor="b"/>
          <a:lstStyle>
            <a:lvl1pPr>
              <a:defRPr sz="2000"/>
            </a:lvl1pPr>
          </a:lstStyle>
          <a:p>
            <a:r>
              <a:rPr lang="en-US"/>
              <a:t>Click to edit Master title style</a:t>
            </a:r>
          </a:p>
        </p:txBody>
      </p:sp>
      <p:sp>
        <p:nvSpPr>
          <p:cNvPr id="3" name="Picture Placeholder 2"/>
          <p:cNvSpPr>
            <a:spLocks noGrp="1"/>
          </p:cNvSpPr>
          <p:nvPr>
            <p:ph type="pic" idx="1"/>
          </p:nvPr>
        </p:nvSpPr>
        <p:spPr>
          <a:xfrm>
            <a:off x="4319323" y="822854"/>
            <a:ext cx="5143500" cy="4061354"/>
          </a:xfrm>
        </p:spPr>
        <p:txBody>
          <a:bodyPr/>
          <a:lstStyle>
            <a:lvl1pPr marL="0" indent="0">
              <a:buNone/>
              <a:defRPr sz="2000"/>
            </a:lvl1pPr>
            <a:lvl2pPr marL="285750" indent="0">
              <a:buNone/>
              <a:defRPr sz="1750"/>
            </a:lvl2pPr>
            <a:lvl3pPr marL="571500" indent="0">
              <a:buNone/>
              <a:defRPr sz="1500"/>
            </a:lvl3pPr>
            <a:lvl4pPr marL="857250" indent="0">
              <a:buNone/>
              <a:defRPr sz="1250"/>
            </a:lvl4pPr>
            <a:lvl5pPr marL="1143000" indent="0">
              <a:buNone/>
              <a:defRPr sz="1250"/>
            </a:lvl5pPr>
            <a:lvl6pPr marL="1428750" indent="0">
              <a:buNone/>
              <a:defRPr sz="1250"/>
            </a:lvl6pPr>
            <a:lvl7pPr marL="1714500" indent="0">
              <a:buNone/>
              <a:defRPr sz="1250"/>
            </a:lvl7pPr>
            <a:lvl8pPr marL="2000250" indent="0">
              <a:buNone/>
              <a:defRPr sz="1250"/>
            </a:lvl8pPr>
            <a:lvl9pPr marL="2286000" indent="0">
              <a:buNone/>
              <a:defRPr sz="1250"/>
            </a:lvl9pPr>
          </a:lstStyle>
          <a:p>
            <a:endParaRPr lang="en-US"/>
          </a:p>
        </p:txBody>
      </p:sp>
      <p:sp>
        <p:nvSpPr>
          <p:cNvPr id="4" name="Text Placeholder 3"/>
          <p:cNvSpPr>
            <a:spLocks noGrp="1"/>
          </p:cNvSpPr>
          <p:nvPr>
            <p:ph type="body" sz="half" idx="2"/>
          </p:nvPr>
        </p:nvSpPr>
        <p:spPr>
          <a:xfrm>
            <a:off x="699823" y="1714500"/>
            <a:ext cx="3276864" cy="3176323"/>
          </a:xfrm>
        </p:spPr>
        <p:txBody>
          <a:bodyPr/>
          <a:lstStyle>
            <a:lvl1pPr marL="0" indent="0">
              <a:buNone/>
              <a:defRPr sz="1000"/>
            </a:lvl1pPr>
            <a:lvl2pPr marL="285750" indent="0">
              <a:buNone/>
              <a:defRPr sz="875"/>
            </a:lvl2pPr>
            <a:lvl3pPr marL="571500" indent="0">
              <a:buNone/>
              <a:defRPr sz="750"/>
            </a:lvl3pPr>
            <a:lvl4pPr marL="857250" indent="0">
              <a:buNone/>
              <a:defRPr sz="625"/>
            </a:lvl4pPr>
            <a:lvl5pPr marL="1143000" indent="0">
              <a:buNone/>
              <a:defRPr sz="625"/>
            </a:lvl5pPr>
            <a:lvl6pPr marL="1428750" indent="0">
              <a:buNone/>
              <a:defRPr sz="625"/>
            </a:lvl6pPr>
            <a:lvl7pPr marL="1714500" indent="0">
              <a:buNone/>
              <a:defRPr sz="625"/>
            </a:lvl7pPr>
            <a:lvl8pPr marL="2000250" indent="0">
              <a:buNone/>
              <a:defRPr sz="625"/>
            </a:lvl8pPr>
            <a:lvl9pPr marL="2286000" indent="0">
              <a:buNone/>
              <a:defRPr sz="625"/>
            </a:lvl9pPr>
          </a:lstStyle>
          <a:p>
            <a:pPr lvl="0"/>
            <a:r>
              <a:rPr lang="en-US"/>
              <a:t>Click to edit Master text styles</a:t>
            </a:r>
          </a:p>
        </p:txBody>
      </p:sp>
      <p:sp>
        <p:nvSpPr>
          <p:cNvPr id="5" name="Date Placeholder 4"/>
          <p:cNvSpPr>
            <a:spLocks noGrp="1"/>
          </p:cNvSpPr>
          <p:nvPr>
            <p:ph type="dt" sz="half" idx="10"/>
          </p:nvPr>
        </p:nvSpPr>
        <p:spPr/>
        <p:txBody>
          <a:bodyPr/>
          <a:lstStyle/>
          <a:p>
            <a:fld id="{0D838988-15A6-4647-86D7-062E8698D868}" type="datetimeFigureOut">
              <a:rPr lang="en-US" smtClean="0">
                <a:solidFill>
                  <a:prstClr val="black">
                    <a:tint val="75000"/>
                  </a:prstClr>
                </a:solidFill>
              </a:rPr>
              <a:t>9/15/2022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CF1BDB4-6E33-4EB0-BC1A-E3E463951136}"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838988-15A6-4647-86D7-062E8698D868}" type="datetimeFigureOut">
              <a:rPr lang="en-US" smtClean="0">
                <a:solidFill>
                  <a:prstClr val="black">
                    <a:tint val="75000"/>
                  </a:prstClr>
                </a:solidFill>
              </a:rPr>
              <a:t>9/15/2022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F1BDB4-6E33-4EB0-BC1A-E3E463951136}"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228865"/>
            <a:ext cx="22860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0" y="228865"/>
            <a:ext cx="6725478"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838988-15A6-4647-86D7-062E8698D868}" type="datetimeFigureOut">
              <a:rPr lang="en-US" smtClean="0">
                <a:solidFill>
                  <a:prstClr val="black">
                    <a:tint val="75000"/>
                  </a:prstClr>
                </a:solidFill>
              </a:rPr>
              <a:t>9/15/2022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F1BDB4-6E33-4EB0-BC1A-E3E463951136}"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57678" y="2095500"/>
            <a:ext cx="7429499" cy="1885651"/>
          </a:xfrm>
        </p:spPr>
        <p:txBody>
          <a:bodyPr anchor="b">
            <a:normAutofit/>
          </a:bodyPr>
          <a:lstStyle>
            <a:lvl1pPr>
              <a:defRPr sz="4500"/>
            </a:lvl1pPr>
          </a:lstStyle>
          <a:p>
            <a:r>
              <a:rPr lang="en-US"/>
              <a:t>Click to edit Master title style</a:t>
            </a:r>
            <a:endParaRPr lang="en-US" dirty="0"/>
          </a:p>
        </p:txBody>
      </p:sp>
      <p:sp>
        <p:nvSpPr>
          <p:cNvPr id="3" name="Subtitle 2"/>
          <p:cNvSpPr>
            <a:spLocks noGrp="1"/>
          </p:cNvSpPr>
          <p:nvPr>
            <p:ph type="subTitle" idx="1"/>
          </p:nvPr>
        </p:nvSpPr>
        <p:spPr>
          <a:xfrm>
            <a:off x="2157678" y="3981150"/>
            <a:ext cx="7429499" cy="938569"/>
          </a:xfrm>
        </p:spPr>
        <p:txBody>
          <a:bodyPr anchor="t"/>
          <a:lstStyle>
            <a:lvl1pPr marL="0" indent="0" algn="l">
              <a:buNone/>
              <a:defRPr>
                <a:solidFill>
                  <a:schemeClr val="tx1">
                    <a:lumMod val="65000"/>
                    <a:lumOff val="3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7" name="Freeform 6"/>
          <p:cNvSpPr/>
          <p:nvPr/>
        </p:nvSpPr>
        <p:spPr bwMode="auto">
          <a:xfrm>
            <a:off x="0" y="3603176"/>
            <a:ext cx="1453877" cy="648824"/>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443177" y="3774617"/>
            <a:ext cx="649806" cy="304271"/>
          </a:xfrm>
        </p:spPr>
        <p:txBody>
          <a:bodyPr/>
          <a:lstStyle/>
          <a:p>
            <a:pPr fontAlgn="base">
              <a:spcBef>
                <a:spcPct val="0"/>
              </a:spcBef>
              <a:spcAft>
                <a:spcPct val="0"/>
              </a:spcAft>
              <a:defRPr/>
            </a:pPr>
            <a:fld id="{A03B4031-728F-4291-81B0-73E2FBCAB4F9}" type="slidenum">
              <a:rPr lang="en-US" smtClean="0">
                <a:solidFill>
                  <a:srgbClr val="000000"/>
                </a:solidFill>
              </a:rPr>
              <a:t>‹#›</a:t>
            </a:fld>
            <a:endParaRPr lang="en-US">
              <a:solidFill>
                <a:srgbClr val="000000"/>
              </a:solidFill>
            </a:endParaRPr>
          </a:p>
        </p:txBody>
      </p:sp>
    </p:spTree>
    <p:extLst>
      <p:ext uri="{BB962C8B-B14F-4D97-AF65-F5344CB8AC3E}">
        <p14:creationId xmlns:p14="http://schemas.microsoft.com/office/powerpoint/2010/main" val="142563515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4C22798-04D4-4268-9D97-804E61E73E3B}" type="datetimeFigureOut">
              <a:rPr lang="en-US">
                <a:solidFill>
                  <a:prstClr val="black">
                    <a:tint val="75000"/>
                  </a:prstClr>
                </a:solidFill>
              </a:rPr>
              <a:t>9/15/2022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52748DF6-C7CA-449F-AA9F-74FC5969FDF2}" type="slidenum">
              <a:rPr lang="en-US" altLang="vi-VN"/>
              <a:t>‹#›</a:t>
            </a:fld>
            <a:endParaRPr lang="en-US" altLang="vi-VN"/>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60771" y="520092"/>
            <a:ext cx="7426406" cy="1067408"/>
          </a:xfrm>
        </p:spPr>
        <p:txBody>
          <a:bodyPr/>
          <a:lstStyle/>
          <a:p>
            <a:r>
              <a:rPr lang="en-US"/>
              <a:t>Click to edit Master title style</a:t>
            </a:r>
            <a:endParaRPr lang="en-US" dirty="0"/>
          </a:p>
        </p:txBody>
      </p:sp>
      <p:sp>
        <p:nvSpPr>
          <p:cNvPr id="3" name="Content Placeholder 2"/>
          <p:cNvSpPr>
            <a:spLocks noGrp="1"/>
          </p:cNvSpPr>
          <p:nvPr>
            <p:ph idx="1"/>
          </p:nvPr>
        </p:nvSpPr>
        <p:spPr>
          <a:xfrm>
            <a:off x="2157677" y="1778000"/>
            <a:ext cx="7429500" cy="31480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8" name="Freeform 11"/>
          <p:cNvSpPr/>
          <p:nvPr/>
        </p:nvSpPr>
        <p:spPr bwMode="auto">
          <a:xfrm flipV="1">
            <a:off x="-3491" y="595313"/>
            <a:ext cx="1323773"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fontAlgn="base">
              <a:spcBef>
                <a:spcPct val="0"/>
              </a:spcBef>
              <a:spcAft>
                <a:spcPct val="0"/>
              </a:spcAft>
              <a:defRPr/>
            </a:pPr>
            <a:fld id="{CE2531E0-66FA-42FC-99D4-3B7CAD848351}" type="slidenum">
              <a:rPr lang="en-US" smtClean="0">
                <a:solidFill>
                  <a:srgbClr val="000000"/>
                </a:solidFill>
              </a:rPr>
              <a:t>‹#›</a:t>
            </a:fld>
            <a:endParaRPr lang="en-US">
              <a:solidFill>
                <a:srgbClr val="000000"/>
              </a:solidFill>
            </a:endParaRPr>
          </a:p>
        </p:txBody>
      </p:sp>
    </p:spTree>
    <p:extLst>
      <p:ext uri="{BB962C8B-B14F-4D97-AF65-F5344CB8AC3E}">
        <p14:creationId xmlns:p14="http://schemas.microsoft.com/office/powerpoint/2010/main" val="3722196463"/>
      </p:ext>
    </p:extLst>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57677" y="1715625"/>
            <a:ext cx="7429499" cy="1224000"/>
          </a:xfrm>
        </p:spPr>
        <p:txBody>
          <a:bodyPr anchor="b"/>
          <a:lstStyle>
            <a:lvl1pPr algn="l">
              <a:defRPr sz="3333" b="0" cap="none"/>
            </a:lvl1pPr>
          </a:lstStyle>
          <a:p>
            <a:r>
              <a:rPr lang="en-US"/>
              <a:t>Click to edit Master title style</a:t>
            </a:r>
            <a:endParaRPr lang="en-US" dirty="0"/>
          </a:p>
        </p:txBody>
      </p:sp>
      <p:sp>
        <p:nvSpPr>
          <p:cNvPr id="3" name="Text Placeholder 2"/>
          <p:cNvSpPr>
            <a:spLocks noGrp="1"/>
          </p:cNvSpPr>
          <p:nvPr>
            <p:ph type="body" idx="1"/>
          </p:nvPr>
        </p:nvSpPr>
        <p:spPr>
          <a:xfrm>
            <a:off x="2157677" y="2941774"/>
            <a:ext cx="7429499" cy="717000"/>
          </a:xfrm>
        </p:spPr>
        <p:txBody>
          <a:bodyPr anchor="t"/>
          <a:lstStyle>
            <a:lvl1pPr marL="0" indent="0" algn="l">
              <a:buNone/>
              <a:defRPr sz="1667">
                <a:solidFill>
                  <a:schemeClr val="tx1">
                    <a:lumMod val="65000"/>
                    <a:lumOff val="3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9" name="Freeform 11"/>
          <p:cNvSpPr/>
          <p:nvPr/>
        </p:nvSpPr>
        <p:spPr bwMode="auto">
          <a:xfrm flipV="1">
            <a:off x="-3491" y="2648479"/>
            <a:ext cx="1323773"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443177" y="2703450"/>
            <a:ext cx="649806" cy="304271"/>
          </a:xfrm>
        </p:spPr>
        <p:txBody>
          <a:bodyPr/>
          <a:lstStyle/>
          <a:p>
            <a:pPr fontAlgn="base">
              <a:spcBef>
                <a:spcPct val="0"/>
              </a:spcBef>
              <a:spcAft>
                <a:spcPct val="0"/>
              </a:spcAft>
              <a:defRPr/>
            </a:pPr>
            <a:fld id="{014A5094-9985-4C6A-9F4E-0796233C2819}" type="slidenum">
              <a:rPr lang="en-US" smtClean="0">
                <a:solidFill>
                  <a:srgbClr val="000000"/>
                </a:solidFill>
              </a:rPr>
              <a:t>‹#›</a:t>
            </a:fld>
            <a:endParaRPr lang="en-US">
              <a:solidFill>
                <a:srgbClr val="000000"/>
              </a:solidFill>
            </a:endParaRPr>
          </a:p>
        </p:txBody>
      </p:sp>
    </p:spTree>
    <p:extLst>
      <p:ext uri="{BB962C8B-B14F-4D97-AF65-F5344CB8AC3E}">
        <p14:creationId xmlns:p14="http://schemas.microsoft.com/office/powerpoint/2010/main" val="2293348103"/>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157677" y="1778000"/>
            <a:ext cx="3594887" cy="314801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92289" y="1771852"/>
            <a:ext cx="3594887" cy="314801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10" name="Freeform 11"/>
          <p:cNvSpPr/>
          <p:nvPr/>
        </p:nvSpPr>
        <p:spPr bwMode="auto">
          <a:xfrm flipV="1">
            <a:off x="-3491" y="595313"/>
            <a:ext cx="1323773"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443177" y="656485"/>
            <a:ext cx="649806" cy="304271"/>
          </a:xfrm>
        </p:spPr>
        <p:txBody>
          <a:bodyPr/>
          <a:lstStyle/>
          <a:p>
            <a:pPr fontAlgn="base">
              <a:spcBef>
                <a:spcPct val="0"/>
              </a:spcBef>
              <a:spcAft>
                <a:spcPct val="0"/>
              </a:spcAft>
              <a:defRPr/>
            </a:pPr>
            <a:fld id="{C50A4DC8-6E81-44D3-BCEC-EF1E8B7712C5}" type="slidenum">
              <a:rPr lang="en-US" smtClean="0">
                <a:solidFill>
                  <a:srgbClr val="000000"/>
                </a:solidFill>
              </a:rPr>
              <a:t>‹#›</a:t>
            </a:fld>
            <a:endParaRPr lang="en-US">
              <a:solidFill>
                <a:srgbClr val="000000"/>
              </a:solidFill>
            </a:endParaRPr>
          </a:p>
        </p:txBody>
      </p:sp>
    </p:spTree>
    <p:extLst>
      <p:ext uri="{BB962C8B-B14F-4D97-AF65-F5344CB8AC3E}">
        <p14:creationId xmlns:p14="http://schemas.microsoft.com/office/powerpoint/2010/main" val="843101237"/>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449477" y="1643919"/>
            <a:ext cx="3327277" cy="480218"/>
          </a:xfrm>
        </p:spPr>
        <p:txBody>
          <a:bodyPr anchor="b">
            <a:noAutofit/>
          </a:bodyPr>
          <a:lstStyle>
            <a:lvl1pPr marL="0" indent="0">
              <a:buNone/>
              <a:defRPr sz="2000" b="0"/>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2157677" y="2124138"/>
            <a:ext cx="3619078" cy="279505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5525" y="1641229"/>
            <a:ext cx="3332501" cy="480218"/>
          </a:xfrm>
        </p:spPr>
        <p:txBody>
          <a:bodyPr anchor="b">
            <a:noAutofit/>
          </a:bodyPr>
          <a:lstStyle>
            <a:lvl1pPr marL="0" indent="0">
              <a:buNone/>
              <a:defRPr sz="2000" b="0"/>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5972464" y="2121448"/>
            <a:ext cx="3615562" cy="279505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8" name="Footer Placeholder 7"/>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12" name="Freeform 11"/>
          <p:cNvSpPr/>
          <p:nvPr/>
        </p:nvSpPr>
        <p:spPr bwMode="auto">
          <a:xfrm flipV="1">
            <a:off x="-3491" y="595313"/>
            <a:ext cx="1323773"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443177" y="656485"/>
            <a:ext cx="649806" cy="304271"/>
          </a:xfrm>
        </p:spPr>
        <p:txBody>
          <a:bodyPr/>
          <a:lstStyle/>
          <a:p>
            <a:pPr fontAlgn="base">
              <a:spcBef>
                <a:spcPct val="0"/>
              </a:spcBef>
              <a:spcAft>
                <a:spcPct val="0"/>
              </a:spcAft>
              <a:defRPr/>
            </a:pPr>
            <a:fld id="{29B83312-ADB9-4AB9-AA6D-3E07578E375A}" type="slidenum">
              <a:rPr lang="en-US" smtClean="0">
                <a:solidFill>
                  <a:srgbClr val="000000"/>
                </a:solidFill>
              </a:rPr>
              <a:t>‹#›</a:t>
            </a:fld>
            <a:endParaRPr lang="en-US">
              <a:solidFill>
                <a:srgbClr val="000000"/>
              </a:solidFill>
            </a:endParaRPr>
          </a:p>
        </p:txBody>
      </p:sp>
    </p:spTree>
    <p:extLst>
      <p:ext uri="{BB962C8B-B14F-4D97-AF65-F5344CB8AC3E}">
        <p14:creationId xmlns:p14="http://schemas.microsoft.com/office/powerpoint/2010/main" val="1229341551"/>
      </p:ext>
    </p:extLst>
  </p:cSld>
  <p:clrMapOvr>
    <a:masterClrMapping/>
  </p:clrMapOvr>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7" name="Freeform 11"/>
          <p:cNvSpPr/>
          <p:nvPr/>
        </p:nvSpPr>
        <p:spPr bwMode="auto">
          <a:xfrm flipV="1">
            <a:off x="-3491" y="595313"/>
            <a:ext cx="1323773"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fontAlgn="base">
              <a:spcBef>
                <a:spcPct val="0"/>
              </a:spcBef>
              <a:spcAft>
                <a:spcPct val="0"/>
              </a:spcAft>
              <a:defRPr/>
            </a:pPr>
            <a:fld id="{70BF976A-0ADA-48A2-8A65-3DCD4266E035}" type="slidenum">
              <a:rPr lang="en-US" smtClean="0">
                <a:solidFill>
                  <a:srgbClr val="000000"/>
                </a:solidFill>
              </a:rPr>
              <a:t>‹#›</a:t>
            </a:fld>
            <a:endParaRPr lang="en-US">
              <a:solidFill>
                <a:srgbClr val="000000"/>
              </a:solidFill>
            </a:endParaRPr>
          </a:p>
        </p:txBody>
      </p:sp>
    </p:spTree>
    <p:extLst>
      <p:ext uri="{BB962C8B-B14F-4D97-AF65-F5344CB8AC3E}">
        <p14:creationId xmlns:p14="http://schemas.microsoft.com/office/powerpoint/2010/main" val="2040564493"/>
      </p:ext>
    </p:extLst>
  </p:cSld>
  <p:clrMapOvr>
    <a:masterClrMapping/>
  </p:clrMapOvr>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3" name="Footer Placeholder 2"/>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6" name="Freeform 11"/>
          <p:cNvSpPr/>
          <p:nvPr/>
        </p:nvSpPr>
        <p:spPr bwMode="auto">
          <a:xfrm flipV="1">
            <a:off x="-3491" y="595313"/>
            <a:ext cx="1323773"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fontAlgn="base">
              <a:spcBef>
                <a:spcPct val="0"/>
              </a:spcBef>
              <a:spcAft>
                <a:spcPct val="0"/>
              </a:spcAft>
              <a:defRPr/>
            </a:pPr>
            <a:fld id="{691A4F3B-2DF0-458D-8915-8E0C6BA04FDC}" type="slidenum">
              <a:rPr lang="en-US" smtClean="0">
                <a:solidFill>
                  <a:srgbClr val="000000"/>
                </a:solidFill>
              </a:rPr>
              <a:t>‹#›</a:t>
            </a:fld>
            <a:endParaRPr lang="en-US">
              <a:solidFill>
                <a:srgbClr val="000000"/>
              </a:solidFill>
            </a:endParaRPr>
          </a:p>
        </p:txBody>
      </p:sp>
    </p:spTree>
    <p:extLst>
      <p:ext uri="{BB962C8B-B14F-4D97-AF65-F5344CB8AC3E}">
        <p14:creationId xmlns:p14="http://schemas.microsoft.com/office/powerpoint/2010/main" val="2042698332"/>
      </p:ext>
    </p:extLst>
  </p:cSld>
  <p:clrMapOvr>
    <a:masterClrMapping/>
  </p:clrMapOvr>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7677" y="371740"/>
            <a:ext cx="2920999" cy="813593"/>
          </a:xfrm>
        </p:spPr>
        <p:txBody>
          <a:bodyPr anchor="b"/>
          <a:lstStyle>
            <a:lvl1pPr algn="l">
              <a:defRPr sz="1667" b="0"/>
            </a:lvl1pPr>
          </a:lstStyle>
          <a:p>
            <a:r>
              <a:rPr lang="en-US"/>
              <a:t>Click to edit Master title style</a:t>
            </a:r>
            <a:endParaRPr lang="en-US" dirty="0"/>
          </a:p>
        </p:txBody>
      </p:sp>
      <p:sp>
        <p:nvSpPr>
          <p:cNvPr id="3" name="Content Placeholder 2"/>
          <p:cNvSpPr>
            <a:spLocks noGrp="1"/>
          </p:cNvSpPr>
          <p:nvPr>
            <p:ph idx="1"/>
          </p:nvPr>
        </p:nvSpPr>
        <p:spPr>
          <a:xfrm>
            <a:off x="5269177" y="371741"/>
            <a:ext cx="4318000" cy="4512469"/>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157677" y="1332178"/>
            <a:ext cx="2920999" cy="3552030"/>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9" name="Freeform 11"/>
          <p:cNvSpPr/>
          <p:nvPr/>
        </p:nvSpPr>
        <p:spPr bwMode="auto">
          <a:xfrm flipV="1">
            <a:off x="-3491" y="595313"/>
            <a:ext cx="1323773"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fontAlgn="base">
              <a:spcBef>
                <a:spcPct val="0"/>
              </a:spcBef>
              <a:spcAft>
                <a:spcPct val="0"/>
              </a:spcAft>
              <a:defRPr/>
            </a:pPr>
            <a:fld id="{7DEC32CD-85CE-4DE1-8319-7E29896CA8AD}" type="slidenum">
              <a:rPr lang="en-US" smtClean="0">
                <a:solidFill>
                  <a:srgbClr val="000000"/>
                </a:solidFill>
              </a:rPr>
              <a:t>‹#›</a:t>
            </a:fld>
            <a:endParaRPr lang="en-US">
              <a:solidFill>
                <a:srgbClr val="000000"/>
              </a:solidFill>
            </a:endParaRPr>
          </a:p>
        </p:txBody>
      </p:sp>
    </p:spTree>
    <p:extLst>
      <p:ext uri="{BB962C8B-B14F-4D97-AF65-F5344CB8AC3E}">
        <p14:creationId xmlns:p14="http://schemas.microsoft.com/office/powerpoint/2010/main" val="2373581189"/>
      </p:ext>
    </p:extLst>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7678" y="4000500"/>
            <a:ext cx="7429500" cy="472282"/>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157677" y="529138"/>
            <a:ext cx="7429500" cy="3212475"/>
          </a:xfrm>
        </p:spPr>
        <p:txBody>
          <a:bodyPr anchor="t">
            <a:normAutofit/>
          </a:bodyPr>
          <a:lstStyle>
            <a:lvl1pPr marL="0" indent="0" algn="ctr">
              <a:buNone/>
              <a:defRPr sz="1333"/>
            </a:lvl1pPr>
            <a:lvl2pPr marL="380985" indent="0">
              <a:buNone/>
              <a:defRPr sz="1333"/>
            </a:lvl2pPr>
            <a:lvl3pPr marL="761970" indent="0">
              <a:buNone/>
              <a:defRPr sz="1333"/>
            </a:lvl3pPr>
            <a:lvl4pPr marL="1142954" indent="0">
              <a:buNone/>
              <a:defRPr sz="1333"/>
            </a:lvl4pPr>
            <a:lvl5pPr marL="1523939" indent="0">
              <a:buNone/>
              <a:defRPr sz="1333"/>
            </a:lvl5pPr>
            <a:lvl6pPr marL="1904924" indent="0">
              <a:buNone/>
              <a:defRPr sz="1333"/>
            </a:lvl6pPr>
            <a:lvl7pPr marL="2285909" indent="0">
              <a:buNone/>
              <a:defRPr sz="1333"/>
            </a:lvl7pPr>
            <a:lvl8pPr marL="2666893" indent="0">
              <a:buNone/>
              <a:defRPr sz="1333"/>
            </a:lvl8pPr>
            <a:lvl9pPr marL="3047878" indent="0">
              <a:buNone/>
              <a:defRPr sz="1333"/>
            </a:lvl9pPr>
          </a:lstStyle>
          <a:p>
            <a:r>
              <a:rPr lang="en-US"/>
              <a:t>Click icon to add picture</a:t>
            </a:r>
            <a:endParaRPr lang="en-US" dirty="0"/>
          </a:p>
        </p:txBody>
      </p:sp>
      <p:sp>
        <p:nvSpPr>
          <p:cNvPr id="4" name="Text Placeholder 3"/>
          <p:cNvSpPr>
            <a:spLocks noGrp="1"/>
          </p:cNvSpPr>
          <p:nvPr>
            <p:ph type="body" sz="half" idx="2"/>
          </p:nvPr>
        </p:nvSpPr>
        <p:spPr>
          <a:xfrm>
            <a:off x="2157678" y="4472782"/>
            <a:ext cx="7429500" cy="411427"/>
          </a:xfrm>
        </p:spPr>
        <p:txBody>
          <a:bodyPr>
            <a:normAutofit/>
          </a:bodyPr>
          <a:lstStyle>
            <a:lvl1pPr marL="0" indent="0">
              <a:buNone/>
              <a:defRPr sz="1000"/>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9" name="Freeform 11"/>
          <p:cNvSpPr/>
          <p:nvPr/>
        </p:nvSpPr>
        <p:spPr bwMode="auto">
          <a:xfrm flipV="1">
            <a:off x="-3491" y="4093104"/>
            <a:ext cx="1323773"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443177" y="4152573"/>
            <a:ext cx="649806" cy="304271"/>
          </a:xfrm>
        </p:spPr>
        <p:txBody>
          <a:bodyPr/>
          <a:lstStyle/>
          <a:p>
            <a:pPr fontAlgn="base">
              <a:spcBef>
                <a:spcPct val="0"/>
              </a:spcBef>
              <a:spcAft>
                <a:spcPct val="0"/>
              </a:spcAft>
              <a:defRPr/>
            </a:pPr>
            <a:fld id="{074787FB-99D4-4FC7-81CB-C8E4500ED6BB}" type="slidenum">
              <a:rPr lang="en-US" smtClean="0">
                <a:solidFill>
                  <a:srgbClr val="000000"/>
                </a:solidFill>
              </a:rPr>
              <a:t>‹#›</a:t>
            </a:fld>
            <a:endParaRPr lang="en-US">
              <a:solidFill>
                <a:srgbClr val="000000"/>
              </a:solidFill>
            </a:endParaRPr>
          </a:p>
        </p:txBody>
      </p:sp>
    </p:spTree>
    <p:extLst>
      <p:ext uri="{BB962C8B-B14F-4D97-AF65-F5344CB8AC3E}">
        <p14:creationId xmlns:p14="http://schemas.microsoft.com/office/powerpoint/2010/main" val="3683570993"/>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157677" y="508000"/>
            <a:ext cx="7429499" cy="2597533"/>
          </a:xfrm>
        </p:spPr>
        <p:txBody>
          <a:bodyPr anchor="ctr">
            <a:normAutofit/>
          </a:bodyP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157677" y="3628372"/>
            <a:ext cx="7429499" cy="1296553"/>
          </a:xfrm>
        </p:spPr>
        <p:txBody>
          <a:bodyPr anchor="ctr">
            <a:normAutofit/>
          </a:bodyPr>
          <a:lstStyle>
            <a:lvl1pPr marL="0" indent="0" algn="l">
              <a:buNone/>
              <a:defRPr sz="1500">
                <a:solidFill>
                  <a:schemeClr val="tx1">
                    <a:lumMod val="65000"/>
                    <a:lumOff val="3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9" name="Freeform 11"/>
          <p:cNvSpPr/>
          <p:nvPr/>
        </p:nvSpPr>
        <p:spPr bwMode="auto">
          <a:xfrm flipV="1">
            <a:off x="-3491" y="2648479"/>
            <a:ext cx="1323773"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443177" y="2703450"/>
            <a:ext cx="649806" cy="304271"/>
          </a:xfrm>
        </p:spPr>
        <p:txBody>
          <a:bodyPr/>
          <a:lstStyle/>
          <a:p>
            <a:pPr fontAlgn="base">
              <a:spcBef>
                <a:spcPct val="0"/>
              </a:spcBef>
              <a:spcAft>
                <a:spcPct val="0"/>
              </a:spcAft>
              <a:defRPr/>
            </a:pPr>
            <a:fld id="{972CFE07-3704-4E97-9D9C-398E7FD799B0}" type="slidenum">
              <a:rPr lang="en-US" smtClean="0">
                <a:solidFill>
                  <a:srgbClr val="000000"/>
                </a:solidFill>
              </a:rPr>
              <a:t>‹#›</a:t>
            </a:fld>
            <a:endParaRPr lang="en-US">
              <a:solidFill>
                <a:srgbClr val="000000"/>
              </a:solidFill>
            </a:endParaRPr>
          </a:p>
        </p:txBody>
      </p:sp>
    </p:spTree>
    <p:extLst>
      <p:ext uri="{BB962C8B-B14F-4D97-AF65-F5344CB8AC3E}">
        <p14:creationId xmlns:p14="http://schemas.microsoft.com/office/powerpoint/2010/main" val="1429577427"/>
      </p:ext>
    </p:extLst>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74958" y="508000"/>
            <a:ext cx="6994938" cy="2413000"/>
          </a:xfrm>
        </p:spPr>
        <p:txBody>
          <a:bodyPr anchor="ctr">
            <a:normAutofit/>
          </a:bodyPr>
          <a:lstStyle>
            <a:lvl1pPr algn="l">
              <a:defRPr sz="40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729177" y="2921000"/>
            <a:ext cx="6280462" cy="317500"/>
          </a:xfrm>
        </p:spPr>
        <p:txBody>
          <a:bodyPr anchor="ctr">
            <a:noAutofit/>
          </a:bodyPr>
          <a:lstStyle>
            <a:lvl1pPr marL="0" indent="0">
              <a:buFontTx/>
              <a:buNone/>
              <a:defRPr sz="1333">
                <a:solidFill>
                  <a:schemeClr val="tx1">
                    <a:lumMod val="50000"/>
                    <a:lumOff val="50000"/>
                  </a:schemeClr>
                </a:solidFill>
              </a:defRPr>
            </a:lvl1pPr>
            <a:lvl2pPr marL="380985" indent="0">
              <a:buFontTx/>
              <a:buNone/>
              <a:defRPr/>
            </a:lvl2pPr>
            <a:lvl3pPr marL="761970" indent="0">
              <a:buFontTx/>
              <a:buNone/>
              <a:defRPr/>
            </a:lvl3pPr>
            <a:lvl4pPr marL="1142954" indent="0">
              <a:buFontTx/>
              <a:buNone/>
              <a:defRPr/>
            </a:lvl4pPr>
            <a:lvl5pPr marL="1523939" indent="0">
              <a:buFontTx/>
              <a:buNone/>
              <a:defRPr/>
            </a:lvl5pPr>
          </a:lstStyle>
          <a:p>
            <a:pPr lvl="0"/>
            <a:r>
              <a:rPr lang="en-US"/>
              <a:t>Click to edit Master text styles</a:t>
            </a:r>
          </a:p>
        </p:txBody>
      </p:sp>
      <p:sp>
        <p:nvSpPr>
          <p:cNvPr id="3" name="Text Placeholder 2"/>
          <p:cNvSpPr>
            <a:spLocks noGrp="1"/>
          </p:cNvSpPr>
          <p:nvPr>
            <p:ph type="body" idx="1"/>
          </p:nvPr>
        </p:nvSpPr>
        <p:spPr>
          <a:xfrm>
            <a:off x="2157677" y="3628372"/>
            <a:ext cx="7429499" cy="1296553"/>
          </a:xfrm>
        </p:spPr>
        <p:txBody>
          <a:bodyPr anchor="ctr">
            <a:normAutofit/>
          </a:bodyPr>
          <a:lstStyle>
            <a:lvl1pPr marL="0" indent="0" algn="l">
              <a:buNone/>
              <a:defRPr sz="1500">
                <a:solidFill>
                  <a:schemeClr val="tx1">
                    <a:lumMod val="65000"/>
                    <a:lumOff val="3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11" name="Freeform 11"/>
          <p:cNvSpPr/>
          <p:nvPr/>
        </p:nvSpPr>
        <p:spPr bwMode="auto">
          <a:xfrm flipV="1">
            <a:off x="-3491" y="2648479"/>
            <a:ext cx="1323773"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443177" y="2703450"/>
            <a:ext cx="649806" cy="304271"/>
          </a:xfrm>
        </p:spPr>
        <p:txBody>
          <a:bodyPr/>
          <a:lstStyle/>
          <a:p>
            <a:pPr fontAlgn="base">
              <a:spcBef>
                <a:spcPct val="0"/>
              </a:spcBef>
              <a:spcAft>
                <a:spcPct val="0"/>
              </a:spcAft>
              <a:defRPr/>
            </a:pPr>
            <a:fld id="{972CFE07-3704-4E97-9D9C-398E7FD799B0}" type="slidenum">
              <a:rPr lang="en-US" smtClean="0">
                <a:solidFill>
                  <a:srgbClr val="000000"/>
                </a:solidFill>
              </a:rPr>
              <a:t>‹#›</a:t>
            </a:fld>
            <a:endParaRPr lang="en-US">
              <a:solidFill>
                <a:srgbClr val="000000"/>
              </a:solidFill>
            </a:endParaRPr>
          </a:p>
        </p:txBody>
      </p:sp>
      <p:sp>
        <p:nvSpPr>
          <p:cNvPr id="14" name="TextBox 13"/>
          <p:cNvSpPr txBox="1"/>
          <p:nvPr/>
        </p:nvSpPr>
        <p:spPr>
          <a:xfrm>
            <a:off x="2056377" y="540004"/>
            <a:ext cx="508000" cy="487313"/>
          </a:xfrm>
          <a:prstGeom prst="rect">
            <a:avLst/>
          </a:prstGeom>
        </p:spPr>
        <p:txBody>
          <a:bodyPr vert="horz" lIns="76200" tIns="38100" rIns="76200" bIns="38100" rtlCol="0" anchor="ctr">
            <a:noAutofit/>
          </a:bodyPr>
          <a:lstStyle/>
          <a:p>
            <a:pPr lvl="0"/>
            <a:r>
              <a:rPr lang="en-US" sz="6666" baseline="0" dirty="0">
                <a:ln w="3175" cmpd="sng">
                  <a:noFill/>
                </a:ln>
                <a:solidFill>
                  <a:schemeClr val="accent1"/>
                </a:solidFill>
                <a:effectLst/>
                <a:latin typeface="Arial"/>
              </a:rPr>
              <a:t>“</a:t>
            </a:r>
          </a:p>
        </p:txBody>
      </p:sp>
      <p:sp>
        <p:nvSpPr>
          <p:cNvPr id="15" name="TextBox 14"/>
          <p:cNvSpPr txBox="1"/>
          <p:nvPr/>
        </p:nvSpPr>
        <p:spPr>
          <a:xfrm>
            <a:off x="9262377" y="2421089"/>
            <a:ext cx="508000" cy="487313"/>
          </a:xfrm>
          <a:prstGeom prst="rect">
            <a:avLst/>
          </a:prstGeom>
        </p:spPr>
        <p:txBody>
          <a:bodyPr vert="horz" lIns="76200" tIns="38100" rIns="76200" bIns="38100" rtlCol="0" anchor="ctr">
            <a:noAutofit/>
          </a:bodyPr>
          <a:lstStyle/>
          <a:p>
            <a:pPr lvl="0"/>
            <a:r>
              <a:rPr lang="en-US" sz="6666"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2816742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61176E-A2D5-4887-B3AB-A14C0E52F2CA}" type="datetimeFigureOut">
              <a:rPr lang="en-US">
                <a:solidFill>
                  <a:prstClr val="black">
                    <a:tint val="75000"/>
                  </a:prstClr>
                </a:solidFill>
              </a:rPr>
              <a:t>9/15/2022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B09BE89D-38A7-407B-BBC7-568710DA0486}" type="slidenum">
              <a:rPr lang="en-US" altLang="vi-VN"/>
              <a:t>‹#›</a:t>
            </a:fld>
            <a:endParaRPr lang="en-US" altLang="vi-VN"/>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157678" y="2032001"/>
            <a:ext cx="7429500" cy="2270704"/>
          </a:xfrm>
        </p:spPr>
        <p:txBody>
          <a:bodyPr anchor="b">
            <a:normAutofit/>
          </a:bodyPr>
          <a:lstStyle>
            <a:lvl1pPr algn="l">
              <a:defRPr sz="4000" b="0"/>
            </a:lvl1pPr>
          </a:lstStyle>
          <a:p>
            <a:r>
              <a:rPr lang="en-US"/>
              <a:t>Click to edit Master title style</a:t>
            </a:r>
            <a:endParaRPr lang="en-US" dirty="0"/>
          </a:p>
        </p:txBody>
      </p:sp>
      <p:sp>
        <p:nvSpPr>
          <p:cNvPr id="4" name="Text Placeholder 3"/>
          <p:cNvSpPr>
            <a:spLocks noGrp="1"/>
          </p:cNvSpPr>
          <p:nvPr>
            <p:ph type="body" sz="half" idx="2"/>
          </p:nvPr>
        </p:nvSpPr>
        <p:spPr>
          <a:xfrm>
            <a:off x="2157678" y="4318000"/>
            <a:ext cx="7429500" cy="608018"/>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9" name="Freeform 11"/>
          <p:cNvSpPr/>
          <p:nvPr/>
        </p:nvSpPr>
        <p:spPr bwMode="auto">
          <a:xfrm flipV="1">
            <a:off x="-3491" y="4093104"/>
            <a:ext cx="1323773"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443177" y="4152573"/>
            <a:ext cx="649806" cy="304271"/>
          </a:xfrm>
        </p:spPr>
        <p:txBody>
          <a:bodyPr/>
          <a:lstStyle/>
          <a:p>
            <a:pPr fontAlgn="base">
              <a:spcBef>
                <a:spcPct val="0"/>
              </a:spcBef>
              <a:spcAft>
                <a:spcPct val="0"/>
              </a:spcAft>
              <a:defRPr/>
            </a:pPr>
            <a:fld id="{972CFE07-3704-4E97-9D9C-398E7FD799B0}" type="slidenum">
              <a:rPr lang="en-US" smtClean="0">
                <a:solidFill>
                  <a:srgbClr val="000000"/>
                </a:solidFill>
              </a:rPr>
              <a:t>‹#›</a:t>
            </a:fld>
            <a:endParaRPr lang="en-US">
              <a:solidFill>
                <a:srgbClr val="000000"/>
              </a:solidFill>
            </a:endParaRPr>
          </a:p>
        </p:txBody>
      </p:sp>
    </p:spTree>
    <p:extLst>
      <p:ext uri="{BB962C8B-B14F-4D97-AF65-F5344CB8AC3E}">
        <p14:creationId xmlns:p14="http://schemas.microsoft.com/office/powerpoint/2010/main" val="1765783610"/>
      </p:ext>
    </p:extLst>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374958" y="508000"/>
            <a:ext cx="6994938" cy="2413000"/>
          </a:xfrm>
        </p:spPr>
        <p:txBody>
          <a:bodyPr anchor="ctr">
            <a:normAutofit/>
          </a:bodyPr>
          <a:lstStyle>
            <a:lvl1pPr algn="l">
              <a:defRPr sz="40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157677" y="3619500"/>
            <a:ext cx="7429500" cy="698500"/>
          </a:xfrm>
        </p:spPr>
        <p:txBody>
          <a:bodyPr anchor="b">
            <a:noAutofit/>
          </a:bodyPr>
          <a:lstStyle>
            <a:lvl1pPr marL="0" indent="0">
              <a:buFontTx/>
              <a:buNone/>
              <a:defRPr sz="2000">
                <a:solidFill>
                  <a:schemeClr val="accent1"/>
                </a:solidFill>
              </a:defRPr>
            </a:lvl1pPr>
            <a:lvl2pPr marL="380985" indent="0">
              <a:buFontTx/>
              <a:buNone/>
              <a:defRPr/>
            </a:lvl2pPr>
            <a:lvl3pPr marL="761970" indent="0">
              <a:buFontTx/>
              <a:buNone/>
              <a:defRPr/>
            </a:lvl3pPr>
            <a:lvl4pPr marL="1142954" indent="0">
              <a:buFontTx/>
              <a:buNone/>
              <a:defRPr/>
            </a:lvl4pPr>
            <a:lvl5pPr marL="1523939"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157678" y="4318000"/>
            <a:ext cx="7429500" cy="608018"/>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11" name="Freeform 11"/>
          <p:cNvSpPr/>
          <p:nvPr/>
        </p:nvSpPr>
        <p:spPr bwMode="auto">
          <a:xfrm flipV="1">
            <a:off x="-3491" y="4093104"/>
            <a:ext cx="1323773"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443177" y="4152573"/>
            <a:ext cx="649806" cy="304271"/>
          </a:xfrm>
        </p:spPr>
        <p:txBody>
          <a:bodyPr/>
          <a:lstStyle/>
          <a:p>
            <a:pPr fontAlgn="base">
              <a:spcBef>
                <a:spcPct val="0"/>
              </a:spcBef>
              <a:spcAft>
                <a:spcPct val="0"/>
              </a:spcAft>
              <a:defRPr/>
            </a:pPr>
            <a:fld id="{972CFE07-3704-4E97-9D9C-398E7FD799B0}" type="slidenum">
              <a:rPr lang="en-US" smtClean="0">
                <a:solidFill>
                  <a:srgbClr val="000000"/>
                </a:solidFill>
              </a:rPr>
              <a:t>‹#›</a:t>
            </a:fld>
            <a:endParaRPr lang="en-US">
              <a:solidFill>
                <a:srgbClr val="000000"/>
              </a:solidFill>
            </a:endParaRPr>
          </a:p>
        </p:txBody>
      </p:sp>
      <p:sp>
        <p:nvSpPr>
          <p:cNvPr id="17" name="TextBox 16"/>
          <p:cNvSpPr txBox="1"/>
          <p:nvPr/>
        </p:nvSpPr>
        <p:spPr>
          <a:xfrm>
            <a:off x="2056377" y="540004"/>
            <a:ext cx="508000" cy="487313"/>
          </a:xfrm>
          <a:prstGeom prst="rect">
            <a:avLst/>
          </a:prstGeom>
        </p:spPr>
        <p:txBody>
          <a:bodyPr vert="horz" lIns="76200" tIns="38100" rIns="76200" bIns="38100" rtlCol="0" anchor="ctr">
            <a:noAutofit/>
          </a:bodyPr>
          <a:lstStyle/>
          <a:p>
            <a:pPr lvl="0"/>
            <a:r>
              <a:rPr lang="en-US" sz="6666" baseline="0" dirty="0">
                <a:ln w="3175" cmpd="sng">
                  <a:noFill/>
                </a:ln>
                <a:solidFill>
                  <a:schemeClr val="accent1"/>
                </a:solidFill>
                <a:effectLst/>
                <a:latin typeface="Arial"/>
              </a:rPr>
              <a:t>“</a:t>
            </a:r>
          </a:p>
        </p:txBody>
      </p:sp>
      <p:sp>
        <p:nvSpPr>
          <p:cNvPr id="18" name="TextBox 17"/>
          <p:cNvSpPr txBox="1"/>
          <p:nvPr/>
        </p:nvSpPr>
        <p:spPr>
          <a:xfrm>
            <a:off x="9262377" y="2421089"/>
            <a:ext cx="508000" cy="487313"/>
          </a:xfrm>
          <a:prstGeom prst="rect">
            <a:avLst/>
          </a:prstGeom>
        </p:spPr>
        <p:txBody>
          <a:bodyPr vert="horz" lIns="76200" tIns="38100" rIns="76200" bIns="38100" rtlCol="0" anchor="ctr">
            <a:noAutofit/>
          </a:bodyPr>
          <a:lstStyle/>
          <a:p>
            <a:pPr lvl="0"/>
            <a:r>
              <a:rPr lang="en-US" sz="6666"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69025374"/>
      </p:ext>
    </p:extLst>
  </p:cSld>
  <p:clrMapOvr>
    <a:masterClrMapping/>
  </p:clrMapOvr>
  <p:hf sldNum="0"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157677" y="522839"/>
            <a:ext cx="7429499" cy="2400017"/>
          </a:xfrm>
        </p:spPr>
        <p:txBody>
          <a:bodyPr anchor="ctr">
            <a:normAutofit/>
          </a:bodyPr>
          <a:lstStyle>
            <a:lvl1pPr algn="l">
              <a:defRPr sz="4000" b="0"/>
            </a:lvl1pPr>
          </a:lstStyle>
          <a:p>
            <a:r>
              <a:rPr lang="en-US"/>
              <a:t>Click to edit Master title style</a:t>
            </a:r>
            <a:endParaRPr lang="en-US" dirty="0"/>
          </a:p>
        </p:txBody>
      </p:sp>
      <p:sp>
        <p:nvSpPr>
          <p:cNvPr id="21" name="Text Placeholder 9"/>
          <p:cNvSpPr>
            <a:spLocks noGrp="1"/>
          </p:cNvSpPr>
          <p:nvPr>
            <p:ph type="body" sz="quarter" idx="13"/>
          </p:nvPr>
        </p:nvSpPr>
        <p:spPr>
          <a:xfrm>
            <a:off x="2157677" y="3619500"/>
            <a:ext cx="7429500" cy="698500"/>
          </a:xfrm>
        </p:spPr>
        <p:txBody>
          <a:bodyPr anchor="b">
            <a:noAutofit/>
          </a:bodyPr>
          <a:lstStyle>
            <a:lvl1pPr marL="0" indent="0">
              <a:buFontTx/>
              <a:buNone/>
              <a:defRPr sz="2000">
                <a:solidFill>
                  <a:schemeClr val="accent1"/>
                </a:solidFill>
              </a:defRPr>
            </a:lvl1pPr>
            <a:lvl2pPr marL="380985" indent="0">
              <a:buFontTx/>
              <a:buNone/>
              <a:defRPr/>
            </a:lvl2pPr>
            <a:lvl3pPr marL="761970" indent="0">
              <a:buFontTx/>
              <a:buNone/>
              <a:defRPr/>
            </a:lvl3pPr>
            <a:lvl4pPr marL="1142954" indent="0">
              <a:buFontTx/>
              <a:buNone/>
              <a:defRPr/>
            </a:lvl4pPr>
            <a:lvl5pPr marL="1523939"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157678" y="4318000"/>
            <a:ext cx="7429500" cy="608018"/>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9" name="Freeform 11"/>
          <p:cNvSpPr/>
          <p:nvPr/>
        </p:nvSpPr>
        <p:spPr bwMode="auto">
          <a:xfrm flipV="1">
            <a:off x="-3491" y="4093104"/>
            <a:ext cx="1323773"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443177" y="4152573"/>
            <a:ext cx="649806" cy="304271"/>
          </a:xfrm>
        </p:spPr>
        <p:txBody>
          <a:bodyPr/>
          <a:lstStyle/>
          <a:p>
            <a:pPr fontAlgn="base">
              <a:spcBef>
                <a:spcPct val="0"/>
              </a:spcBef>
              <a:spcAft>
                <a:spcPct val="0"/>
              </a:spcAft>
              <a:defRPr/>
            </a:pPr>
            <a:fld id="{972CFE07-3704-4E97-9D9C-398E7FD799B0}" type="slidenum">
              <a:rPr lang="en-US" smtClean="0">
                <a:solidFill>
                  <a:srgbClr val="000000"/>
                </a:solidFill>
              </a:rPr>
              <a:t>‹#›</a:t>
            </a:fld>
            <a:endParaRPr lang="en-US">
              <a:solidFill>
                <a:srgbClr val="000000"/>
              </a:solidFill>
            </a:endParaRPr>
          </a:p>
        </p:txBody>
      </p:sp>
    </p:spTree>
    <p:extLst>
      <p:ext uri="{BB962C8B-B14F-4D97-AF65-F5344CB8AC3E}">
        <p14:creationId xmlns:p14="http://schemas.microsoft.com/office/powerpoint/2010/main" val="4040145264"/>
      </p:ext>
    </p:extLst>
  </p:cSld>
  <p:clrMapOvr>
    <a:masterClrMapping/>
  </p:clrMapOvr>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8" name="Freeform 11"/>
          <p:cNvSpPr/>
          <p:nvPr/>
        </p:nvSpPr>
        <p:spPr bwMode="auto">
          <a:xfrm flipV="1">
            <a:off x="-3491" y="595313"/>
            <a:ext cx="1323773"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fontAlgn="base">
              <a:spcBef>
                <a:spcPct val="0"/>
              </a:spcBef>
              <a:spcAft>
                <a:spcPct val="0"/>
              </a:spcAft>
              <a:defRPr/>
            </a:pPr>
            <a:fld id="{753F90E0-859D-4922-B276-95164A3056EF}" type="slidenum">
              <a:rPr lang="en-US" smtClean="0">
                <a:solidFill>
                  <a:srgbClr val="000000"/>
                </a:solidFill>
              </a:rPr>
              <a:t>‹#›</a:t>
            </a:fld>
            <a:endParaRPr lang="en-US">
              <a:solidFill>
                <a:srgbClr val="000000"/>
              </a:solidFill>
            </a:endParaRPr>
          </a:p>
        </p:txBody>
      </p:sp>
    </p:spTree>
    <p:extLst>
      <p:ext uri="{BB962C8B-B14F-4D97-AF65-F5344CB8AC3E}">
        <p14:creationId xmlns:p14="http://schemas.microsoft.com/office/powerpoint/2010/main" val="741285953"/>
      </p:ext>
    </p:extLst>
  </p:cSld>
  <p:clrMapOvr>
    <a:masterClrMapping/>
  </p:clrMapOvr>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45677" y="522838"/>
            <a:ext cx="1839668" cy="440318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157677" y="522838"/>
            <a:ext cx="5397500" cy="440318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8" name="Freeform 11"/>
          <p:cNvSpPr/>
          <p:nvPr/>
        </p:nvSpPr>
        <p:spPr bwMode="auto">
          <a:xfrm flipV="1">
            <a:off x="-3491" y="595313"/>
            <a:ext cx="1323773"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fontAlgn="base">
              <a:spcBef>
                <a:spcPct val="0"/>
              </a:spcBef>
              <a:spcAft>
                <a:spcPct val="0"/>
              </a:spcAft>
              <a:defRPr/>
            </a:pPr>
            <a:fld id="{84931FF1-9381-4125-A5AC-1707EDB97AD0}" type="slidenum">
              <a:rPr lang="en-US" smtClean="0">
                <a:solidFill>
                  <a:srgbClr val="000000"/>
                </a:solidFill>
              </a:rPr>
              <a:t>‹#›</a:t>
            </a:fld>
            <a:endParaRPr lang="en-US">
              <a:solidFill>
                <a:srgbClr val="000000"/>
              </a:solidFill>
            </a:endParaRPr>
          </a:p>
        </p:txBody>
      </p:sp>
    </p:spTree>
    <p:extLst>
      <p:ext uri="{BB962C8B-B14F-4D97-AF65-F5344CB8AC3E}">
        <p14:creationId xmlns:p14="http://schemas.microsoft.com/office/powerpoint/2010/main" val="198129458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22" y="227541"/>
            <a:ext cx="3342570" cy="968376"/>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72278" y="227546"/>
            <a:ext cx="5679722"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8022" y="1195920"/>
            <a:ext cx="3342570"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8CC1DCC-C667-45AC-B6E8-E8C040E175D5}" type="datetimeFigureOut">
              <a:rPr lang="en-US">
                <a:solidFill>
                  <a:prstClr val="black">
                    <a:tint val="75000"/>
                  </a:prstClr>
                </a:solidFill>
              </a:rPr>
              <a:t>9/15/2022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1B7270BE-E0FE-4AD2-B2A3-89DF2979CDE8}" type="slidenum">
              <a:rPr lang="en-US" altLang="vi-VN"/>
              <a:t>‹#›</a:t>
            </a:fld>
            <a:endParaRPr lang="en-US" alt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4000500"/>
            <a:ext cx="60960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91431" y="510646"/>
            <a:ext cx="6096000" cy="3429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91431" y="4472798"/>
            <a:ext cx="60960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7BA9C5A-0BFF-412F-81E9-905F2166B08A}" type="datetimeFigureOut">
              <a:rPr lang="en-US">
                <a:solidFill>
                  <a:prstClr val="black">
                    <a:tint val="75000"/>
                  </a:prstClr>
                </a:solidFill>
              </a:rPr>
              <a:t>9/15/2022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DB334CC-DB07-4D63-9A88-4D7B880EF510}" type="slidenum">
              <a:rPr lang="en-US" altLang="vi-VN"/>
              <a:t>‹#›</a:t>
            </a:fld>
            <a:endParaRPr lang="en-US" alt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theme" Target="../theme/theme6.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08000" y="228866"/>
            <a:ext cx="9144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vi-VN"/>
              <a:t>Click to edit Master title style</a:t>
            </a:r>
          </a:p>
        </p:txBody>
      </p:sp>
      <p:sp>
        <p:nvSpPr>
          <p:cNvPr id="1027" name="Text Placeholder 2"/>
          <p:cNvSpPr>
            <a:spLocks noGrp="1"/>
          </p:cNvSpPr>
          <p:nvPr>
            <p:ph type="body" idx="1"/>
          </p:nvPr>
        </p:nvSpPr>
        <p:spPr bwMode="auto">
          <a:xfrm>
            <a:off x="508000" y="1333501"/>
            <a:ext cx="9144000" cy="377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p:cNvSpPr>
            <a:spLocks noGrp="1"/>
          </p:cNvSpPr>
          <p:nvPr>
            <p:ph type="dt" sz="half" idx="2"/>
          </p:nvPr>
        </p:nvSpPr>
        <p:spPr>
          <a:xfrm>
            <a:off x="508000" y="5296975"/>
            <a:ext cx="2370667" cy="304271"/>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pPr defTabSz="914400" eaLnBrk="0" fontAlgn="base" hangingPunct="0">
              <a:spcBef>
                <a:spcPct val="0"/>
              </a:spcBef>
              <a:spcAft>
                <a:spcPct val="0"/>
              </a:spcAft>
              <a:defRPr/>
            </a:pPr>
            <a:fld id="{480FA8A6-7928-4EF6-8A1D-D1369A734C0D}" type="datetimeFigureOut">
              <a:rPr lang="en-US" smtClean="0">
                <a:solidFill>
                  <a:prstClr val="black">
                    <a:tint val="75000"/>
                  </a:prstClr>
                </a:solidFill>
              </a:rPr>
              <a:t>9/15/2022</a:t>
            </a:fld>
            <a:endParaRPr lang="en-US">
              <a:solidFill>
                <a:prstClr val="black">
                  <a:tint val="75000"/>
                </a:prstClr>
              </a:solidFill>
            </a:endParaRPr>
          </a:p>
        </p:txBody>
      </p:sp>
      <p:sp>
        <p:nvSpPr>
          <p:cNvPr id="5" name="Footer Placeholder 4"/>
          <p:cNvSpPr>
            <a:spLocks noGrp="1"/>
          </p:cNvSpPr>
          <p:nvPr>
            <p:ph type="ftr" sz="quarter" idx="3"/>
          </p:nvPr>
        </p:nvSpPr>
        <p:spPr>
          <a:xfrm>
            <a:off x="3471334" y="5296975"/>
            <a:ext cx="3217333" cy="304271"/>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pPr defTabSz="914400"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7281333" y="5296975"/>
            <a:ext cx="2370667" cy="304271"/>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defTabSz="914400" eaLnBrk="0" fontAlgn="base" hangingPunct="0">
              <a:spcBef>
                <a:spcPct val="0"/>
              </a:spcBef>
              <a:spcAft>
                <a:spcPct val="0"/>
              </a:spcAft>
            </a:pPr>
            <a:fld id="{B9015BCA-6640-487B-87EF-A0CB2B56EFB7}" type="slidenum">
              <a:rPr lang="en-US" altLang="vi-VN" smtClean="0">
                <a:latin typeface="Arial" panose="020B0604020202020204" pitchFamily="34" charset="0"/>
              </a:rPr>
              <a:t>‹#›</a:t>
            </a:fld>
            <a:endParaRPr lang="en-US" altLang="vi-VN">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8500" y="304271"/>
            <a:ext cx="87630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8500" y="1521354"/>
            <a:ext cx="87630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8500" y="5296959"/>
            <a:ext cx="22860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pPr defTabSz="913765"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3"/>
          </p:nvPr>
        </p:nvSpPr>
        <p:spPr>
          <a:xfrm>
            <a:off x="3365500" y="5296959"/>
            <a:ext cx="34290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pPr defTabSz="913765"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4"/>
          </p:nvPr>
        </p:nvSpPr>
        <p:spPr>
          <a:xfrm>
            <a:off x="7175500" y="5296959"/>
            <a:ext cx="22860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913765" fontAlgn="base">
              <a:spcBef>
                <a:spcPct val="0"/>
              </a:spcBef>
              <a:spcAft>
                <a:spcPct val="0"/>
              </a:spcAft>
              <a:defRPr/>
            </a:pPr>
            <a:fld id="{669E8273-416B-463E-9427-46DAA218F37D}" type="slidenum">
              <a:rPr lang="en-US" smtClean="0">
                <a:solidFill>
                  <a:srgbClr val="000000"/>
                </a:solidFill>
              </a:r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762000" rtl="0" eaLnBrk="1" latinLnBrk="0" hangingPunct="1">
        <a:lnSpc>
          <a:spcPct val="90000"/>
        </a:lnSpc>
        <a:spcBef>
          <a:spcPct val="0"/>
        </a:spcBef>
        <a:buNone/>
        <a:defRPr sz="3665" kern="1200">
          <a:solidFill>
            <a:schemeClr val="tx1"/>
          </a:solidFill>
          <a:latin typeface="+mj-lt"/>
          <a:ea typeface="+mj-ea"/>
          <a:cs typeface="+mj-cs"/>
        </a:defRPr>
      </a:lvl1pPr>
    </p:titleStyle>
    <p:bodyStyle>
      <a:lvl1pPr marL="190500" indent="-190500" algn="l" defTabSz="762000" rtl="0" eaLnBrk="1" latinLnBrk="0" hangingPunct="1">
        <a:lnSpc>
          <a:spcPct val="90000"/>
        </a:lnSpc>
        <a:spcBef>
          <a:spcPts val="835"/>
        </a:spcBef>
        <a:buFont typeface="Arial" panose="020B0604020202020204" pitchFamily="34" charset="0"/>
        <a:buChar char="•"/>
        <a:defRPr sz="2335" kern="1200">
          <a:solidFill>
            <a:schemeClr val="tx1"/>
          </a:solidFill>
          <a:latin typeface="+mn-lt"/>
          <a:ea typeface="+mn-ea"/>
          <a:cs typeface="+mn-cs"/>
        </a:defRPr>
      </a:lvl1pPr>
      <a:lvl2pPr marL="571500" indent="-190500" algn="l" defTabSz="762000" rtl="0" eaLnBrk="1" latinLnBrk="0" hangingPunct="1">
        <a:lnSpc>
          <a:spcPct val="90000"/>
        </a:lnSpc>
        <a:spcBef>
          <a:spcPts val="415"/>
        </a:spcBef>
        <a:buFont typeface="Arial" panose="020B0604020202020204" pitchFamily="34" charset="0"/>
        <a:buChar char="•"/>
        <a:defRPr sz="2000" kern="1200">
          <a:solidFill>
            <a:schemeClr val="tx1"/>
          </a:solidFill>
          <a:latin typeface="+mn-lt"/>
          <a:ea typeface="+mn-ea"/>
          <a:cs typeface="+mn-cs"/>
        </a:defRPr>
      </a:lvl2pPr>
      <a:lvl3pPr marL="952500" indent="-190500" algn="l" defTabSz="762000" rtl="0" eaLnBrk="1" latinLnBrk="0" hangingPunct="1">
        <a:lnSpc>
          <a:spcPct val="90000"/>
        </a:lnSpc>
        <a:spcBef>
          <a:spcPts val="415"/>
        </a:spcBef>
        <a:buFont typeface="Arial" panose="020B0604020202020204" pitchFamily="34" charset="0"/>
        <a:buChar char="•"/>
        <a:defRPr sz="1665" kern="1200">
          <a:solidFill>
            <a:schemeClr val="tx1"/>
          </a:solidFill>
          <a:latin typeface="+mn-lt"/>
          <a:ea typeface="+mn-ea"/>
          <a:cs typeface="+mn-cs"/>
        </a:defRPr>
      </a:lvl3pPr>
      <a:lvl4pPr marL="1333500" indent="-190500" algn="l" defTabSz="762000"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4pPr>
      <a:lvl5pPr marL="1714500" indent="-190500" algn="l" defTabSz="762000"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5pPr>
      <a:lvl6pPr marL="2095500" indent="-190500" algn="l" defTabSz="762000"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6pPr>
      <a:lvl7pPr marL="2476500" indent="-190500" algn="l" defTabSz="762000"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7pPr>
      <a:lvl8pPr marL="2857500" indent="-190500" algn="l" defTabSz="762000"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8pPr>
      <a:lvl9pPr marL="3238500" indent="-190500" algn="l" defTabSz="762000"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2000" rtl="0" eaLnBrk="1" latinLnBrk="0" hangingPunct="1">
        <a:defRPr sz="1500" kern="1200">
          <a:solidFill>
            <a:schemeClr val="tx1"/>
          </a:solidFill>
          <a:latin typeface="+mn-lt"/>
          <a:ea typeface="+mn-ea"/>
          <a:cs typeface="+mn-cs"/>
        </a:defRPr>
      </a:lvl1pPr>
      <a:lvl2pPr marL="381000" algn="l" defTabSz="762000" rtl="0" eaLnBrk="1" latinLnBrk="0" hangingPunct="1">
        <a:defRPr sz="1500" kern="1200">
          <a:solidFill>
            <a:schemeClr val="tx1"/>
          </a:solidFill>
          <a:latin typeface="+mn-lt"/>
          <a:ea typeface="+mn-ea"/>
          <a:cs typeface="+mn-cs"/>
        </a:defRPr>
      </a:lvl2pPr>
      <a:lvl3pPr marL="762000" algn="l" defTabSz="762000" rtl="0" eaLnBrk="1" latinLnBrk="0" hangingPunct="1">
        <a:defRPr sz="1500" kern="1200">
          <a:solidFill>
            <a:schemeClr val="tx1"/>
          </a:solidFill>
          <a:latin typeface="+mn-lt"/>
          <a:ea typeface="+mn-ea"/>
          <a:cs typeface="+mn-cs"/>
        </a:defRPr>
      </a:lvl3pPr>
      <a:lvl4pPr marL="1143000" algn="l" defTabSz="762000" rtl="0" eaLnBrk="1" latinLnBrk="0" hangingPunct="1">
        <a:defRPr sz="1500" kern="1200">
          <a:solidFill>
            <a:schemeClr val="tx1"/>
          </a:solidFill>
          <a:latin typeface="+mn-lt"/>
          <a:ea typeface="+mn-ea"/>
          <a:cs typeface="+mn-cs"/>
        </a:defRPr>
      </a:lvl4pPr>
      <a:lvl5pPr marL="1524000" algn="l" defTabSz="762000" rtl="0" eaLnBrk="1" latinLnBrk="0" hangingPunct="1">
        <a:defRPr sz="1500" kern="1200">
          <a:solidFill>
            <a:schemeClr val="tx1"/>
          </a:solidFill>
          <a:latin typeface="+mn-lt"/>
          <a:ea typeface="+mn-ea"/>
          <a:cs typeface="+mn-cs"/>
        </a:defRPr>
      </a:lvl5pPr>
      <a:lvl6pPr marL="1905000" algn="l" defTabSz="762000" rtl="0" eaLnBrk="1" latinLnBrk="0" hangingPunct="1">
        <a:defRPr sz="1500" kern="1200">
          <a:solidFill>
            <a:schemeClr val="tx1"/>
          </a:solidFill>
          <a:latin typeface="+mn-lt"/>
          <a:ea typeface="+mn-ea"/>
          <a:cs typeface="+mn-cs"/>
        </a:defRPr>
      </a:lvl6pPr>
      <a:lvl7pPr marL="2286000" algn="l" defTabSz="762000" rtl="0" eaLnBrk="1" latinLnBrk="0" hangingPunct="1">
        <a:defRPr sz="1500" kern="1200">
          <a:solidFill>
            <a:schemeClr val="tx1"/>
          </a:solidFill>
          <a:latin typeface="+mn-lt"/>
          <a:ea typeface="+mn-ea"/>
          <a:cs typeface="+mn-cs"/>
        </a:defRPr>
      </a:lvl7pPr>
      <a:lvl8pPr marL="2667000" algn="l" defTabSz="762000" rtl="0" eaLnBrk="1" latinLnBrk="0" hangingPunct="1">
        <a:defRPr sz="1500" kern="1200">
          <a:solidFill>
            <a:schemeClr val="tx1"/>
          </a:solidFill>
          <a:latin typeface="+mn-lt"/>
          <a:ea typeface="+mn-ea"/>
          <a:cs typeface="+mn-cs"/>
        </a:defRPr>
      </a:lvl8pPr>
      <a:lvl9pPr marL="3048000" algn="l" defTabSz="762000"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8500" y="304271"/>
            <a:ext cx="87630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8500" y="1521354"/>
            <a:ext cx="87630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8500" y="5296959"/>
            <a:ext cx="22860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pPr defTabSz="913765"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3"/>
          </p:nvPr>
        </p:nvSpPr>
        <p:spPr>
          <a:xfrm>
            <a:off x="3365500" y="5296959"/>
            <a:ext cx="34290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pPr defTabSz="913765"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4"/>
          </p:nvPr>
        </p:nvSpPr>
        <p:spPr>
          <a:xfrm>
            <a:off x="7175500" y="5296959"/>
            <a:ext cx="22860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913765" fontAlgn="base">
              <a:spcBef>
                <a:spcPct val="0"/>
              </a:spcBef>
              <a:spcAft>
                <a:spcPct val="0"/>
              </a:spcAft>
              <a:defRPr/>
            </a:pPr>
            <a:fld id="{669E8273-416B-463E-9427-46DAA218F37D}" type="slidenum">
              <a:rPr lang="en-US" smtClean="0">
                <a:solidFill>
                  <a:srgbClr val="000000"/>
                </a:solidFill>
              </a:r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762000" rtl="0" eaLnBrk="1" latinLnBrk="0" hangingPunct="1">
        <a:lnSpc>
          <a:spcPct val="90000"/>
        </a:lnSpc>
        <a:spcBef>
          <a:spcPct val="0"/>
        </a:spcBef>
        <a:buNone/>
        <a:defRPr sz="3665" kern="1200">
          <a:solidFill>
            <a:schemeClr val="tx1"/>
          </a:solidFill>
          <a:latin typeface="+mj-lt"/>
          <a:ea typeface="+mj-ea"/>
          <a:cs typeface="+mj-cs"/>
        </a:defRPr>
      </a:lvl1pPr>
    </p:titleStyle>
    <p:bodyStyle>
      <a:lvl1pPr marL="190500" indent="-190500" algn="l" defTabSz="762000" rtl="0" eaLnBrk="1" latinLnBrk="0" hangingPunct="1">
        <a:lnSpc>
          <a:spcPct val="90000"/>
        </a:lnSpc>
        <a:spcBef>
          <a:spcPts val="835"/>
        </a:spcBef>
        <a:buFont typeface="Arial" panose="020B0604020202020204" pitchFamily="34" charset="0"/>
        <a:buChar char="•"/>
        <a:defRPr sz="2335" kern="1200">
          <a:solidFill>
            <a:schemeClr val="tx1"/>
          </a:solidFill>
          <a:latin typeface="+mn-lt"/>
          <a:ea typeface="+mn-ea"/>
          <a:cs typeface="+mn-cs"/>
        </a:defRPr>
      </a:lvl1pPr>
      <a:lvl2pPr marL="571500" indent="-190500" algn="l" defTabSz="762000" rtl="0" eaLnBrk="1" latinLnBrk="0" hangingPunct="1">
        <a:lnSpc>
          <a:spcPct val="90000"/>
        </a:lnSpc>
        <a:spcBef>
          <a:spcPts val="415"/>
        </a:spcBef>
        <a:buFont typeface="Arial" panose="020B0604020202020204" pitchFamily="34" charset="0"/>
        <a:buChar char="•"/>
        <a:defRPr sz="2000" kern="1200">
          <a:solidFill>
            <a:schemeClr val="tx1"/>
          </a:solidFill>
          <a:latin typeface="+mn-lt"/>
          <a:ea typeface="+mn-ea"/>
          <a:cs typeface="+mn-cs"/>
        </a:defRPr>
      </a:lvl2pPr>
      <a:lvl3pPr marL="952500" indent="-190500" algn="l" defTabSz="762000" rtl="0" eaLnBrk="1" latinLnBrk="0" hangingPunct="1">
        <a:lnSpc>
          <a:spcPct val="90000"/>
        </a:lnSpc>
        <a:spcBef>
          <a:spcPts val="415"/>
        </a:spcBef>
        <a:buFont typeface="Arial" panose="020B0604020202020204" pitchFamily="34" charset="0"/>
        <a:buChar char="•"/>
        <a:defRPr sz="1665" kern="1200">
          <a:solidFill>
            <a:schemeClr val="tx1"/>
          </a:solidFill>
          <a:latin typeface="+mn-lt"/>
          <a:ea typeface="+mn-ea"/>
          <a:cs typeface="+mn-cs"/>
        </a:defRPr>
      </a:lvl3pPr>
      <a:lvl4pPr marL="1333500" indent="-190500" algn="l" defTabSz="762000"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4pPr>
      <a:lvl5pPr marL="1714500" indent="-190500" algn="l" defTabSz="762000"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5pPr>
      <a:lvl6pPr marL="2095500" indent="-190500" algn="l" defTabSz="762000"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6pPr>
      <a:lvl7pPr marL="2476500" indent="-190500" algn="l" defTabSz="762000"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7pPr>
      <a:lvl8pPr marL="2857500" indent="-190500" algn="l" defTabSz="762000"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8pPr>
      <a:lvl9pPr marL="3238500" indent="-190500" algn="l" defTabSz="762000"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2000" rtl="0" eaLnBrk="1" latinLnBrk="0" hangingPunct="1">
        <a:defRPr sz="1500" kern="1200">
          <a:solidFill>
            <a:schemeClr val="tx1"/>
          </a:solidFill>
          <a:latin typeface="+mn-lt"/>
          <a:ea typeface="+mn-ea"/>
          <a:cs typeface="+mn-cs"/>
        </a:defRPr>
      </a:lvl1pPr>
      <a:lvl2pPr marL="381000" algn="l" defTabSz="762000" rtl="0" eaLnBrk="1" latinLnBrk="0" hangingPunct="1">
        <a:defRPr sz="1500" kern="1200">
          <a:solidFill>
            <a:schemeClr val="tx1"/>
          </a:solidFill>
          <a:latin typeface="+mn-lt"/>
          <a:ea typeface="+mn-ea"/>
          <a:cs typeface="+mn-cs"/>
        </a:defRPr>
      </a:lvl2pPr>
      <a:lvl3pPr marL="762000" algn="l" defTabSz="762000" rtl="0" eaLnBrk="1" latinLnBrk="0" hangingPunct="1">
        <a:defRPr sz="1500" kern="1200">
          <a:solidFill>
            <a:schemeClr val="tx1"/>
          </a:solidFill>
          <a:latin typeface="+mn-lt"/>
          <a:ea typeface="+mn-ea"/>
          <a:cs typeface="+mn-cs"/>
        </a:defRPr>
      </a:lvl3pPr>
      <a:lvl4pPr marL="1143000" algn="l" defTabSz="762000" rtl="0" eaLnBrk="1" latinLnBrk="0" hangingPunct="1">
        <a:defRPr sz="1500" kern="1200">
          <a:solidFill>
            <a:schemeClr val="tx1"/>
          </a:solidFill>
          <a:latin typeface="+mn-lt"/>
          <a:ea typeface="+mn-ea"/>
          <a:cs typeface="+mn-cs"/>
        </a:defRPr>
      </a:lvl4pPr>
      <a:lvl5pPr marL="1524000" algn="l" defTabSz="762000" rtl="0" eaLnBrk="1" latinLnBrk="0" hangingPunct="1">
        <a:defRPr sz="1500" kern="1200">
          <a:solidFill>
            <a:schemeClr val="tx1"/>
          </a:solidFill>
          <a:latin typeface="+mn-lt"/>
          <a:ea typeface="+mn-ea"/>
          <a:cs typeface="+mn-cs"/>
        </a:defRPr>
      </a:lvl5pPr>
      <a:lvl6pPr marL="1905000" algn="l" defTabSz="762000" rtl="0" eaLnBrk="1" latinLnBrk="0" hangingPunct="1">
        <a:defRPr sz="1500" kern="1200">
          <a:solidFill>
            <a:schemeClr val="tx1"/>
          </a:solidFill>
          <a:latin typeface="+mn-lt"/>
          <a:ea typeface="+mn-ea"/>
          <a:cs typeface="+mn-cs"/>
        </a:defRPr>
      </a:lvl6pPr>
      <a:lvl7pPr marL="2286000" algn="l" defTabSz="762000" rtl="0" eaLnBrk="1" latinLnBrk="0" hangingPunct="1">
        <a:defRPr sz="1500" kern="1200">
          <a:solidFill>
            <a:schemeClr val="tx1"/>
          </a:solidFill>
          <a:latin typeface="+mn-lt"/>
          <a:ea typeface="+mn-ea"/>
          <a:cs typeface="+mn-cs"/>
        </a:defRPr>
      </a:lvl7pPr>
      <a:lvl8pPr marL="2667000" algn="l" defTabSz="762000" rtl="0" eaLnBrk="1" latinLnBrk="0" hangingPunct="1">
        <a:defRPr sz="1500" kern="1200">
          <a:solidFill>
            <a:schemeClr val="tx1"/>
          </a:solidFill>
          <a:latin typeface="+mn-lt"/>
          <a:ea typeface="+mn-ea"/>
          <a:cs typeface="+mn-cs"/>
        </a:defRPr>
      </a:lvl8pPr>
      <a:lvl9pPr marL="3048000" algn="l" defTabSz="762000" rtl="0" eaLnBrk="1" latinLnBrk="0" hangingPunct="1">
        <a:defRPr sz="15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8500" y="304271"/>
            <a:ext cx="87630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8500" y="1521354"/>
            <a:ext cx="87630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8500" y="5296959"/>
            <a:ext cx="22860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pPr defTabSz="913765"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3"/>
          </p:nvPr>
        </p:nvSpPr>
        <p:spPr>
          <a:xfrm>
            <a:off x="3365500" y="5296959"/>
            <a:ext cx="34290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pPr defTabSz="913765"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4"/>
          </p:nvPr>
        </p:nvSpPr>
        <p:spPr>
          <a:xfrm>
            <a:off x="7175500" y="5296959"/>
            <a:ext cx="22860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913765" fontAlgn="base">
              <a:spcBef>
                <a:spcPct val="0"/>
              </a:spcBef>
              <a:spcAft>
                <a:spcPct val="0"/>
              </a:spcAft>
              <a:defRPr/>
            </a:pPr>
            <a:fld id="{669E8273-416B-463E-9427-46DAA218F37D}" type="slidenum">
              <a:rPr lang="en-US" smtClean="0">
                <a:solidFill>
                  <a:srgbClr val="000000"/>
                </a:solidFill>
              </a:r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762000" rtl="0" eaLnBrk="1" latinLnBrk="0" hangingPunct="1">
        <a:lnSpc>
          <a:spcPct val="90000"/>
        </a:lnSpc>
        <a:spcBef>
          <a:spcPct val="0"/>
        </a:spcBef>
        <a:buNone/>
        <a:defRPr sz="3665" kern="1200">
          <a:solidFill>
            <a:schemeClr val="tx1"/>
          </a:solidFill>
          <a:latin typeface="+mj-lt"/>
          <a:ea typeface="+mj-ea"/>
          <a:cs typeface="+mj-cs"/>
        </a:defRPr>
      </a:lvl1pPr>
    </p:titleStyle>
    <p:bodyStyle>
      <a:lvl1pPr marL="190500" indent="-190500" algn="l" defTabSz="762000" rtl="0" eaLnBrk="1" latinLnBrk="0" hangingPunct="1">
        <a:lnSpc>
          <a:spcPct val="90000"/>
        </a:lnSpc>
        <a:spcBef>
          <a:spcPts val="835"/>
        </a:spcBef>
        <a:buFont typeface="Arial" panose="020B0604020202020204" pitchFamily="34" charset="0"/>
        <a:buChar char="•"/>
        <a:defRPr sz="2335" kern="1200">
          <a:solidFill>
            <a:schemeClr val="tx1"/>
          </a:solidFill>
          <a:latin typeface="+mn-lt"/>
          <a:ea typeface="+mn-ea"/>
          <a:cs typeface="+mn-cs"/>
        </a:defRPr>
      </a:lvl1pPr>
      <a:lvl2pPr marL="571500" indent="-190500" algn="l" defTabSz="762000" rtl="0" eaLnBrk="1" latinLnBrk="0" hangingPunct="1">
        <a:lnSpc>
          <a:spcPct val="90000"/>
        </a:lnSpc>
        <a:spcBef>
          <a:spcPts val="415"/>
        </a:spcBef>
        <a:buFont typeface="Arial" panose="020B0604020202020204" pitchFamily="34" charset="0"/>
        <a:buChar char="•"/>
        <a:defRPr sz="2000" kern="1200">
          <a:solidFill>
            <a:schemeClr val="tx1"/>
          </a:solidFill>
          <a:latin typeface="+mn-lt"/>
          <a:ea typeface="+mn-ea"/>
          <a:cs typeface="+mn-cs"/>
        </a:defRPr>
      </a:lvl2pPr>
      <a:lvl3pPr marL="952500" indent="-190500" algn="l" defTabSz="762000" rtl="0" eaLnBrk="1" latinLnBrk="0" hangingPunct="1">
        <a:lnSpc>
          <a:spcPct val="90000"/>
        </a:lnSpc>
        <a:spcBef>
          <a:spcPts val="415"/>
        </a:spcBef>
        <a:buFont typeface="Arial" panose="020B0604020202020204" pitchFamily="34" charset="0"/>
        <a:buChar char="•"/>
        <a:defRPr sz="1665" kern="1200">
          <a:solidFill>
            <a:schemeClr val="tx1"/>
          </a:solidFill>
          <a:latin typeface="+mn-lt"/>
          <a:ea typeface="+mn-ea"/>
          <a:cs typeface="+mn-cs"/>
        </a:defRPr>
      </a:lvl3pPr>
      <a:lvl4pPr marL="1333500" indent="-190500" algn="l" defTabSz="762000"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4pPr>
      <a:lvl5pPr marL="1714500" indent="-190500" algn="l" defTabSz="762000"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5pPr>
      <a:lvl6pPr marL="2095500" indent="-190500" algn="l" defTabSz="762000"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6pPr>
      <a:lvl7pPr marL="2476500" indent="-190500" algn="l" defTabSz="762000"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7pPr>
      <a:lvl8pPr marL="2857500" indent="-190500" algn="l" defTabSz="762000"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8pPr>
      <a:lvl9pPr marL="3238500" indent="-190500" algn="l" defTabSz="762000"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2000" rtl="0" eaLnBrk="1" latinLnBrk="0" hangingPunct="1">
        <a:defRPr sz="1500" kern="1200">
          <a:solidFill>
            <a:schemeClr val="tx1"/>
          </a:solidFill>
          <a:latin typeface="+mn-lt"/>
          <a:ea typeface="+mn-ea"/>
          <a:cs typeface="+mn-cs"/>
        </a:defRPr>
      </a:lvl1pPr>
      <a:lvl2pPr marL="381000" algn="l" defTabSz="762000" rtl="0" eaLnBrk="1" latinLnBrk="0" hangingPunct="1">
        <a:defRPr sz="1500" kern="1200">
          <a:solidFill>
            <a:schemeClr val="tx1"/>
          </a:solidFill>
          <a:latin typeface="+mn-lt"/>
          <a:ea typeface="+mn-ea"/>
          <a:cs typeface="+mn-cs"/>
        </a:defRPr>
      </a:lvl2pPr>
      <a:lvl3pPr marL="762000" algn="l" defTabSz="762000" rtl="0" eaLnBrk="1" latinLnBrk="0" hangingPunct="1">
        <a:defRPr sz="1500" kern="1200">
          <a:solidFill>
            <a:schemeClr val="tx1"/>
          </a:solidFill>
          <a:latin typeface="+mn-lt"/>
          <a:ea typeface="+mn-ea"/>
          <a:cs typeface="+mn-cs"/>
        </a:defRPr>
      </a:lvl3pPr>
      <a:lvl4pPr marL="1143000" algn="l" defTabSz="762000" rtl="0" eaLnBrk="1" latinLnBrk="0" hangingPunct="1">
        <a:defRPr sz="1500" kern="1200">
          <a:solidFill>
            <a:schemeClr val="tx1"/>
          </a:solidFill>
          <a:latin typeface="+mn-lt"/>
          <a:ea typeface="+mn-ea"/>
          <a:cs typeface="+mn-cs"/>
        </a:defRPr>
      </a:lvl4pPr>
      <a:lvl5pPr marL="1524000" algn="l" defTabSz="762000" rtl="0" eaLnBrk="1" latinLnBrk="0" hangingPunct="1">
        <a:defRPr sz="1500" kern="1200">
          <a:solidFill>
            <a:schemeClr val="tx1"/>
          </a:solidFill>
          <a:latin typeface="+mn-lt"/>
          <a:ea typeface="+mn-ea"/>
          <a:cs typeface="+mn-cs"/>
        </a:defRPr>
      </a:lvl5pPr>
      <a:lvl6pPr marL="1905000" algn="l" defTabSz="762000" rtl="0" eaLnBrk="1" latinLnBrk="0" hangingPunct="1">
        <a:defRPr sz="1500" kern="1200">
          <a:solidFill>
            <a:schemeClr val="tx1"/>
          </a:solidFill>
          <a:latin typeface="+mn-lt"/>
          <a:ea typeface="+mn-ea"/>
          <a:cs typeface="+mn-cs"/>
        </a:defRPr>
      </a:lvl6pPr>
      <a:lvl7pPr marL="2286000" algn="l" defTabSz="762000" rtl="0" eaLnBrk="1" latinLnBrk="0" hangingPunct="1">
        <a:defRPr sz="1500" kern="1200">
          <a:solidFill>
            <a:schemeClr val="tx1"/>
          </a:solidFill>
          <a:latin typeface="+mn-lt"/>
          <a:ea typeface="+mn-ea"/>
          <a:cs typeface="+mn-cs"/>
        </a:defRPr>
      </a:lvl7pPr>
      <a:lvl8pPr marL="2667000" algn="l" defTabSz="762000" rtl="0" eaLnBrk="1" latinLnBrk="0" hangingPunct="1">
        <a:defRPr sz="1500" kern="1200">
          <a:solidFill>
            <a:schemeClr val="tx1"/>
          </a:solidFill>
          <a:latin typeface="+mn-lt"/>
          <a:ea typeface="+mn-ea"/>
          <a:cs typeface="+mn-cs"/>
        </a:defRPr>
      </a:lvl8pPr>
      <a:lvl9pPr marL="3048000" algn="l" defTabSz="762000" rtl="0" eaLnBrk="1" latinLnBrk="0" hangingPunct="1">
        <a:defRPr sz="15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508000" y="228865"/>
            <a:ext cx="9144000" cy="952500"/>
          </a:xfrm>
          <a:prstGeom prst="rect">
            <a:avLst/>
          </a:prstGeom>
          <a:noFill/>
          <a:ln w="9525">
            <a:noFill/>
          </a:ln>
        </p:spPr>
        <p:txBody>
          <a:bodyPr anchor="ctr" anchorCtr="0"/>
          <a:lstStyle/>
          <a:p>
            <a:pPr lvl="0"/>
            <a:r>
              <a:t>Click to edit Master title style</a:t>
            </a:r>
          </a:p>
        </p:txBody>
      </p:sp>
      <p:sp>
        <p:nvSpPr>
          <p:cNvPr id="1027" name="Text Placeholder 1026"/>
          <p:cNvSpPr>
            <a:spLocks noGrp="1"/>
          </p:cNvSpPr>
          <p:nvPr>
            <p:ph type="body" idx="1"/>
          </p:nvPr>
        </p:nvSpPr>
        <p:spPr>
          <a:xfrm>
            <a:off x="508000" y="1333500"/>
            <a:ext cx="9144000" cy="3771636"/>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508000" y="5204354"/>
            <a:ext cx="2370667" cy="396875"/>
          </a:xfrm>
          <a:prstGeom prst="rect">
            <a:avLst/>
          </a:prstGeom>
          <a:noFill/>
          <a:ln w="9525">
            <a:noFill/>
          </a:ln>
        </p:spPr>
        <p:txBody>
          <a:bodyPr/>
          <a:lstStyle>
            <a:lvl1pPr>
              <a:defRPr sz="1165"/>
            </a:lvl1pPr>
          </a:lstStyle>
          <a:p>
            <a:pPr defTabSz="913765" fontAlgn="base">
              <a:spcBef>
                <a:spcPct val="0"/>
              </a:spcBef>
              <a:spcAft>
                <a:spcPct val="0"/>
              </a:spcAft>
              <a:defRPr/>
            </a:pPr>
            <a:endParaRPr lang="en-US">
              <a:solidFill>
                <a:srgbClr val="000000"/>
              </a:solidFill>
            </a:endParaRPr>
          </a:p>
        </p:txBody>
      </p:sp>
      <p:sp>
        <p:nvSpPr>
          <p:cNvPr id="1029" name="Footer Placeholder 1028"/>
          <p:cNvSpPr>
            <a:spLocks noGrp="1"/>
          </p:cNvSpPr>
          <p:nvPr>
            <p:ph type="ftr" sz="quarter" idx="3"/>
          </p:nvPr>
        </p:nvSpPr>
        <p:spPr>
          <a:xfrm>
            <a:off x="3471333" y="5204354"/>
            <a:ext cx="3217333" cy="396875"/>
          </a:xfrm>
          <a:prstGeom prst="rect">
            <a:avLst/>
          </a:prstGeom>
          <a:noFill/>
          <a:ln w="9525">
            <a:noFill/>
          </a:ln>
        </p:spPr>
        <p:txBody>
          <a:bodyPr/>
          <a:lstStyle>
            <a:lvl1pPr algn="ctr">
              <a:defRPr sz="1165"/>
            </a:lvl1pPr>
          </a:lstStyle>
          <a:p>
            <a:pPr defTabSz="913765" fontAlgn="base">
              <a:spcBef>
                <a:spcPct val="0"/>
              </a:spcBef>
              <a:spcAft>
                <a:spcPct val="0"/>
              </a:spcAft>
              <a:defRPr/>
            </a:pPr>
            <a:endParaRPr lang="en-US">
              <a:solidFill>
                <a:srgbClr val="000000"/>
              </a:solidFill>
            </a:endParaRPr>
          </a:p>
        </p:txBody>
      </p:sp>
      <p:sp>
        <p:nvSpPr>
          <p:cNvPr id="1030" name="Slide Number Placeholder 1029"/>
          <p:cNvSpPr>
            <a:spLocks noGrp="1"/>
          </p:cNvSpPr>
          <p:nvPr>
            <p:ph type="sldNum" sz="quarter" idx="4"/>
          </p:nvPr>
        </p:nvSpPr>
        <p:spPr>
          <a:xfrm>
            <a:off x="7281333" y="5204354"/>
            <a:ext cx="2370667" cy="396875"/>
          </a:xfrm>
          <a:prstGeom prst="rect">
            <a:avLst/>
          </a:prstGeom>
          <a:noFill/>
          <a:ln w="9525">
            <a:noFill/>
          </a:ln>
        </p:spPr>
        <p:txBody>
          <a:bodyPr/>
          <a:lstStyle>
            <a:lvl1pPr algn="r">
              <a:defRPr sz="1165"/>
            </a:lvl1pPr>
          </a:lstStyle>
          <a:p>
            <a:pPr defTabSz="913765" fontAlgn="base">
              <a:spcBef>
                <a:spcPct val="0"/>
              </a:spcBef>
              <a:spcAft>
                <a:spcPct val="0"/>
              </a:spcAft>
              <a:defRPr/>
            </a:pPr>
            <a:fld id="{669E8273-416B-463E-9427-46DAA218F37D}" type="slidenum">
              <a:rPr lang="en-US" smtClean="0">
                <a:solidFill>
                  <a:srgbClr val="000000"/>
                </a:solidFill>
              </a:r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ftr="0" dt="0"/>
  <p:txStyles>
    <p:titleStyle>
      <a:lvl1pPr marL="0" lvl="0" indent="0" algn="ctr" defTabSz="762000" eaLnBrk="1" fontAlgn="base" latinLnBrk="0" hangingPunct="1">
        <a:lnSpc>
          <a:spcPct val="100000"/>
        </a:lnSpc>
        <a:spcBef>
          <a:spcPct val="0"/>
        </a:spcBef>
        <a:spcAft>
          <a:spcPct val="0"/>
        </a:spcAft>
        <a:buNone/>
        <a:defRPr sz="3665" b="0" i="0" u="none" kern="1200" baseline="0">
          <a:solidFill>
            <a:schemeClr val="tx2"/>
          </a:solidFill>
          <a:latin typeface="+mj-lt"/>
          <a:ea typeface="+mj-ea"/>
          <a:cs typeface="+mj-cs"/>
        </a:defRPr>
      </a:lvl1pPr>
    </p:titleStyle>
    <p:bodyStyle>
      <a:lvl1pPr marL="285750" lvl="0" indent="-285750" algn="l" defTabSz="762000" eaLnBrk="1" fontAlgn="base" latinLnBrk="0" hangingPunct="1">
        <a:lnSpc>
          <a:spcPct val="100000"/>
        </a:lnSpc>
        <a:spcBef>
          <a:spcPts val="80"/>
        </a:spcBef>
        <a:spcAft>
          <a:spcPct val="0"/>
        </a:spcAft>
        <a:buChar char="•"/>
        <a:defRPr sz="2665" b="0" i="0" u="none" kern="1200" baseline="0">
          <a:solidFill>
            <a:schemeClr val="tx1"/>
          </a:solidFill>
          <a:latin typeface="+mn-lt"/>
          <a:ea typeface="+mn-ea"/>
          <a:cs typeface="+mn-cs"/>
        </a:defRPr>
      </a:lvl1pPr>
      <a:lvl2pPr marL="619125" lvl="1" indent="-238125" algn="l" defTabSz="762000" eaLnBrk="1" fontAlgn="base" latinLnBrk="0" hangingPunct="1">
        <a:lnSpc>
          <a:spcPct val="100000"/>
        </a:lnSpc>
        <a:spcBef>
          <a:spcPts val="80"/>
        </a:spcBef>
        <a:spcAft>
          <a:spcPct val="0"/>
        </a:spcAft>
        <a:buChar char="–"/>
        <a:defRPr sz="2335" b="0" i="0" u="none" kern="1200" baseline="0">
          <a:solidFill>
            <a:schemeClr val="tx1"/>
          </a:solidFill>
          <a:latin typeface="+mn-lt"/>
          <a:ea typeface="+mn-ea"/>
          <a:cs typeface="+mn-cs"/>
        </a:defRPr>
      </a:lvl2pPr>
      <a:lvl3pPr marL="952500" lvl="2" indent="-190500" algn="l" defTabSz="762000" eaLnBrk="1" fontAlgn="base" latinLnBrk="0" hangingPunct="1">
        <a:lnSpc>
          <a:spcPct val="100000"/>
        </a:lnSpc>
        <a:spcBef>
          <a:spcPts val="80"/>
        </a:spcBef>
        <a:spcAft>
          <a:spcPct val="0"/>
        </a:spcAft>
        <a:buChar char="•"/>
        <a:defRPr sz="2000" b="0" i="0" u="none" kern="1200" baseline="0">
          <a:solidFill>
            <a:schemeClr val="tx1"/>
          </a:solidFill>
          <a:latin typeface="+mn-lt"/>
          <a:ea typeface="+mn-ea"/>
          <a:cs typeface="+mn-cs"/>
        </a:defRPr>
      </a:lvl3pPr>
      <a:lvl4pPr marL="1333500" lvl="3" indent="-190500" algn="l" defTabSz="762000" eaLnBrk="1" fontAlgn="base" latinLnBrk="0" hangingPunct="1">
        <a:lnSpc>
          <a:spcPct val="100000"/>
        </a:lnSpc>
        <a:spcBef>
          <a:spcPts val="80"/>
        </a:spcBef>
        <a:spcAft>
          <a:spcPct val="0"/>
        </a:spcAft>
        <a:buChar char="–"/>
        <a:defRPr sz="1665" b="0" i="0" u="none" kern="1200" baseline="0">
          <a:solidFill>
            <a:schemeClr val="tx1"/>
          </a:solidFill>
          <a:latin typeface="+mn-lt"/>
          <a:ea typeface="+mn-ea"/>
          <a:cs typeface="+mn-cs"/>
        </a:defRPr>
      </a:lvl4pPr>
      <a:lvl5pPr marL="1714500" lvl="4" indent="-190500" algn="l" defTabSz="762000" eaLnBrk="1" fontAlgn="base" latinLnBrk="0" hangingPunct="1">
        <a:lnSpc>
          <a:spcPct val="100000"/>
        </a:lnSpc>
        <a:spcBef>
          <a:spcPts val="80"/>
        </a:spcBef>
        <a:spcAft>
          <a:spcPct val="0"/>
        </a:spcAft>
        <a:buChar char="»"/>
        <a:defRPr sz="1665" b="0" i="0" u="none" kern="1200" baseline="0">
          <a:solidFill>
            <a:schemeClr val="tx1"/>
          </a:solidFill>
          <a:latin typeface="+mn-lt"/>
          <a:ea typeface="+mn-ea"/>
          <a:cs typeface="+mn-cs"/>
        </a:defRPr>
      </a:lvl5pPr>
      <a:lvl6pPr marL="2095500" lvl="5" indent="-190500" algn="l" defTabSz="762000" eaLnBrk="1" fontAlgn="base" latinLnBrk="0" hangingPunct="1">
        <a:lnSpc>
          <a:spcPct val="100000"/>
        </a:lnSpc>
        <a:spcBef>
          <a:spcPts val="80"/>
        </a:spcBef>
        <a:spcAft>
          <a:spcPct val="0"/>
        </a:spcAft>
        <a:buChar char="»"/>
        <a:defRPr sz="1665" b="0" i="0" u="none" kern="1200" baseline="0">
          <a:solidFill>
            <a:schemeClr val="tx1"/>
          </a:solidFill>
          <a:latin typeface="+mn-lt"/>
          <a:ea typeface="+mn-ea"/>
          <a:cs typeface="+mn-cs"/>
        </a:defRPr>
      </a:lvl6pPr>
      <a:lvl7pPr marL="2476500" lvl="6" indent="-190500" algn="l" defTabSz="762000" eaLnBrk="1" fontAlgn="base" latinLnBrk="0" hangingPunct="1">
        <a:lnSpc>
          <a:spcPct val="100000"/>
        </a:lnSpc>
        <a:spcBef>
          <a:spcPts val="80"/>
        </a:spcBef>
        <a:spcAft>
          <a:spcPct val="0"/>
        </a:spcAft>
        <a:buChar char="»"/>
        <a:defRPr sz="1665" b="0" i="0" u="none" kern="1200" baseline="0">
          <a:solidFill>
            <a:schemeClr val="tx1"/>
          </a:solidFill>
          <a:latin typeface="+mn-lt"/>
          <a:ea typeface="+mn-ea"/>
          <a:cs typeface="+mn-cs"/>
        </a:defRPr>
      </a:lvl7pPr>
      <a:lvl8pPr marL="2857500" lvl="7" indent="-190500" algn="l" defTabSz="762000" eaLnBrk="1" fontAlgn="base" latinLnBrk="0" hangingPunct="1">
        <a:lnSpc>
          <a:spcPct val="100000"/>
        </a:lnSpc>
        <a:spcBef>
          <a:spcPts val="80"/>
        </a:spcBef>
        <a:spcAft>
          <a:spcPct val="0"/>
        </a:spcAft>
        <a:buChar char="»"/>
        <a:defRPr sz="1665" b="0" i="0" u="none" kern="1200" baseline="0">
          <a:solidFill>
            <a:schemeClr val="tx1"/>
          </a:solidFill>
          <a:latin typeface="+mn-lt"/>
          <a:ea typeface="+mn-ea"/>
          <a:cs typeface="+mn-cs"/>
        </a:defRPr>
      </a:lvl8pPr>
      <a:lvl9pPr marL="3238500" lvl="8" indent="-190500" algn="l" defTabSz="762000" eaLnBrk="1" fontAlgn="base" latinLnBrk="0" hangingPunct="1">
        <a:lnSpc>
          <a:spcPct val="100000"/>
        </a:lnSpc>
        <a:spcBef>
          <a:spcPts val="80"/>
        </a:spcBef>
        <a:spcAft>
          <a:spcPct val="0"/>
        </a:spcAft>
        <a:buChar char="»"/>
        <a:defRPr sz="1665" b="0" i="0" u="none" kern="1200" baseline="0">
          <a:solidFill>
            <a:schemeClr val="tx1"/>
          </a:solidFill>
          <a:latin typeface="+mn-lt"/>
          <a:ea typeface="+mn-ea"/>
          <a:cs typeface="+mn-cs"/>
        </a:defRPr>
      </a:lvl9pPr>
    </p:bodyStyle>
    <p:otherStyle>
      <a:lvl1pPr marL="0" lvl="0" indent="0" algn="l" defTabSz="762000" eaLnBrk="1" fontAlgn="base" latinLnBrk="0" hangingPunct="1">
        <a:lnSpc>
          <a:spcPct val="100000"/>
        </a:lnSpc>
        <a:spcBef>
          <a:spcPct val="0"/>
        </a:spcBef>
        <a:spcAft>
          <a:spcPct val="0"/>
        </a:spcAft>
        <a:buFont typeface="Arial" panose="020B0604020202020204" pitchFamily="34" charset="0"/>
        <a:buNone/>
        <a:defRPr sz="1500" b="0" i="0" u="none" kern="1200" baseline="0">
          <a:solidFill>
            <a:schemeClr val="tx1"/>
          </a:solidFill>
          <a:latin typeface="+mn-lt"/>
          <a:ea typeface="+mn-ea"/>
          <a:cs typeface="+mn-cs"/>
        </a:defRPr>
      </a:lvl1pPr>
      <a:lvl2pPr marL="381000" lvl="1" indent="0" algn="l" defTabSz="7620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762000" lvl="2" indent="0" algn="l" defTabSz="7620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143000" lvl="3" indent="0" algn="l" defTabSz="7620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524000" lvl="4" indent="0" algn="l" defTabSz="7620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1905000" lvl="5" indent="0" algn="l" defTabSz="7620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286000" lvl="6" indent="0" algn="l" defTabSz="7620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2667000" lvl="7" indent="0" algn="l" defTabSz="7620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048000" lvl="8" indent="0" algn="l" defTabSz="7620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190500"/>
            <a:ext cx="2376263" cy="5532190"/>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2684" y="-655"/>
            <a:ext cx="1963895" cy="571169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52400" cy="5715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160770" y="520092"/>
            <a:ext cx="7426406" cy="106740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157677" y="1778000"/>
            <a:ext cx="7429500" cy="32385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34677" y="5108698"/>
            <a:ext cx="955236" cy="308663"/>
          </a:xfrm>
          <a:prstGeom prst="rect">
            <a:avLst/>
          </a:prstGeom>
        </p:spPr>
        <p:txBody>
          <a:bodyPr vert="horz" lIns="91440" tIns="45720" rIns="91440" bIns="45720" rtlCol="0" anchor="ctr"/>
          <a:lstStyle>
            <a:lvl1pPr algn="r">
              <a:defRPr sz="750">
                <a:solidFill>
                  <a:schemeClr val="tx1">
                    <a:tint val="75000"/>
                  </a:schemeClr>
                </a:solidFill>
              </a:defRPr>
            </a:lvl1pPr>
          </a:lstStyle>
          <a:p>
            <a:pPr defTabSz="914400" eaLnBrk="0" fontAlgn="base" hangingPunct="0">
              <a:spcBef>
                <a:spcPct val="0"/>
              </a:spcBef>
              <a:spcAft>
                <a:spcPct val="0"/>
              </a:spcAft>
              <a:defRPr/>
            </a:pPr>
            <a:fld id="{480FA8A6-7928-4EF6-8A1D-D1369A734C0D}" type="datetimeFigureOut">
              <a:rPr lang="en-US" smtClean="0">
                <a:solidFill>
                  <a:prstClr val="black">
                    <a:tint val="75000"/>
                  </a:prstClr>
                </a:solidFill>
              </a:rPr>
              <a:t>9/15/2022</a:t>
            </a:fld>
            <a:endParaRPr lang="en-US">
              <a:solidFill>
                <a:prstClr val="black">
                  <a:tint val="75000"/>
                </a:prstClr>
              </a:solidFill>
            </a:endParaRPr>
          </a:p>
        </p:txBody>
      </p:sp>
      <p:sp>
        <p:nvSpPr>
          <p:cNvPr id="5" name="Footer Placeholder 4"/>
          <p:cNvSpPr>
            <a:spLocks noGrp="1"/>
          </p:cNvSpPr>
          <p:nvPr>
            <p:ph type="ftr" sz="quarter" idx="3"/>
          </p:nvPr>
        </p:nvSpPr>
        <p:spPr>
          <a:xfrm>
            <a:off x="2157677" y="5113174"/>
            <a:ext cx="6349999" cy="304271"/>
          </a:xfrm>
          <a:prstGeom prst="rect">
            <a:avLst/>
          </a:prstGeom>
        </p:spPr>
        <p:txBody>
          <a:bodyPr vert="horz" lIns="91440" tIns="45720" rIns="91440" bIns="45720" rtlCol="0" anchor="ctr"/>
          <a:lstStyle>
            <a:lvl1pPr algn="l">
              <a:defRPr sz="750">
                <a:solidFill>
                  <a:schemeClr val="tx1">
                    <a:tint val="75000"/>
                  </a:schemeClr>
                </a:solidFill>
              </a:defRPr>
            </a:lvl1pPr>
          </a:lstStyle>
          <a:p>
            <a:pPr defTabSz="914400"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443177" y="656485"/>
            <a:ext cx="649806" cy="304271"/>
          </a:xfrm>
          <a:prstGeom prst="rect">
            <a:avLst/>
          </a:prstGeom>
        </p:spPr>
        <p:txBody>
          <a:bodyPr vert="horz" lIns="91440" tIns="45720" rIns="91440" bIns="45720" rtlCol="0" anchor="ctr"/>
          <a:lstStyle>
            <a:lvl1pPr algn="r">
              <a:defRPr sz="1667">
                <a:solidFill>
                  <a:srgbClr val="FEFFFF"/>
                </a:solidFill>
              </a:defRPr>
            </a:lvl1pPr>
          </a:lstStyle>
          <a:p>
            <a:pPr defTabSz="914400" eaLnBrk="0" fontAlgn="base" hangingPunct="0">
              <a:spcBef>
                <a:spcPct val="0"/>
              </a:spcBef>
              <a:spcAft>
                <a:spcPct val="0"/>
              </a:spcAft>
            </a:pPr>
            <a:fld id="{B9015BCA-6640-487B-87EF-A0CB2B56EFB7}" type="slidenum">
              <a:rPr lang="en-US" altLang="vi-VN" smtClean="0">
                <a:latin typeface="Arial" panose="020B0604020202020204" pitchFamily="34" charset="0"/>
              </a:rPr>
              <a:t>‹#›</a:t>
            </a:fld>
            <a:endParaRPr lang="en-US" altLang="vi-VN">
              <a:latin typeface="Arial" panose="020B0604020202020204" pitchFamily="34" charset="0"/>
            </a:endParaRPr>
          </a:p>
        </p:txBody>
      </p:sp>
    </p:spTree>
    <p:extLst>
      <p:ext uri="{BB962C8B-B14F-4D97-AF65-F5344CB8AC3E}">
        <p14:creationId xmlns:p14="http://schemas.microsoft.com/office/powerpoint/2010/main" val="1374759433"/>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Lst>
  <p:txStyles>
    <p:titleStyle>
      <a:lvl1pPr algn="l" defTabSz="380985" rtl="0" eaLnBrk="1" latinLnBrk="0" hangingPunct="1">
        <a:spcBef>
          <a:spcPct val="0"/>
        </a:spcBef>
        <a:buNone/>
        <a:defRPr sz="30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39" indent="-285739" algn="l" defTabSz="380985" rtl="0" eaLnBrk="1" latinLnBrk="0" hangingPunct="1">
        <a:spcBef>
          <a:spcPts val="833"/>
        </a:spcBef>
        <a:spcAft>
          <a:spcPts val="0"/>
        </a:spcAft>
        <a:buClr>
          <a:schemeClr val="accent1"/>
        </a:buClr>
        <a:buFont typeface="Wingdings 3" charset="2"/>
        <a:buChar char=""/>
        <a:defRPr sz="1500" kern="1200">
          <a:solidFill>
            <a:schemeClr val="tx1">
              <a:lumMod val="75000"/>
              <a:lumOff val="25000"/>
            </a:schemeClr>
          </a:solidFill>
          <a:latin typeface="+mn-lt"/>
          <a:ea typeface="+mn-ea"/>
          <a:cs typeface="+mn-cs"/>
        </a:defRPr>
      </a:lvl1pPr>
      <a:lvl2pPr marL="619100" indent="-238115" algn="l" defTabSz="380985" rtl="0" eaLnBrk="1" latinLnBrk="0" hangingPunct="1">
        <a:spcBef>
          <a:spcPts val="833"/>
        </a:spcBef>
        <a:spcAft>
          <a:spcPts val="0"/>
        </a:spcAft>
        <a:buClr>
          <a:schemeClr val="accent1"/>
        </a:buClr>
        <a:buFont typeface="Wingdings 3" charset="2"/>
        <a:buChar char=""/>
        <a:defRPr sz="1333" kern="1200">
          <a:solidFill>
            <a:schemeClr val="tx1">
              <a:lumMod val="75000"/>
              <a:lumOff val="25000"/>
            </a:schemeClr>
          </a:solidFill>
          <a:latin typeface="+mn-lt"/>
          <a:ea typeface="+mn-ea"/>
          <a:cs typeface="+mn-cs"/>
        </a:defRPr>
      </a:lvl2pPr>
      <a:lvl3pPr marL="952462" indent="-190492" algn="l" defTabSz="380985" rtl="0" eaLnBrk="1" latinLnBrk="0" hangingPunct="1">
        <a:spcBef>
          <a:spcPts val="833"/>
        </a:spcBef>
        <a:spcAft>
          <a:spcPts val="0"/>
        </a:spcAft>
        <a:buClr>
          <a:schemeClr val="accent1"/>
        </a:buClr>
        <a:buFont typeface="Wingdings 3" charset="2"/>
        <a:buChar char=""/>
        <a:defRPr sz="1167" kern="1200">
          <a:solidFill>
            <a:schemeClr val="tx1">
              <a:lumMod val="75000"/>
              <a:lumOff val="25000"/>
            </a:schemeClr>
          </a:solidFill>
          <a:latin typeface="+mn-lt"/>
          <a:ea typeface="+mn-ea"/>
          <a:cs typeface="+mn-cs"/>
        </a:defRPr>
      </a:lvl3pPr>
      <a:lvl4pPr marL="1333447" indent="-190492" algn="l" defTabSz="380985" rtl="0" eaLnBrk="1" latinLnBrk="0" hangingPunct="1">
        <a:spcBef>
          <a:spcPts val="833"/>
        </a:spcBef>
        <a:spcAft>
          <a:spcPts val="0"/>
        </a:spcAft>
        <a:buClr>
          <a:schemeClr val="accent1"/>
        </a:buClr>
        <a:buFont typeface="Wingdings 3" charset="2"/>
        <a:buChar char=""/>
        <a:defRPr sz="1000" kern="1200">
          <a:solidFill>
            <a:schemeClr val="tx1">
              <a:lumMod val="75000"/>
              <a:lumOff val="25000"/>
            </a:schemeClr>
          </a:solidFill>
          <a:latin typeface="+mn-lt"/>
          <a:ea typeface="+mn-ea"/>
          <a:cs typeface="+mn-cs"/>
        </a:defRPr>
      </a:lvl4pPr>
      <a:lvl5pPr marL="1714431" indent="-190492" algn="l" defTabSz="380985" rtl="0" eaLnBrk="1" latinLnBrk="0" hangingPunct="1">
        <a:spcBef>
          <a:spcPts val="833"/>
        </a:spcBef>
        <a:spcAft>
          <a:spcPts val="0"/>
        </a:spcAft>
        <a:buClr>
          <a:schemeClr val="accent1"/>
        </a:buClr>
        <a:buFont typeface="Wingdings 3" charset="2"/>
        <a:buChar char=""/>
        <a:defRPr sz="1000" kern="1200">
          <a:solidFill>
            <a:schemeClr val="tx1">
              <a:lumMod val="75000"/>
              <a:lumOff val="25000"/>
            </a:schemeClr>
          </a:solidFill>
          <a:latin typeface="+mn-lt"/>
          <a:ea typeface="+mn-ea"/>
          <a:cs typeface="+mn-cs"/>
        </a:defRPr>
      </a:lvl5pPr>
      <a:lvl6pPr marL="2095416" indent="-190492" algn="l" defTabSz="380985" rtl="0" eaLnBrk="1" latinLnBrk="0" hangingPunct="1">
        <a:spcBef>
          <a:spcPts val="833"/>
        </a:spcBef>
        <a:spcAft>
          <a:spcPts val="0"/>
        </a:spcAft>
        <a:buClr>
          <a:schemeClr val="accent1"/>
        </a:buClr>
        <a:buFont typeface="Wingdings 3" charset="2"/>
        <a:buChar char=""/>
        <a:defRPr sz="1000" kern="1200">
          <a:solidFill>
            <a:schemeClr val="tx1">
              <a:lumMod val="75000"/>
              <a:lumOff val="25000"/>
            </a:schemeClr>
          </a:solidFill>
          <a:latin typeface="+mn-lt"/>
          <a:ea typeface="+mn-ea"/>
          <a:cs typeface="+mn-cs"/>
        </a:defRPr>
      </a:lvl6pPr>
      <a:lvl7pPr marL="2476401" indent="-190492" algn="l" defTabSz="380985" rtl="0" eaLnBrk="1" latinLnBrk="0" hangingPunct="1">
        <a:spcBef>
          <a:spcPts val="833"/>
        </a:spcBef>
        <a:spcAft>
          <a:spcPts val="0"/>
        </a:spcAft>
        <a:buClr>
          <a:schemeClr val="accent1"/>
        </a:buClr>
        <a:buFont typeface="Wingdings 3" charset="2"/>
        <a:buChar char=""/>
        <a:defRPr sz="1000" kern="1200">
          <a:solidFill>
            <a:schemeClr val="tx1">
              <a:lumMod val="75000"/>
              <a:lumOff val="25000"/>
            </a:schemeClr>
          </a:solidFill>
          <a:latin typeface="+mn-lt"/>
          <a:ea typeface="+mn-ea"/>
          <a:cs typeface="+mn-cs"/>
        </a:defRPr>
      </a:lvl7pPr>
      <a:lvl8pPr marL="2857386" indent="-190492" algn="l" defTabSz="380985" rtl="0" eaLnBrk="1" latinLnBrk="0" hangingPunct="1">
        <a:spcBef>
          <a:spcPts val="833"/>
        </a:spcBef>
        <a:spcAft>
          <a:spcPts val="0"/>
        </a:spcAft>
        <a:buClr>
          <a:schemeClr val="accent1"/>
        </a:buClr>
        <a:buFont typeface="Wingdings 3" charset="2"/>
        <a:buChar char=""/>
        <a:defRPr sz="1000" kern="1200">
          <a:solidFill>
            <a:schemeClr val="tx1">
              <a:lumMod val="75000"/>
              <a:lumOff val="25000"/>
            </a:schemeClr>
          </a:solidFill>
          <a:latin typeface="+mn-lt"/>
          <a:ea typeface="+mn-ea"/>
          <a:cs typeface="+mn-cs"/>
        </a:defRPr>
      </a:lvl8pPr>
      <a:lvl9pPr marL="3238370" indent="-190492" algn="l" defTabSz="380985" rtl="0" eaLnBrk="1" latinLnBrk="0" hangingPunct="1">
        <a:spcBef>
          <a:spcPts val="833"/>
        </a:spcBef>
        <a:spcAft>
          <a:spcPts val="0"/>
        </a:spcAft>
        <a:buClr>
          <a:schemeClr val="accent1"/>
        </a:buClr>
        <a:buFont typeface="Wingdings 3" charset="2"/>
        <a:buChar char=""/>
        <a:defRPr sz="1000" kern="1200">
          <a:solidFill>
            <a:schemeClr val="tx1">
              <a:lumMod val="75000"/>
              <a:lumOff val="25000"/>
            </a:schemeClr>
          </a:solidFill>
          <a:latin typeface="+mn-lt"/>
          <a:ea typeface="+mn-ea"/>
          <a:cs typeface="+mn-cs"/>
        </a:defRPr>
      </a:lvl9pPr>
    </p:bodyStyle>
    <p:other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5.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51.xml"/><Relationship Id="rId5" Type="http://schemas.openxmlformats.org/officeDocument/2006/relationships/audio" Target="../media/audio1.wav"/><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122" name="WordArt 20"/>
          <p:cNvSpPr>
            <a:spLocks noChangeArrowheads="1" noChangeShapeType="1" noTextEdit="1"/>
          </p:cNvSpPr>
          <p:nvPr/>
        </p:nvSpPr>
        <p:spPr bwMode="auto">
          <a:xfrm>
            <a:off x="1882757" y="1214467"/>
            <a:ext cx="6348677" cy="1482205"/>
          </a:xfrm>
          <a:prstGeom prst="rect">
            <a:avLst/>
          </a:prstGeom>
        </p:spPr>
        <p:txBody>
          <a:bodyPr wrap="none" fromWordArt="1">
            <a:prstTxWarp prst="textStop">
              <a:avLst/>
            </a:prstTxWarp>
            <a:scene3d>
              <a:camera prst="orthographicFront"/>
              <a:lightRig rig="threePt" dir="t"/>
            </a:scene3d>
          </a:bodyPr>
          <a:lstStyle/>
          <a:p>
            <a:pPr algn="ctr" defTabSz="762000" eaLnBrk="0" fontAlgn="base" hangingPunct="0">
              <a:spcBef>
                <a:spcPct val="0"/>
              </a:spcBef>
              <a:spcAft>
                <a:spcPct val="0"/>
              </a:spcAft>
              <a:defRPr/>
            </a:pPr>
            <a:r>
              <a:rPr lang="en-US" sz="3200" kern="1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a:cs typeface="Times New Roman" panose="02020603050405020304"/>
              </a:rPr>
              <a:t>Toán</a:t>
            </a:r>
          </a:p>
          <a:p>
            <a:pPr algn="ctr" defTabSz="762000" eaLnBrk="0" fontAlgn="base" hangingPunct="0">
              <a:spcBef>
                <a:spcPct val="0"/>
              </a:spcBef>
              <a:spcAft>
                <a:spcPct val="0"/>
              </a:spcAft>
              <a:defRPr/>
            </a:pPr>
            <a:r>
              <a:rPr lang="en-US" sz="4000" kern="1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a:cs typeface="Times New Roman" panose="02020603050405020304"/>
              </a:rPr>
              <a:t>Dãy số tự nhiên</a:t>
            </a:r>
          </a:p>
        </p:txBody>
      </p:sp>
      <p:sp>
        <p:nvSpPr>
          <p:cNvPr id="30723" name="WordArt 21"/>
          <p:cNvSpPr>
            <a:spLocks noChangeArrowheads="1" noChangeShapeType="1" noTextEdit="1"/>
          </p:cNvSpPr>
          <p:nvPr/>
        </p:nvSpPr>
        <p:spPr bwMode="auto">
          <a:xfrm>
            <a:off x="1746250" y="2440782"/>
            <a:ext cx="6953250" cy="3083718"/>
          </a:xfrm>
          <a:prstGeom prst="rect">
            <a:avLst/>
          </a:prstGeom>
        </p:spPr>
        <p:txBody>
          <a:bodyPr wrap="none" fromWordArt="1">
            <a:prstTxWarp prst="textPlain">
              <a:avLst>
                <a:gd name="adj" fmla="val 50000"/>
              </a:avLst>
            </a:prstTxWarp>
          </a:bodyPr>
          <a:lstStyle/>
          <a:p>
            <a:pPr defTabSz="762000" eaLnBrk="0" fontAlgn="base" hangingPunct="0">
              <a:spcBef>
                <a:spcPct val="0"/>
              </a:spcBef>
              <a:spcAft>
                <a:spcPct val="0"/>
              </a:spcAft>
            </a:pPr>
            <a:endParaRPr lang="en-GB" sz="3000" b="1" kern="10">
              <a:ln w="9525">
                <a:solidFill>
                  <a:srgbClr val="FF00FF"/>
                </a:solidFill>
                <a:round/>
              </a:ln>
              <a:solidFill>
                <a:srgbClr val="99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pic>
        <p:nvPicPr>
          <p:cNvPr id="30724" name="Picture 1"/>
          <p:cNvPicPr>
            <a:picLocks noChangeAspect="1" noChangeArrowheads="1"/>
          </p:cNvPicPr>
          <p:nvPr/>
        </p:nvPicPr>
        <p:blipFill>
          <a:blip r:embed="rId3">
            <a:extLst>
              <a:ext uri="{28A0092B-C50C-407E-A947-70E740481C1C}">
                <a14:useLocalDpi xmlns:a14="http://schemas.microsoft.com/office/drawing/2010/main" val="0"/>
              </a:ext>
            </a:extLst>
          </a:blip>
          <a:srcRect b="5820"/>
          <a:stretch>
            <a:fillRect/>
          </a:stretch>
        </p:blipFill>
        <p:spPr bwMode="auto">
          <a:xfrm>
            <a:off x="3860801" y="2628742"/>
            <a:ext cx="1632479"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2"/>
          <p:cNvPicPr>
            <a:picLocks noChangeAspect="1" noChangeArrowheads="1"/>
          </p:cNvPicPr>
          <p:nvPr/>
        </p:nvPicPr>
        <p:blipFill>
          <a:blip r:embed="rId4">
            <a:extLst>
              <a:ext uri="{28A0092B-C50C-407E-A947-70E740481C1C}">
                <a14:useLocalDpi xmlns:a14="http://schemas.microsoft.com/office/drawing/2010/main" val="0"/>
              </a:ext>
            </a:extLst>
          </a:blip>
          <a:srcRect l="-44395" t="-36217" r="-10484" b="3865"/>
          <a:stretch>
            <a:fillRect/>
          </a:stretch>
        </p:blipFill>
        <p:spPr bwMode="auto">
          <a:xfrm>
            <a:off x="5994400" y="1867006"/>
            <a:ext cx="3619500" cy="3520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8001" y="2867181"/>
            <a:ext cx="1524000" cy="1745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270001" y="266700"/>
            <a:ext cx="7429499" cy="646331"/>
          </a:xfrm>
          <a:prstGeom prst="rect">
            <a:avLst/>
          </a:prstGeom>
          <a:noFill/>
        </p:spPr>
        <p:txBody>
          <a:bodyPr wrap="square" rtlCol="0">
            <a:spAutoFit/>
          </a:bodyPr>
          <a:lstStyle/>
          <a:p>
            <a:pPr algn="ctr"/>
            <a:r>
              <a:rPr lang="en-US" sz="3600" dirty="0" err="1">
                <a:latin typeface="Times New Roman" pitchFamily="18" charset="0"/>
                <a:cs typeface="Times New Roman" pitchFamily="18" charset="0"/>
              </a:rPr>
              <a:t>Thứ</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tư</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ngày</a:t>
            </a:r>
            <a:r>
              <a:rPr lang="en-US" sz="3600" dirty="0">
                <a:latin typeface="Times New Roman" pitchFamily="18" charset="0"/>
                <a:cs typeface="Times New Roman" pitchFamily="18" charset="0"/>
              </a:rPr>
              <a:t> 12 </a:t>
            </a:r>
            <a:r>
              <a:rPr lang="en-US" sz="3600" dirty="0" err="1">
                <a:latin typeface="Times New Roman" pitchFamily="18" charset="0"/>
                <a:cs typeface="Times New Roman" pitchFamily="18" charset="0"/>
              </a:rPr>
              <a:t>tháng</a:t>
            </a:r>
            <a:r>
              <a:rPr lang="en-US" sz="3600" dirty="0">
                <a:latin typeface="Times New Roman" pitchFamily="18" charset="0"/>
                <a:cs typeface="Times New Roman" pitchFamily="18" charset="0"/>
              </a:rPr>
              <a:t> 1 </a:t>
            </a:r>
            <a:r>
              <a:rPr lang="en-US" sz="3600" dirty="0" err="1">
                <a:latin typeface="Times New Roman" pitchFamily="18" charset="0"/>
                <a:cs typeface="Times New Roman" pitchFamily="18" charset="0"/>
              </a:rPr>
              <a:t>năm</a:t>
            </a:r>
            <a:r>
              <a:rPr lang="en-US" sz="3600" dirty="0">
                <a:latin typeface="Times New Roman" pitchFamily="18" charset="0"/>
                <a:cs typeface="Times New Roman" pitchFamily="18" charset="0"/>
              </a:rPr>
              <a:t> 2022</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heckerboard(across)">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45465" y="342900"/>
            <a:ext cx="9614535" cy="1333500"/>
          </a:xfrm>
        </p:spPr>
        <p:txBody>
          <a:bodyPr/>
          <a:lstStyle/>
          <a:p>
            <a:pPr eaLnBrk="1" hangingPunct="1"/>
            <a:r>
              <a:rPr lang="en-US" sz="3200" dirty="0">
                <a:latin typeface="Times New Roman" panose="02020603050405020304" pitchFamily="18" charset="0"/>
                <a:cs typeface="Times New Roman" panose="02020603050405020304" pitchFamily="18" charset="0"/>
              </a:rPr>
              <a:t>1</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Viết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số</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tự</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nhiên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liền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sau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của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mỗi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số</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vào</a:t>
            </a:r>
            <a:r>
              <a:rPr lang="en-US" sz="3200" dirty="0">
                <a:solidFill>
                  <a:schemeClr val="tx1"/>
                </a:solidFill>
                <a:latin typeface="Times New Roman" panose="02020603050405020304" pitchFamily="18" charset="0"/>
                <a:cs typeface="Times New Roman" panose="02020603050405020304" pitchFamily="18" charset="0"/>
              </a:rPr>
              <a:t> ô </a:t>
            </a:r>
            <a:r>
              <a:rPr lang="en-US" sz="3200" dirty="0" err="1">
                <a:solidFill>
                  <a:schemeClr val="tx1"/>
                </a:solidFill>
                <a:latin typeface="Times New Roman" panose="02020603050405020304" pitchFamily="18" charset="0"/>
                <a:cs typeface="Times New Roman" panose="02020603050405020304" pitchFamily="18" charset="0"/>
              </a:rPr>
              <a:t>trống</a:t>
            </a:r>
            <a:r>
              <a:rPr lang="en-US" sz="3200" dirty="0">
                <a:solidFill>
                  <a:schemeClr val="tx1"/>
                </a:solidFill>
                <a:latin typeface="Times New Roman" panose="02020603050405020304" pitchFamily="18" charset="0"/>
                <a:cs typeface="Times New Roman" panose="02020603050405020304" pitchFamily="18" charset="0"/>
              </a:rPr>
              <a:t> :</a:t>
            </a:r>
          </a:p>
        </p:txBody>
      </p:sp>
      <p:graphicFrame>
        <p:nvGraphicFramePr>
          <p:cNvPr id="25616" name="Group 16"/>
          <p:cNvGraphicFramePr>
            <a:graphicFrameLocks noGrp="1"/>
          </p:cNvGraphicFramePr>
          <p:nvPr>
            <p:ph idx="1"/>
          </p:nvPr>
        </p:nvGraphicFramePr>
        <p:xfrm>
          <a:off x="762000" y="2055813"/>
          <a:ext cx="2370666" cy="533400"/>
        </p:xfrm>
        <a:graphic>
          <a:graphicData uri="http://schemas.openxmlformats.org/drawingml/2006/table">
            <a:tbl>
              <a:tblPr/>
              <a:tblGrid>
                <a:gridCol w="1185333">
                  <a:extLst>
                    <a:ext uri="{9D8B030D-6E8A-4147-A177-3AD203B41FA5}">
                      <a16:colId xmlns:a16="http://schemas.microsoft.com/office/drawing/2014/main" val="20000"/>
                    </a:ext>
                  </a:extLst>
                </a:gridCol>
                <a:gridCol w="1185333">
                  <a:extLst>
                    <a:ext uri="{9D8B030D-6E8A-4147-A177-3AD203B41FA5}">
                      <a16:colId xmlns:a16="http://schemas.microsoft.com/office/drawing/2014/main" val="20001"/>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dirty="0">
                          <a:ln>
                            <a:noFill/>
                          </a:ln>
                          <a:solidFill>
                            <a:srgbClr val="674BF1"/>
                          </a:solidFill>
                          <a:effectLst/>
                          <a:latin typeface="Comic Sans MS" panose="030F0702030302020204" pitchFamily="66" charset="0"/>
                        </a:rPr>
                        <a:t>6</a:t>
                      </a:r>
                    </a:p>
                  </a:txBody>
                  <a:tcPr marL="101600" marR="101600"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300" b="0" i="0" u="none" strike="noStrike" cap="none" normalizeH="0" baseline="0" dirty="0">
                        <a:ln>
                          <a:noFill/>
                        </a:ln>
                        <a:solidFill>
                          <a:schemeClr val="tx1"/>
                        </a:solidFill>
                        <a:effectLst/>
                        <a:latin typeface="Comic Sans MS" panose="030F0702030302020204" pitchFamily="66" charset="0"/>
                      </a:endParaRPr>
                    </a:p>
                  </a:txBody>
                  <a:tcPr marL="101600" marR="101600"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5615" name="Text Box 15"/>
          <p:cNvSpPr txBox="1">
            <a:spLocks noChangeArrowheads="1"/>
          </p:cNvSpPr>
          <p:nvPr/>
        </p:nvSpPr>
        <p:spPr bwMode="auto">
          <a:xfrm>
            <a:off x="2286000" y="2038615"/>
            <a:ext cx="592667" cy="646331"/>
          </a:xfrm>
          <a:prstGeom prst="rect">
            <a:avLst/>
          </a:prstGeom>
          <a:noFill/>
          <a:ln w="9525">
            <a:noFill/>
            <a:miter lim="800000"/>
          </a:ln>
        </p:spPr>
        <p:txBody>
          <a:bodyPr>
            <a:spAutoFit/>
          </a:bodyPr>
          <a:lstStyle/>
          <a:p>
            <a:pPr>
              <a:spcBef>
                <a:spcPct val="50000"/>
              </a:spcBef>
            </a:pPr>
            <a:r>
              <a:rPr lang="en-US" sz="3600" b="1" dirty="0">
                <a:solidFill>
                  <a:srgbClr val="FF0000"/>
                </a:solidFill>
                <a:latin typeface="Arial" panose="020B0604020202020204" pitchFamily="34" charset="0"/>
              </a:rPr>
              <a:t>7</a:t>
            </a:r>
          </a:p>
        </p:txBody>
      </p:sp>
      <p:graphicFrame>
        <p:nvGraphicFramePr>
          <p:cNvPr id="25618" name="Group 18"/>
          <p:cNvGraphicFramePr>
            <a:graphicFrameLocks noGrp="1"/>
          </p:cNvGraphicFramePr>
          <p:nvPr/>
        </p:nvGraphicFramePr>
        <p:xfrm>
          <a:off x="5926667" y="2043906"/>
          <a:ext cx="2370666" cy="533400"/>
        </p:xfrm>
        <a:graphic>
          <a:graphicData uri="http://schemas.openxmlformats.org/drawingml/2006/table">
            <a:tbl>
              <a:tblPr/>
              <a:tblGrid>
                <a:gridCol w="1185333">
                  <a:extLst>
                    <a:ext uri="{9D8B030D-6E8A-4147-A177-3AD203B41FA5}">
                      <a16:colId xmlns:a16="http://schemas.microsoft.com/office/drawing/2014/main" val="20000"/>
                    </a:ext>
                  </a:extLst>
                </a:gridCol>
                <a:gridCol w="1185333">
                  <a:extLst>
                    <a:ext uri="{9D8B030D-6E8A-4147-A177-3AD203B41FA5}">
                      <a16:colId xmlns:a16="http://schemas.microsoft.com/office/drawing/2014/main" val="20001"/>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dirty="0">
                          <a:ln>
                            <a:noFill/>
                          </a:ln>
                          <a:solidFill>
                            <a:srgbClr val="674BF1"/>
                          </a:solidFill>
                          <a:effectLst/>
                          <a:latin typeface="Comic Sans MS" panose="030F0702030302020204" pitchFamily="66" charset="0"/>
                        </a:rPr>
                        <a:t>29</a:t>
                      </a:r>
                    </a:p>
                  </a:txBody>
                  <a:tcPr marL="101600" marR="101600"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300" b="0" i="0" u="none" strike="noStrike" cap="none" normalizeH="0" baseline="0" dirty="0">
                        <a:ln>
                          <a:noFill/>
                        </a:ln>
                        <a:solidFill>
                          <a:schemeClr val="tx1"/>
                        </a:solidFill>
                        <a:effectLst/>
                        <a:latin typeface="Comic Sans MS" panose="030F0702030302020204" pitchFamily="66" charset="0"/>
                      </a:endParaRPr>
                    </a:p>
                  </a:txBody>
                  <a:tcPr marL="101600" marR="101600"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5626" name="Text Box 26"/>
          <p:cNvSpPr txBox="1">
            <a:spLocks noChangeArrowheads="1"/>
          </p:cNvSpPr>
          <p:nvPr/>
        </p:nvSpPr>
        <p:spPr bwMode="auto">
          <a:xfrm>
            <a:off x="7366000" y="2043907"/>
            <a:ext cx="931333" cy="646331"/>
          </a:xfrm>
          <a:prstGeom prst="rect">
            <a:avLst/>
          </a:prstGeom>
          <a:noFill/>
          <a:ln w="9525">
            <a:noFill/>
            <a:miter lim="800000"/>
          </a:ln>
        </p:spPr>
        <p:txBody>
          <a:bodyPr>
            <a:spAutoFit/>
          </a:bodyPr>
          <a:lstStyle/>
          <a:p>
            <a:pPr>
              <a:spcBef>
                <a:spcPct val="50000"/>
              </a:spcBef>
            </a:pPr>
            <a:r>
              <a:rPr lang="en-US" sz="3600" b="1" dirty="0">
                <a:solidFill>
                  <a:srgbClr val="FF0000"/>
                </a:solidFill>
                <a:latin typeface="Arial" panose="020B0604020202020204" pitchFamily="34" charset="0"/>
              </a:rPr>
              <a:t>30</a:t>
            </a:r>
          </a:p>
        </p:txBody>
      </p:sp>
      <p:graphicFrame>
        <p:nvGraphicFramePr>
          <p:cNvPr id="25637" name="Group 37"/>
          <p:cNvGraphicFramePr>
            <a:graphicFrameLocks noGrp="1"/>
          </p:cNvGraphicFramePr>
          <p:nvPr/>
        </p:nvGraphicFramePr>
        <p:xfrm>
          <a:off x="3403600" y="2684946"/>
          <a:ext cx="2810934" cy="533400"/>
        </p:xfrm>
        <a:graphic>
          <a:graphicData uri="http://schemas.openxmlformats.org/drawingml/2006/table">
            <a:tbl>
              <a:tblPr/>
              <a:tblGrid>
                <a:gridCol w="1311414">
                  <a:extLst>
                    <a:ext uri="{9D8B030D-6E8A-4147-A177-3AD203B41FA5}">
                      <a16:colId xmlns:a16="http://schemas.microsoft.com/office/drawing/2014/main" val="20000"/>
                    </a:ext>
                  </a:extLst>
                </a:gridCol>
                <a:gridCol w="1499520">
                  <a:extLst>
                    <a:ext uri="{9D8B030D-6E8A-4147-A177-3AD203B41FA5}">
                      <a16:colId xmlns:a16="http://schemas.microsoft.com/office/drawing/2014/main" val="20001"/>
                    </a:ext>
                  </a:extLst>
                </a:gridCol>
              </a:tblGrid>
              <a:tr h="456556">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a:ln>
                            <a:noFill/>
                          </a:ln>
                          <a:solidFill>
                            <a:srgbClr val="674BF1"/>
                          </a:solidFill>
                          <a:effectLst/>
                          <a:latin typeface="Comic Sans MS" panose="030F0702030302020204" pitchFamily="66" charset="0"/>
                        </a:rPr>
                        <a:t>99</a:t>
                      </a:r>
                    </a:p>
                  </a:txBody>
                  <a:tcPr marL="101600" marR="101600"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300" b="0" i="0" u="none" strike="noStrike" cap="none" normalizeH="0" baseline="0" dirty="0">
                        <a:ln>
                          <a:noFill/>
                        </a:ln>
                        <a:solidFill>
                          <a:schemeClr val="tx1"/>
                        </a:solidFill>
                        <a:effectLst/>
                        <a:latin typeface="Comic Sans MS" panose="030F0702030302020204" pitchFamily="66" charset="0"/>
                      </a:endParaRPr>
                    </a:p>
                  </a:txBody>
                  <a:tcPr marL="101600" marR="101600"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5635" name="Text Box 35"/>
          <p:cNvSpPr txBox="1">
            <a:spLocks noChangeArrowheads="1"/>
          </p:cNvSpPr>
          <p:nvPr/>
        </p:nvSpPr>
        <p:spPr bwMode="auto">
          <a:xfrm>
            <a:off x="4699000" y="2638737"/>
            <a:ext cx="1286934" cy="646331"/>
          </a:xfrm>
          <a:prstGeom prst="rect">
            <a:avLst/>
          </a:prstGeom>
          <a:noFill/>
          <a:ln w="9525">
            <a:noFill/>
            <a:miter lim="800000"/>
          </a:ln>
        </p:spPr>
        <p:txBody>
          <a:bodyPr wrap="square">
            <a:spAutoFit/>
          </a:bodyPr>
          <a:lstStyle/>
          <a:p>
            <a:pPr algn="ctr">
              <a:spcBef>
                <a:spcPct val="50000"/>
              </a:spcBef>
            </a:pPr>
            <a:r>
              <a:rPr lang="en-US" sz="3600" b="1" dirty="0">
                <a:solidFill>
                  <a:srgbClr val="FF0000"/>
                </a:solidFill>
                <a:latin typeface="Arial" panose="020B0604020202020204" pitchFamily="34" charset="0"/>
              </a:rPr>
              <a:t>100</a:t>
            </a:r>
          </a:p>
        </p:txBody>
      </p:sp>
      <p:graphicFrame>
        <p:nvGraphicFramePr>
          <p:cNvPr id="25638" name="Group 38"/>
          <p:cNvGraphicFramePr>
            <a:graphicFrameLocks noGrp="1"/>
          </p:cNvGraphicFramePr>
          <p:nvPr/>
        </p:nvGraphicFramePr>
        <p:xfrm>
          <a:off x="508000" y="3810000"/>
          <a:ext cx="3002139" cy="635000"/>
        </p:xfrm>
        <a:graphic>
          <a:graphicData uri="http://schemas.openxmlformats.org/drawingml/2006/table">
            <a:tbl>
              <a:tblPr/>
              <a:tblGrid>
                <a:gridCol w="1400528">
                  <a:extLst>
                    <a:ext uri="{9D8B030D-6E8A-4147-A177-3AD203B41FA5}">
                      <a16:colId xmlns:a16="http://schemas.microsoft.com/office/drawing/2014/main" val="20000"/>
                    </a:ext>
                  </a:extLst>
                </a:gridCol>
                <a:gridCol w="1601611">
                  <a:extLst>
                    <a:ext uri="{9D8B030D-6E8A-4147-A177-3AD203B41FA5}">
                      <a16:colId xmlns:a16="http://schemas.microsoft.com/office/drawing/2014/main" val="20001"/>
                    </a:ext>
                  </a:extLst>
                </a:gridCol>
              </a:tblGrid>
              <a:tr h="63500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dirty="0">
                          <a:ln>
                            <a:noFill/>
                          </a:ln>
                          <a:solidFill>
                            <a:srgbClr val="674BF1"/>
                          </a:solidFill>
                          <a:effectLst/>
                          <a:latin typeface="Comic Sans MS" panose="030F0702030302020204" pitchFamily="66" charset="0"/>
                        </a:rPr>
                        <a:t>100</a:t>
                      </a:r>
                    </a:p>
                  </a:txBody>
                  <a:tcPr marL="101600" marR="101600"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300" b="0" i="0" u="none" strike="noStrike" cap="none" normalizeH="0" baseline="0" dirty="0">
                        <a:ln>
                          <a:noFill/>
                        </a:ln>
                        <a:solidFill>
                          <a:schemeClr val="tx1"/>
                        </a:solidFill>
                        <a:effectLst/>
                        <a:latin typeface="Comic Sans MS" panose="030F0702030302020204" pitchFamily="66" charset="0"/>
                      </a:endParaRPr>
                    </a:p>
                  </a:txBody>
                  <a:tcPr marL="101600" marR="101600"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5646" name="Text Box 46"/>
          <p:cNvSpPr txBox="1">
            <a:spLocks noChangeArrowheads="1"/>
          </p:cNvSpPr>
          <p:nvPr/>
        </p:nvSpPr>
        <p:spPr bwMode="auto">
          <a:xfrm>
            <a:off x="2116667" y="3821907"/>
            <a:ext cx="1354667" cy="646331"/>
          </a:xfrm>
          <a:prstGeom prst="rect">
            <a:avLst/>
          </a:prstGeom>
          <a:noFill/>
          <a:ln w="9525">
            <a:noFill/>
            <a:miter lim="800000"/>
          </a:ln>
        </p:spPr>
        <p:txBody>
          <a:bodyPr>
            <a:spAutoFit/>
          </a:bodyPr>
          <a:lstStyle/>
          <a:p>
            <a:pPr algn="ctr">
              <a:spcBef>
                <a:spcPct val="50000"/>
              </a:spcBef>
            </a:pPr>
            <a:r>
              <a:rPr lang="en-US" sz="3600" b="1" dirty="0">
                <a:solidFill>
                  <a:srgbClr val="FF0000"/>
                </a:solidFill>
                <a:latin typeface="Arial" panose="020B0604020202020204" pitchFamily="34" charset="0"/>
              </a:rPr>
              <a:t>101</a:t>
            </a:r>
          </a:p>
        </p:txBody>
      </p:sp>
      <p:graphicFrame>
        <p:nvGraphicFramePr>
          <p:cNvPr id="25647" name="Group 47"/>
          <p:cNvGraphicFramePr>
            <a:graphicFrameLocks noGrp="1"/>
          </p:cNvGraphicFramePr>
          <p:nvPr/>
        </p:nvGraphicFramePr>
        <p:xfrm>
          <a:off x="5647972" y="3821906"/>
          <a:ext cx="3471333" cy="635000"/>
        </p:xfrm>
        <a:graphic>
          <a:graphicData uri="http://schemas.openxmlformats.org/drawingml/2006/table">
            <a:tbl>
              <a:tblPr/>
              <a:tblGrid>
                <a:gridCol w="1619250">
                  <a:extLst>
                    <a:ext uri="{9D8B030D-6E8A-4147-A177-3AD203B41FA5}">
                      <a16:colId xmlns:a16="http://schemas.microsoft.com/office/drawing/2014/main" val="20000"/>
                    </a:ext>
                  </a:extLst>
                </a:gridCol>
                <a:gridCol w="1852083">
                  <a:extLst>
                    <a:ext uri="{9D8B030D-6E8A-4147-A177-3AD203B41FA5}">
                      <a16:colId xmlns:a16="http://schemas.microsoft.com/office/drawing/2014/main" val="20001"/>
                    </a:ext>
                  </a:extLst>
                </a:gridCol>
              </a:tblGrid>
              <a:tr h="63500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dirty="0">
                          <a:ln>
                            <a:noFill/>
                          </a:ln>
                          <a:solidFill>
                            <a:srgbClr val="674BF1"/>
                          </a:solidFill>
                          <a:effectLst/>
                          <a:latin typeface="Comic Sans MS" panose="030F0702030302020204" pitchFamily="66" charset="0"/>
                        </a:rPr>
                        <a:t>1000</a:t>
                      </a:r>
                    </a:p>
                  </a:txBody>
                  <a:tcPr marL="101600" marR="101600"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300" b="0" i="0" u="none" strike="noStrike" cap="none" normalizeH="0" baseline="0" dirty="0">
                        <a:ln>
                          <a:noFill/>
                        </a:ln>
                        <a:solidFill>
                          <a:schemeClr val="tx1"/>
                        </a:solidFill>
                        <a:effectLst/>
                        <a:latin typeface="Comic Sans MS" panose="030F0702030302020204" pitchFamily="66" charset="0"/>
                      </a:endParaRPr>
                    </a:p>
                  </a:txBody>
                  <a:tcPr marL="101600" marR="101600"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5655" name="Text Box 55"/>
          <p:cNvSpPr txBox="1">
            <a:spLocks noChangeArrowheads="1"/>
          </p:cNvSpPr>
          <p:nvPr/>
        </p:nvSpPr>
        <p:spPr bwMode="auto">
          <a:xfrm>
            <a:off x="7450667" y="3833814"/>
            <a:ext cx="1608667" cy="646331"/>
          </a:xfrm>
          <a:prstGeom prst="rect">
            <a:avLst/>
          </a:prstGeom>
          <a:noFill/>
          <a:ln w="9525">
            <a:noFill/>
            <a:miter lim="800000"/>
          </a:ln>
        </p:spPr>
        <p:txBody>
          <a:bodyPr>
            <a:spAutoFit/>
          </a:bodyPr>
          <a:lstStyle/>
          <a:p>
            <a:pPr algn="ctr">
              <a:spcBef>
                <a:spcPct val="50000"/>
              </a:spcBef>
            </a:pPr>
            <a:r>
              <a:rPr lang="en-US" sz="3600" b="1" dirty="0">
                <a:solidFill>
                  <a:srgbClr val="FF0000"/>
                </a:solidFill>
                <a:latin typeface="Arial" panose="020B0604020202020204" pitchFamily="34" charset="0"/>
              </a:rPr>
              <a:t>1001</a:t>
            </a:r>
          </a:p>
        </p:txBody>
      </p:sp>
      <p:sp>
        <p:nvSpPr>
          <p:cNvPr id="14" name="Text Box 18"/>
          <p:cNvSpPr txBox="1">
            <a:spLocks noChangeArrowheads="1"/>
          </p:cNvSpPr>
          <p:nvPr/>
        </p:nvSpPr>
        <p:spPr bwMode="auto">
          <a:xfrm>
            <a:off x="990601" y="2626671"/>
            <a:ext cx="1676400" cy="461665"/>
          </a:xfrm>
          <a:prstGeom prst="rect">
            <a:avLst/>
          </a:prstGeom>
          <a:solidFill>
            <a:schemeClr val="accent2">
              <a:lumMod val="60000"/>
              <a:lumOff val="40000"/>
            </a:schemeClr>
          </a:solidFill>
          <a:ln>
            <a:noFill/>
          </a:ln>
          <a:effec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400" b="1" dirty="0">
                <a:solidFill>
                  <a:srgbClr val="990000"/>
                </a:solidFill>
                <a:latin typeface="Times New Roman" panose="02020603050405020304" pitchFamily="18" charset="0"/>
                <a:cs typeface="Times New Roman" panose="02020603050405020304" pitchFamily="18" charset="0"/>
              </a:rPr>
              <a:t> </a:t>
            </a:r>
            <a:r>
              <a:rPr lang="vi-VN" altLang="en-US" sz="2400" b="1" dirty="0">
                <a:solidFill>
                  <a:srgbClr val="002060"/>
                </a:solidFill>
                <a:latin typeface="Times New Roman" panose="02020603050405020304" pitchFamily="18" charset="0"/>
                <a:cs typeface="Times New Roman" panose="02020603050405020304" pitchFamily="18" charset="0"/>
              </a:rPr>
              <a:t>6</a:t>
            </a:r>
            <a:r>
              <a:rPr lang="en-US" altLang="en-US" sz="2400" b="1" dirty="0">
                <a:solidFill>
                  <a:srgbClr val="002060"/>
                </a:solidFill>
                <a:latin typeface="Times New Roman" panose="02020603050405020304" pitchFamily="18" charset="0"/>
                <a:cs typeface="Times New Roman" panose="02020603050405020304" pitchFamily="18" charset="0"/>
              </a:rPr>
              <a:t> + 1 </a:t>
            </a:r>
            <a:r>
              <a:rPr lang="en-US" altLang="en-US" sz="2400" b="1" dirty="0">
                <a:solidFill>
                  <a:srgbClr val="990000"/>
                </a:solidFill>
                <a:latin typeface="Times New Roman" panose="02020603050405020304" pitchFamily="18" charset="0"/>
                <a:cs typeface="Times New Roman" panose="02020603050405020304" pitchFamily="18" charset="0"/>
              </a:rPr>
              <a:t>= 7</a:t>
            </a:r>
            <a:r>
              <a:rPr lang="vi-VN" altLang="en-US" sz="2400" b="1" dirty="0">
                <a:solidFill>
                  <a:srgbClr val="990000"/>
                </a:solidFill>
                <a:latin typeface="Times New Roman" panose="02020603050405020304" pitchFamily="18" charset="0"/>
                <a:cs typeface="Times New Roman" panose="02020603050405020304" pitchFamily="18" charset="0"/>
              </a:rPr>
              <a:t> </a:t>
            </a:r>
          </a:p>
        </p:txBody>
      </p:sp>
    </p:spTree>
  </p:cSld>
  <p:clrMapOvr>
    <a:masterClrMapping/>
  </p:clrMapOvr>
  <p:transition>
    <p:diamond/>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500" fill="hold"/>
                                        <p:tgtEl>
                                          <p:spTgt spid="25602"/>
                                        </p:tgtEl>
                                        <p:attrNameLst>
                                          <p:attrName>ppt_x</p:attrName>
                                        </p:attrNameLst>
                                      </p:cBhvr>
                                      <p:tavLst>
                                        <p:tav tm="0">
                                          <p:val>
                                            <p:strVal val="#ppt_x"/>
                                          </p:val>
                                        </p:tav>
                                        <p:tav tm="100000">
                                          <p:val>
                                            <p:strVal val="#ppt_x"/>
                                          </p:val>
                                        </p:tav>
                                      </p:tavLst>
                                    </p:anim>
                                    <p:anim calcmode="lin" valueType="num">
                                      <p:cBhvr additive="base">
                                        <p:cTn id="8" dur="500" fill="hold"/>
                                        <p:tgtEl>
                                          <p:spTgt spid="2560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616"/>
                                        </p:tgtEl>
                                        <p:attrNameLst>
                                          <p:attrName>style.visibility</p:attrName>
                                        </p:attrNameLst>
                                      </p:cBhvr>
                                      <p:to>
                                        <p:strVal val="visible"/>
                                      </p:to>
                                    </p:set>
                                    <p:anim calcmode="lin" valueType="num">
                                      <p:cBhvr additive="base">
                                        <p:cTn id="13" dur="500" fill="hold"/>
                                        <p:tgtEl>
                                          <p:spTgt spid="25616"/>
                                        </p:tgtEl>
                                        <p:attrNameLst>
                                          <p:attrName>ppt_x</p:attrName>
                                        </p:attrNameLst>
                                      </p:cBhvr>
                                      <p:tavLst>
                                        <p:tav tm="0">
                                          <p:val>
                                            <p:strVal val="#ppt_x"/>
                                          </p:val>
                                        </p:tav>
                                        <p:tav tm="100000">
                                          <p:val>
                                            <p:strVal val="#ppt_x"/>
                                          </p:val>
                                        </p:tav>
                                      </p:tavLst>
                                    </p:anim>
                                    <p:anim calcmode="lin" valueType="num">
                                      <p:cBhvr additive="base">
                                        <p:cTn id="14" dur="500" fill="hold"/>
                                        <p:tgtEl>
                                          <p:spTgt spid="256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grpId="1" nodeType="clickEffect">
                                  <p:stCondLst>
                                    <p:cond delay="0"/>
                                  </p:stCondLst>
                                  <p:childTnLst>
                                    <p:animEffect transition="out" filter="blinds(horizontal)">
                                      <p:cBhvr>
                                        <p:cTn id="25" dur="500"/>
                                        <p:tgtEl>
                                          <p:spTgt spid="14"/>
                                        </p:tgtEl>
                                      </p:cBhvr>
                                    </p:animEffect>
                                    <p:set>
                                      <p:cBhvr>
                                        <p:cTn id="26" dur="1" fill="hold">
                                          <p:stCondLst>
                                            <p:cond delay="499"/>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615"/>
                                        </p:tgtEl>
                                        <p:attrNameLst>
                                          <p:attrName>style.visibility</p:attrName>
                                        </p:attrNameLst>
                                      </p:cBhvr>
                                      <p:to>
                                        <p:strVal val="visible"/>
                                      </p:to>
                                    </p:set>
                                    <p:anim calcmode="lin" valueType="num">
                                      <p:cBhvr additive="base">
                                        <p:cTn id="31" dur="500" fill="hold"/>
                                        <p:tgtEl>
                                          <p:spTgt spid="25615"/>
                                        </p:tgtEl>
                                        <p:attrNameLst>
                                          <p:attrName>ppt_x</p:attrName>
                                        </p:attrNameLst>
                                      </p:cBhvr>
                                      <p:tavLst>
                                        <p:tav tm="0">
                                          <p:val>
                                            <p:strVal val="#ppt_x"/>
                                          </p:val>
                                        </p:tav>
                                        <p:tav tm="100000">
                                          <p:val>
                                            <p:strVal val="#ppt_x"/>
                                          </p:val>
                                        </p:tav>
                                      </p:tavLst>
                                    </p:anim>
                                    <p:anim calcmode="lin" valueType="num">
                                      <p:cBhvr additive="base">
                                        <p:cTn id="32" dur="500" fill="hold"/>
                                        <p:tgtEl>
                                          <p:spTgt spid="256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5618"/>
                                        </p:tgtEl>
                                        <p:attrNameLst>
                                          <p:attrName>style.visibility</p:attrName>
                                        </p:attrNameLst>
                                      </p:cBhvr>
                                      <p:to>
                                        <p:strVal val="visible"/>
                                      </p:to>
                                    </p:set>
                                    <p:anim calcmode="lin" valueType="num">
                                      <p:cBhvr additive="base">
                                        <p:cTn id="37" dur="500" fill="hold"/>
                                        <p:tgtEl>
                                          <p:spTgt spid="25618"/>
                                        </p:tgtEl>
                                        <p:attrNameLst>
                                          <p:attrName>ppt_x</p:attrName>
                                        </p:attrNameLst>
                                      </p:cBhvr>
                                      <p:tavLst>
                                        <p:tav tm="0">
                                          <p:val>
                                            <p:strVal val="#ppt_x"/>
                                          </p:val>
                                        </p:tav>
                                        <p:tav tm="100000">
                                          <p:val>
                                            <p:strVal val="#ppt_x"/>
                                          </p:val>
                                        </p:tav>
                                      </p:tavLst>
                                    </p:anim>
                                    <p:anim calcmode="lin" valueType="num">
                                      <p:cBhvr additive="base">
                                        <p:cTn id="38" dur="500" fill="hold"/>
                                        <p:tgtEl>
                                          <p:spTgt spid="256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626"/>
                                        </p:tgtEl>
                                        <p:attrNameLst>
                                          <p:attrName>style.visibility</p:attrName>
                                        </p:attrNameLst>
                                      </p:cBhvr>
                                      <p:to>
                                        <p:strVal val="visible"/>
                                      </p:to>
                                    </p:set>
                                    <p:anim calcmode="lin" valueType="num">
                                      <p:cBhvr additive="base">
                                        <p:cTn id="43" dur="500" fill="hold"/>
                                        <p:tgtEl>
                                          <p:spTgt spid="25626"/>
                                        </p:tgtEl>
                                        <p:attrNameLst>
                                          <p:attrName>ppt_x</p:attrName>
                                        </p:attrNameLst>
                                      </p:cBhvr>
                                      <p:tavLst>
                                        <p:tav tm="0">
                                          <p:val>
                                            <p:strVal val="#ppt_x"/>
                                          </p:val>
                                        </p:tav>
                                        <p:tav tm="100000">
                                          <p:val>
                                            <p:strVal val="#ppt_x"/>
                                          </p:val>
                                        </p:tav>
                                      </p:tavLst>
                                    </p:anim>
                                    <p:anim calcmode="lin" valueType="num">
                                      <p:cBhvr additive="base">
                                        <p:cTn id="44" dur="500" fill="hold"/>
                                        <p:tgtEl>
                                          <p:spTgt spid="2562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5637"/>
                                        </p:tgtEl>
                                        <p:attrNameLst>
                                          <p:attrName>style.visibility</p:attrName>
                                        </p:attrNameLst>
                                      </p:cBhvr>
                                      <p:to>
                                        <p:strVal val="visible"/>
                                      </p:to>
                                    </p:set>
                                    <p:anim calcmode="lin" valueType="num">
                                      <p:cBhvr additive="base">
                                        <p:cTn id="49" dur="500" fill="hold"/>
                                        <p:tgtEl>
                                          <p:spTgt spid="25637"/>
                                        </p:tgtEl>
                                        <p:attrNameLst>
                                          <p:attrName>ppt_x</p:attrName>
                                        </p:attrNameLst>
                                      </p:cBhvr>
                                      <p:tavLst>
                                        <p:tav tm="0">
                                          <p:val>
                                            <p:strVal val="#ppt_x"/>
                                          </p:val>
                                        </p:tav>
                                        <p:tav tm="100000">
                                          <p:val>
                                            <p:strVal val="#ppt_x"/>
                                          </p:val>
                                        </p:tav>
                                      </p:tavLst>
                                    </p:anim>
                                    <p:anim calcmode="lin" valueType="num">
                                      <p:cBhvr additive="base">
                                        <p:cTn id="50" dur="500" fill="hold"/>
                                        <p:tgtEl>
                                          <p:spTgt spid="2563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5635"/>
                                        </p:tgtEl>
                                        <p:attrNameLst>
                                          <p:attrName>style.visibility</p:attrName>
                                        </p:attrNameLst>
                                      </p:cBhvr>
                                      <p:to>
                                        <p:strVal val="visible"/>
                                      </p:to>
                                    </p:set>
                                    <p:anim calcmode="lin" valueType="num">
                                      <p:cBhvr additive="base">
                                        <p:cTn id="55" dur="500" fill="hold"/>
                                        <p:tgtEl>
                                          <p:spTgt spid="25635"/>
                                        </p:tgtEl>
                                        <p:attrNameLst>
                                          <p:attrName>ppt_x</p:attrName>
                                        </p:attrNameLst>
                                      </p:cBhvr>
                                      <p:tavLst>
                                        <p:tav tm="0">
                                          <p:val>
                                            <p:strVal val="#ppt_x"/>
                                          </p:val>
                                        </p:tav>
                                        <p:tav tm="100000">
                                          <p:val>
                                            <p:strVal val="#ppt_x"/>
                                          </p:val>
                                        </p:tav>
                                      </p:tavLst>
                                    </p:anim>
                                    <p:anim calcmode="lin" valueType="num">
                                      <p:cBhvr additive="base">
                                        <p:cTn id="56" dur="500" fill="hold"/>
                                        <p:tgtEl>
                                          <p:spTgt spid="2563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5638"/>
                                        </p:tgtEl>
                                        <p:attrNameLst>
                                          <p:attrName>style.visibility</p:attrName>
                                        </p:attrNameLst>
                                      </p:cBhvr>
                                      <p:to>
                                        <p:strVal val="visible"/>
                                      </p:to>
                                    </p:set>
                                    <p:anim calcmode="lin" valueType="num">
                                      <p:cBhvr additive="base">
                                        <p:cTn id="61" dur="500" fill="hold"/>
                                        <p:tgtEl>
                                          <p:spTgt spid="25638"/>
                                        </p:tgtEl>
                                        <p:attrNameLst>
                                          <p:attrName>ppt_x</p:attrName>
                                        </p:attrNameLst>
                                      </p:cBhvr>
                                      <p:tavLst>
                                        <p:tav tm="0">
                                          <p:val>
                                            <p:strVal val="#ppt_x"/>
                                          </p:val>
                                        </p:tav>
                                        <p:tav tm="100000">
                                          <p:val>
                                            <p:strVal val="#ppt_x"/>
                                          </p:val>
                                        </p:tav>
                                      </p:tavLst>
                                    </p:anim>
                                    <p:anim calcmode="lin" valueType="num">
                                      <p:cBhvr additive="base">
                                        <p:cTn id="62" dur="500" fill="hold"/>
                                        <p:tgtEl>
                                          <p:spTgt spid="2563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5646"/>
                                        </p:tgtEl>
                                        <p:attrNameLst>
                                          <p:attrName>style.visibility</p:attrName>
                                        </p:attrNameLst>
                                      </p:cBhvr>
                                      <p:to>
                                        <p:strVal val="visible"/>
                                      </p:to>
                                    </p:set>
                                    <p:anim calcmode="lin" valueType="num">
                                      <p:cBhvr additive="base">
                                        <p:cTn id="67" dur="500" fill="hold"/>
                                        <p:tgtEl>
                                          <p:spTgt spid="25646"/>
                                        </p:tgtEl>
                                        <p:attrNameLst>
                                          <p:attrName>ppt_x</p:attrName>
                                        </p:attrNameLst>
                                      </p:cBhvr>
                                      <p:tavLst>
                                        <p:tav tm="0">
                                          <p:val>
                                            <p:strVal val="#ppt_x"/>
                                          </p:val>
                                        </p:tav>
                                        <p:tav tm="100000">
                                          <p:val>
                                            <p:strVal val="#ppt_x"/>
                                          </p:val>
                                        </p:tav>
                                      </p:tavLst>
                                    </p:anim>
                                    <p:anim calcmode="lin" valueType="num">
                                      <p:cBhvr additive="base">
                                        <p:cTn id="68" dur="500" fill="hold"/>
                                        <p:tgtEl>
                                          <p:spTgt spid="2564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5647"/>
                                        </p:tgtEl>
                                        <p:attrNameLst>
                                          <p:attrName>style.visibility</p:attrName>
                                        </p:attrNameLst>
                                      </p:cBhvr>
                                      <p:to>
                                        <p:strVal val="visible"/>
                                      </p:to>
                                    </p:set>
                                    <p:anim calcmode="lin" valueType="num">
                                      <p:cBhvr additive="base">
                                        <p:cTn id="73" dur="500" fill="hold"/>
                                        <p:tgtEl>
                                          <p:spTgt spid="25647"/>
                                        </p:tgtEl>
                                        <p:attrNameLst>
                                          <p:attrName>ppt_x</p:attrName>
                                        </p:attrNameLst>
                                      </p:cBhvr>
                                      <p:tavLst>
                                        <p:tav tm="0">
                                          <p:val>
                                            <p:strVal val="#ppt_x"/>
                                          </p:val>
                                        </p:tav>
                                        <p:tav tm="100000">
                                          <p:val>
                                            <p:strVal val="#ppt_x"/>
                                          </p:val>
                                        </p:tav>
                                      </p:tavLst>
                                    </p:anim>
                                    <p:anim calcmode="lin" valueType="num">
                                      <p:cBhvr additive="base">
                                        <p:cTn id="74" dur="500" fill="hold"/>
                                        <p:tgtEl>
                                          <p:spTgt spid="2564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5655"/>
                                        </p:tgtEl>
                                        <p:attrNameLst>
                                          <p:attrName>style.visibility</p:attrName>
                                        </p:attrNameLst>
                                      </p:cBhvr>
                                      <p:to>
                                        <p:strVal val="visible"/>
                                      </p:to>
                                    </p:set>
                                    <p:anim calcmode="lin" valueType="num">
                                      <p:cBhvr additive="base">
                                        <p:cTn id="79" dur="500" fill="hold"/>
                                        <p:tgtEl>
                                          <p:spTgt spid="25655"/>
                                        </p:tgtEl>
                                        <p:attrNameLst>
                                          <p:attrName>ppt_x</p:attrName>
                                        </p:attrNameLst>
                                      </p:cBhvr>
                                      <p:tavLst>
                                        <p:tav tm="0">
                                          <p:val>
                                            <p:strVal val="#ppt_x"/>
                                          </p:val>
                                        </p:tav>
                                        <p:tav tm="100000">
                                          <p:val>
                                            <p:strVal val="#ppt_x"/>
                                          </p:val>
                                        </p:tav>
                                      </p:tavLst>
                                    </p:anim>
                                    <p:anim calcmode="lin" valueType="num">
                                      <p:cBhvr additive="base">
                                        <p:cTn id="80" dur="500" fill="hold"/>
                                        <p:tgtEl>
                                          <p:spTgt spid="256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15" grpId="0"/>
      <p:bldP spid="25626" grpId="0"/>
      <p:bldP spid="25635" grpId="0"/>
      <p:bldP spid="25646" grpId="0"/>
      <p:bldP spid="25655" grpId="0"/>
      <p:bldP spid="14" grpId="0" bldLvl="0" animBg="1"/>
      <p:bldP spid="1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03200" y="342900"/>
            <a:ext cx="10139045" cy="1333500"/>
          </a:xfrm>
        </p:spPr>
        <p:txBody>
          <a:bodyPr/>
          <a:lstStyle/>
          <a:p>
            <a:pPr eaLnBrk="1" hangingPunct="1"/>
            <a:r>
              <a:rPr lang="en-US" sz="3200" dirty="0">
                <a:solidFill>
                  <a:schemeClr val="tx1"/>
                </a:solidFill>
                <a:latin typeface="Times New Roman" panose="02020603050405020304" pitchFamily="18" charset="0"/>
                <a:cs typeface="Times New Roman" panose="02020603050405020304" pitchFamily="18" charset="0"/>
              </a:rPr>
              <a:t>2. </a:t>
            </a:r>
            <a:r>
              <a:rPr lang="en-US" sz="3200" dirty="0" err="1">
                <a:solidFill>
                  <a:schemeClr val="tx1"/>
                </a:solidFill>
                <a:latin typeface="Times New Roman" panose="02020603050405020304" pitchFamily="18" charset="0"/>
                <a:cs typeface="Times New Roman" panose="02020603050405020304" pitchFamily="18" charset="0"/>
              </a:rPr>
              <a:t>Viết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số</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tự</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nhiên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liền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a:t>
            </a:r>
            <a:r>
              <a:rPr lang="vi-VN" sz="3200" dirty="0">
                <a:solidFill>
                  <a:schemeClr val="tx1"/>
                </a:solidFill>
                <a:latin typeface="Times New Roman" panose="02020603050405020304" pitchFamily="18" charset="0"/>
                <a:cs typeface="Times New Roman" panose="02020603050405020304" pitchFamily="18" charset="0"/>
              </a:rPr>
              <a:t>ư</a:t>
            </a:r>
            <a:r>
              <a:rPr lang="en-US" sz="3200" dirty="0" err="1">
                <a:solidFill>
                  <a:schemeClr val="tx1"/>
                </a:solidFill>
                <a:latin typeface="Times New Roman" panose="02020603050405020304" pitchFamily="18" charset="0"/>
                <a:cs typeface="Times New Roman" panose="02020603050405020304" pitchFamily="18" charset="0"/>
              </a:rPr>
              <a:t>ớc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của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mỗi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số</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vào</a:t>
            </a:r>
            <a:r>
              <a:rPr lang="en-US" sz="3200" dirty="0">
                <a:solidFill>
                  <a:schemeClr val="tx1"/>
                </a:solidFill>
                <a:latin typeface="Times New Roman" panose="02020603050405020304" pitchFamily="18" charset="0"/>
                <a:cs typeface="Times New Roman" panose="02020603050405020304" pitchFamily="18" charset="0"/>
              </a:rPr>
              <a:t> ô </a:t>
            </a:r>
            <a:r>
              <a:rPr lang="en-US" sz="3200" dirty="0" err="1">
                <a:solidFill>
                  <a:schemeClr val="tx1"/>
                </a:solidFill>
                <a:latin typeface="Times New Roman" panose="02020603050405020304" pitchFamily="18" charset="0"/>
                <a:cs typeface="Times New Roman" panose="02020603050405020304" pitchFamily="18" charset="0"/>
              </a:rPr>
              <a:t>trống</a:t>
            </a:r>
            <a:r>
              <a:rPr lang="en-US" sz="3200" dirty="0">
                <a:solidFill>
                  <a:schemeClr val="tx1"/>
                </a:solidFill>
                <a:latin typeface="Times New Roman" panose="02020603050405020304" pitchFamily="18" charset="0"/>
                <a:cs typeface="Times New Roman" panose="02020603050405020304" pitchFamily="18" charset="0"/>
              </a:rPr>
              <a:t> :</a:t>
            </a:r>
          </a:p>
        </p:txBody>
      </p:sp>
      <p:graphicFrame>
        <p:nvGraphicFramePr>
          <p:cNvPr id="27651" name="Group 3"/>
          <p:cNvGraphicFramePr>
            <a:graphicFrameLocks noGrp="1"/>
          </p:cNvGraphicFramePr>
          <p:nvPr>
            <p:ph idx="1"/>
          </p:nvPr>
        </p:nvGraphicFramePr>
        <p:xfrm>
          <a:off x="423333" y="2263511"/>
          <a:ext cx="2370666" cy="533400"/>
        </p:xfrm>
        <a:graphic>
          <a:graphicData uri="http://schemas.openxmlformats.org/drawingml/2006/table">
            <a:tbl>
              <a:tblPr/>
              <a:tblGrid>
                <a:gridCol w="1185333">
                  <a:extLst>
                    <a:ext uri="{9D8B030D-6E8A-4147-A177-3AD203B41FA5}">
                      <a16:colId xmlns:a16="http://schemas.microsoft.com/office/drawing/2014/main" val="20000"/>
                    </a:ext>
                  </a:extLst>
                </a:gridCol>
                <a:gridCol w="1185333">
                  <a:extLst>
                    <a:ext uri="{9D8B030D-6E8A-4147-A177-3AD203B41FA5}">
                      <a16:colId xmlns:a16="http://schemas.microsoft.com/office/drawing/2014/main" val="20001"/>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3000" b="1" i="0" u="none" strike="noStrike" cap="none" normalizeH="0" baseline="0">
                        <a:ln>
                          <a:noFill/>
                        </a:ln>
                        <a:solidFill>
                          <a:srgbClr val="674BF1"/>
                        </a:solidFill>
                        <a:effectLst/>
                        <a:latin typeface="Comic Sans MS" panose="030F0702030302020204" pitchFamily="66" charset="0"/>
                      </a:endParaRPr>
                    </a:p>
                  </a:txBody>
                  <a:tcPr marL="101600" marR="101600"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a:ln>
                            <a:noFill/>
                          </a:ln>
                          <a:solidFill>
                            <a:srgbClr val="674BF1"/>
                          </a:solidFill>
                          <a:effectLst/>
                          <a:latin typeface="Comic Sans MS" panose="030F0702030302020204" pitchFamily="66" charset="0"/>
                        </a:rPr>
                        <a:t>12</a:t>
                      </a:r>
                    </a:p>
                  </a:txBody>
                  <a:tcPr marL="101600" marR="101600"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7659" name="Text Box 11"/>
          <p:cNvSpPr txBox="1">
            <a:spLocks noChangeArrowheads="1"/>
          </p:cNvSpPr>
          <p:nvPr/>
        </p:nvSpPr>
        <p:spPr bwMode="auto">
          <a:xfrm>
            <a:off x="529167" y="2251605"/>
            <a:ext cx="1016000" cy="646331"/>
          </a:xfrm>
          <a:prstGeom prst="rect">
            <a:avLst/>
          </a:prstGeom>
          <a:noFill/>
          <a:ln w="9525">
            <a:noFill/>
            <a:miter lim="800000"/>
          </a:ln>
        </p:spPr>
        <p:txBody>
          <a:bodyPr>
            <a:spAutoFit/>
          </a:bodyPr>
          <a:lstStyle/>
          <a:p>
            <a:pPr algn="ctr">
              <a:spcBef>
                <a:spcPct val="50000"/>
              </a:spcBef>
            </a:pPr>
            <a:r>
              <a:rPr lang="en-US" sz="3600" b="1" dirty="0">
                <a:solidFill>
                  <a:srgbClr val="FF0000"/>
                </a:solidFill>
                <a:latin typeface="Arial" panose="020B0604020202020204" pitchFamily="34" charset="0"/>
              </a:rPr>
              <a:t>11</a:t>
            </a:r>
          </a:p>
        </p:txBody>
      </p:sp>
      <p:graphicFrame>
        <p:nvGraphicFramePr>
          <p:cNvPr id="27660" name="Group 12"/>
          <p:cNvGraphicFramePr>
            <a:graphicFrameLocks noGrp="1"/>
          </p:cNvGraphicFramePr>
          <p:nvPr/>
        </p:nvGraphicFramePr>
        <p:xfrm>
          <a:off x="5672667" y="2251604"/>
          <a:ext cx="2370666" cy="533400"/>
        </p:xfrm>
        <a:graphic>
          <a:graphicData uri="http://schemas.openxmlformats.org/drawingml/2006/table">
            <a:tbl>
              <a:tblPr/>
              <a:tblGrid>
                <a:gridCol w="1185333">
                  <a:extLst>
                    <a:ext uri="{9D8B030D-6E8A-4147-A177-3AD203B41FA5}">
                      <a16:colId xmlns:a16="http://schemas.microsoft.com/office/drawing/2014/main" val="20000"/>
                    </a:ext>
                  </a:extLst>
                </a:gridCol>
                <a:gridCol w="1185333">
                  <a:extLst>
                    <a:ext uri="{9D8B030D-6E8A-4147-A177-3AD203B41FA5}">
                      <a16:colId xmlns:a16="http://schemas.microsoft.com/office/drawing/2014/main" val="20001"/>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3000" b="1" i="0" u="none" strike="noStrike" cap="none" normalizeH="0" baseline="0">
                        <a:ln>
                          <a:noFill/>
                        </a:ln>
                        <a:solidFill>
                          <a:srgbClr val="674BF1"/>
                        </a:solidFill>
                        <a:effectLst/>
                        <a:latin typeface="Comic Sans MS" panose="030F0702030302020204" pitchFamily="66" charset="0"/>
                      </a:endParaRPr>
                    </a:p>
                  </a:txBody>
                  <a:tcPr marL="101600" marR="101600"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dirty="0">
                          <a:ln>
                            <a:noFill/>
                          </a:ln>
                          <a:solidFill>
                            <a:srgbClr val="674BF1"/>
                          </a:solidFill>
                          <a:effectLst/>
                          <a:latin typeface="Comic Sans MS" panose="030F0702030302020204" pitchFamily="66" charset="0"/>
                        </a:rPr>
                        <a:t>100</a:t>
                      </a:r>
                    </a:p>
                  </a:txBody>
                  <a:tcPr marL="101600" marR="101600"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7668" name="Text Box 20"/>
          <p:cNvSpPr txBox="1">
            <a:spLocks noChangeArrowheads="1"/>
          </p:cNvSpPr>
          <p:nvPr/>
        </p:nvSpPr>
        <p:spPr bwMode="auto">
          <a:xfrm>
            <a:off x="5757334" y="2251605"/>
            <a:ext cx="931333" cy="646331"/>
          </a:xfrm>
          <a:prstGeom prst="rect">
            <a:avLst/>
          </a:prstGeom>
          <a:noFill/>
          <a:ln w="9525">
            <a:noFill/>
            <a:miter lim="800000"/>
          </a:ln>
        </p:spPr>
        <p:txBody>
          <a:bodyPr>
            <a:spAutoFit/>
          </a:bodyPr>
          <a:lstStyle/>
          <a:p>
            <a:pPr algn="ctr">
              <a:spcBef>
                <a:spcPct val="50000"/>
              </a:spcBef>
            </a:pPr>
            <a:r>
              <a:rPr lang="en-US" sz="3600" b="1" dirty="0">
                <a:solidFill>
                  <a:srgbClr val="FF0000"/>
                </a:solidFill>
                <a:latin typeface="Arial" panose="020B0604020202020204" pitchFamily="34" charset="0"/>
              </a:rPr>
              <a:t>99</a:t>
            </a:r>
          </a:p>
        </p:txBody>
      </p:sp>
      <p:graphicFrame>
        <p:nvGraphicFramePr>
          <p:cNvPr id="27669" name="Group 21"/>
          <p:cNvGraphicFramePr>
            <a:graphicFrameLocks noGrp="1"/>
          </p:cNvGraphicFramePr>
          <p:nvPr/>
        </p:nvGraphicFramePr>
        <p:xfrm>
          <a:off x="3048000" y="3111500"/>
          <a:ext cx="2794000" cy="533400"/>
        </p:xfrm>
        <a:graphic>
          <a:graphicData uri="http://schemas.openxmlformats.org/drawingml/2006/table">
            <a:tbl>
              <a:tblPr/>
              <a:tblGrid>
                <a:gridCol w="1303514">
                  <a:extLst>
                    <a:ext uri="{9D8B030D-6E8A-4147-A177-3AD203B41FA5}">
                      <a16:colId xmlns:a16="http://schemas.microsoft.com/office/drawing/2014/main" val="20000"/>
                    </a:ext>
                  </a:extLst>
                </a:gridCol>
                <a:gridCol w="1490486">
                  <a:extLst>
                    <a:ext uri="{9D8B030D-6E8A-4147-A177-3AD203B41FA5}">
                      <a16:colId xmlns:a16="http://schemas.microsoft.com/office/drawing/2014/main" val="20001"/>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3000" b="1" i="0" u="none" strike="noStrike" cap="none" normalizeH="0" baseline="0" dirty="0">
                        <a:ln>
                          <a:noFill/>
                        </a:ln>
                        <a:solidFill>
                          <a:srgbClr val="674BF1"/>
                        </a:solidFill>
                        <a:effectLst/>
                        <a:latin typeface="Comic Sans MS" panose="030F0702030302020204" pitchFamily="66" charset="0"/>
                      </a:endParaRPr>
                    </a:p>
                  </a:txBody>
                  <a:tcPr marL="101600" marR="101600"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dirty="0">
                          <a:ln>
                            <a:noFill/>
                          </a:ln>
                          <a:solidFill>
                            <a:srgbClr val="674BF1"/>
                          </a:solidFill>
                          <a:effectLst/>
                          <a:latin typeface="Comic Sans MS" panose="030F0702030302020204" pitchFamily="66" charset="0"/>
                        </a:rPr>
                        <a:t>1000</a:t>
                      </a:r>
                    </a:p>
                  </a:txBody>
                  <a:tcPr marL="101600" marR="101600"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7677" name="Text Box 29"/>
          <p:cNvSpPr txBox="1">
            <a:spLocks noChangeArrowheads="1"/>
          </p:cNvSpPr>
          <p:nvPr/>
        </p:nvSpPr>
        <p:spPr bwMode="auto">
          <a:xfrm>
            <a:off x="3048000" y="3140605"/>
            <a:ext cx="1354667" cy="646331"/>
          </a:xfrm>
          <a:prstGeom prst="rect">
            <a:avLst/>
          </a:prstGeom>
          <a:noFill/>
          <a:ln w="9525">
            <a:noFill/>
            <a:miter lim="800000"/>
          </a:ln>
        </p:spPr>
        <p:txBody>
          <a:bodyPr>
            <a:spAutoFit/>
          </a:bodyPr>
          <a:lstStyle/>
          <a:p>
            <a:pPr algn="ctr">
              <a:spcBef>
                <a:spcPct val="50000"/>
              </a:spcBef>
            </a:pPr>
            <a:r>
              <a:rPr lang="en-US" sz="3600" b="1" dirty="0">
                <a:solidFill>
                  <a:srgbClr val="FF0000"/>
                </a:solidFill>
                <a:latin typeface="Arial" panose="020B0604020202020204" pitchFamily="34" charset="0"/>
              </a:rPr>
              <a:t>999</a:t>
            </a:r>
          </a:p>
        </p:txBody>
      </p:sp>
      <p:graphicFrame>
        <p:nvGraphicFramePr>
          <p:cNvPr id="27696" name="Group 48"/>
          <p:cNvGraphicFramePr>
            <a:graphicFrameLocks noGrp="1"/>
          </p:cNvGraphicFramePr>
          <p:nvPr/>
        </p:nvGraphicFramePr>
        <p:xfrm>
          <a:off x="508000" y="4093104"/>
          <a:ext cx="3002139" cy="533400"/>
        </p:xfrm>
        <a:graphic>
          <a:graphicData uri="http://schemas.openxmlformats.org/drawingml/2006/table">
            <a:tbl>
              <a:tblPr/>
              <a:tblGrid>
                <a:gridCol w="1400528">
                  <a:extLst>
                    <a:ext uri="{9D8B030D-6E8A-4147-A177-3AD203B41FA5}">
                      <a16:colId xmlns:a16="http://schemas.microsoft.com/office/drawing/2014/main" val="20000"/>
                    </a:ext>
                  </a:extLst>
                </a:gridCol>
                <a:gridCol w="1601611">
                  <a:extLst>
                    <a:ext uri="{9D8B030D-6E8A-4147-A177-3AD203B41FA5}">
                      <a16:colId xmlns:a16="http://schemas.microsoft.com/office/drawing/2014/main" val="20001"/>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3000" b="1" i="0" u="none" strike="noStrike" cap="none" normalizeH="0" baseline="0">
                        <a:ln>
                          <a:noFill/>
                        </a:ln>
                        <a:solidFill>
                          <a:srgbClr val="674BF1"/>
                        </a:solidFill>
                        <a:effectLst/>
                        <a:latin typeface="Comic Sans MS" panose="030F0702030302020204" pitchFamily="66" charset="0"/>
                      </a:endParaRPr>
                    </a:p>
                  </a:txBody>
                  <a:tcPr marL="101600" marR="101600"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dirty="0">
                          <a:ln>
                            <a:noFill/>
                          </a:ln>
                          <a:solidFill>
                            <a:srgbClr val="674BF1"/>
                          </a:solidFill>
                          <a:effectLst/>
                          <a:latin typeface="Comic Sans MS" panose="030F0702030302020204" pitchFamily="66" charset="0"/>
                        </a:rPr>
                        <a:t>1002</a:t>
                      </a:r>
                    </a:p>
                  </a:txBody>
                  <a:tcPr marL="101600" marR="101600"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7686" name="Text Box 38"/>
          <p:cNvSpPr txBox="1">
            <a:spLocks noChangeArrowheads="1"/>
          </p:cNvSpPr>
          <p:nvPr/>
        </p:nvSpPr>
        <p:spPr bwMode="auto">
          <a:xfrm>
            <a:off x="465667" y="4108980"/>
            <a:ext cx="1524000" cy="646331"/>
          </a:xfrm>
          <a:prstGeom prst="rect">
            <a:avLst/>
          </a:prstGeom>
          <a:noFill/>
          <a:ln w="9525">
            <a:noFill/>
            <a:miter lim="800000"/>
          </a:ln>
        </p:spPr>
        <p:txBody>
          <a:bodyPr>
            <a:spAutoFit/>
          </a:bodyPr>
          <a:lstStyle/>
          <a:p>
            <a:pPr algn="ctr">
              <a:spcBef>
                <a:spcPct val="50000"/>
              </a:spcBef>
            </a:pPr>
            <a:r>
              <a:rPr lang="en-US" sz="3600" b="1" dirty="0">
                <a:solidFill>
                  <a:srgbClr val="FF0000"/>
                </a:solidFill>
                <a:latin typeface="Arial" panose="020B0604020202020204" pitchFamily="34" charset="0"/>
              </a:rPr>
              <a:t>1001</a:t>
            </a:r>
          </a:p>
        </p:txBody>
      </p:sp>
      <p:graphicFrame>
        <p:nvGraphicFramePr>
          <p:cNvPr id="27697" name="Group 49"/>
          <p:cNvGraphicFramePr>
            <a:graphicFrameLocks noGrp="1"/>
          </p:cNvGraphicFramePr>
          <p:nvPr/>
        </p:nvGraphicFramePr>
        <p:xfrm>
          <a:off x="5309306" y="4061354"/>
          <a:ext cx="3471333" cy="533400"/>
        </p:xfrm>
        <a:graphic>
          <a:graphicData uri="http://schemas.openxmlformats.org/drawingml/2006/table">
            <a:tbl>
              <a:tblPr/>
              <a:tblGrid>
                <a:gridCol w="1619250">
                  <a:extLst>
                    <a:ext uri="{9D8B030D-6E8A-4147-A177-3AD203B41FA5}">
                      <a16:colId xmlns:a16="http://schemas.microsoft.com/office/drawing/2014/main" val="20000"/>
                    </a:ext>
                  </a:extLst>
                </a:gridCol>
                <a:gridCol w="1852083">
                  <a:extLst>
                    <a:ext uri="{9D8B030D-6E8A-4147-A177-3AD203B41FA5}">
                      <a16:colId xmlns:a16="http://schemas.microsoft.com/office/drawing/2014/main" val="20001"/>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3000" b="1" i="0" u="none" strike="noStrike" cap="none" normalizeH="0" baseline="0" dirty="0">
                        <a:ln>
                          <a:noFill/>
                        </a:ln>
                        <a:solidFill>
                          <a:srgbClr val="674BF1"/>
                        </a:solidFill>
                        <a:effectLst/>
                        <a:latin typeface="Comic Sans MS" panose="030F0702030302020204" pitchFamily="66" charset="0"/>
                      </a:endParaRPr>
                    </a:p>
                  </a:txBody>
                  <a:tcPr marL="101600" marR="101600"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3000" b="1" i="0" u="none" strike="noStrike" cap="none" normalizeH="0" baseline="0" dirty="0">
                          <a:ln>
                            <a:noFill/>
                          </a:ln>
                          <a:solidFill>
                            <a:srgbClr val="674BF1"/>
                          </a:solidFill>
                          <a:effectLst/>
                          <a:latin typeface="Comic Sans MS" panose="030F0702030302020204" pitchFamily="66" charset="0"/>
                        </a:rPr>
                        <a:t>10000</a:t>
                      </a:r>
                    </a:p>
                  </a:txBody>
                  <a:tcPr marL="101600" marR="101600"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7695" name="Text Box 47"/>
          <p:cNvSpPr txBox="1">
            <a:spLocks noChangeArrowheads="1"/>
          </p:cNvSpPr>
          <p:nvPr/>
        </p:nvSpPr>
        <p:spPr bwMode="auto">
          <a:xfrm>
            <a:off x="5334000" y="4093105"/>
            <a:ext cx="1524000" cy="646331"/>
          </a:xfrm>
          <a:prstGeom prst="rect">
            <a:avLst/>
          </a:prstGeom>
          <a:noFill/>
          <a:ln w="9525">
            <a:noFill/>
            <a:miter lim="800000"/>
          </a:ln>
        </p:spPr>
        <p:txBody>
          <a:bodyPr>
            <a:spAutoFit/>
          </a:bodyPr>
          <a:lstStyle/>
          <a:p>
            <a:pPr algn="ctr">
              <a:spcBef>
                <a:spcPct val="50000"/>
              </a:spcBef>
            </a:pPr>
            <a:r>
              <a:rPr lang="en-US" sz="3600" b="1" dirty="0">
                <a:solidFill>
                  <a:srgbClr val="FF0000"/>
                </a:solidFill>
                <a:latin typeface="Arial" panose="020B0604020202020204" pitchFamily="34" charset="0"/>
              </a:rPr>
              <a:t>9999</a:t>
            </a:r>
          </a:p>
        </p:txBody>
      </p:sp>
      <p:sp>
        <p:nvSpPr>
          <p:cNvPr id="13" name="Text Box 18"/>
          <p:cNvSpPr txBox="1">
            <a:spLocks noChangeArrowheads="1"/>
          </p:cNvSpPr>
          <p:nvPr/>
        </p:nvSpPr>
        <p:spPr bwMode="auto">
          <a:xfrm>
            <a:off x="660400" y="2897936"/>
            <a:ext cx="1828801" cy="461665"/>
          </a:xfrm>
          <a:prstGeom prst="rect">
            <a:avLst/>
          </a:prstGeom>
          <a:solidFill>
            <a:schemeClr val="accent2">
              <a:lumMod val="60000"/>
              <a:lumOff val="40000"/>
            </a:schemeClr>
          </a:solidFill>
          <a:ln>
            <a:noFill/>
          </a:ln>
          <a:effec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400" b="1" dirty="0">
                <a:solidFill>
                  <a:srgbClr val="990000"/>
                </a:solidFill>
                <a:latin typeface="Times New Roman" panose="02020603050405020304" pitchFamily="18" charset="0"/>
                <a:cs typeface="Times New Roman" panose="02020603050405020304" pitchFamily="18" charset="0"/>
              </a:rPr>
              <a:t> </a:t>
            </a:r>
            <a:r>
              <a:rPr lang="en-US" altLang="en-US" sz="2400" b="1" dirty="0">
                <a:solidFill>
                  <a:srgbClr val="002060"/>
                </a:solidFill>
                <a:latin typeface="Times New Roman" panose="02020603050405020304" pitchFamily="18" charset="0"/>
                <a:cs typeface="Times New Roman" panose="02020603050405020304" pitchFamily="18" charset="0"/>
              </a:rPr>
              <a:t>12 - 1 </a:t>
            </a:r>
            <a:r>
              <a:rPr lang="en-US" altLang="en-US" sz="2400" b="1" dirty="0">
                <a:solidFill>
                  <a:srgbClr val="990000"/>
                </a:solidFill>
                <a:latin typeface="Times New Roman" panose="02020603050405020304" pitchFamily="18" charset="0"/>
                <a:cs typeface="Times New Roman" panose="02020603050405020304" pitchFamily="18" charset="0"/>
              </a:rPr>
              <a:t>= 11</a:t>
            </a:r>
            <a:r>
              <a:rPr lang="vi-VN" altLang="en-US" sz="2400" b="1" dirty="0">
                <a:solidFill>
                  <a:srgbClr val="990000"/>
                </a:solidFill>
                <a:latin typeface="Times New Roman" panose="02020603050405020304" pitchFamily="18" charset="0"/>
                <a:cs typeface="Times New Roman" panose="02020603050405020304" pitchFamily="18" charset="0"/>
              </a:rPr>
              <a:t> </a:t>
            </a:r>
          </a:p>
        </p:txBody>
      </p:sp>
    </p:spTree>
  </p:cSld>
  <p:clrMapOvr>
    <a:masterClrMapping/>
  </p:clrMapOvr>
  <p:transition>
    <p:diamond/>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1000" fill="hold"/>
                                        <p:tgtEl>
                                          <p:spTgt spid="27650"/>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27650"/>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27650"/>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27650"/>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7651"/>
                                        </p:tgtEl>
                                        <p:attrNameLst>
                                          <p:attrName>style.visibility</p:attrName>
                                        </p:attrNameLst>
                                      </p:cBhvr>
                                      <p:to>
                                        <p:strVal val="visible"/>
                                      </p:to>
                                    </p:set>
                                    <p:animEffect transition="in" filter="fade">
                                      <p:cBhvr>
                                        <p:cTn id="15" dur="1000"/>
                                        <p:tgtEl>
                                          <p:spTgt spid="27651"/>
                                        </p:tgtEl>
                                      </p:cBhvr>
                                    </p:animEffect>
                                    <p:anim calcmode="lin" valueType="num">
                                      <p:cBhvr>
                                        <p:cTn id="16" dur="1000" fill="hold"/>
                                        <p:tgtEl>
                                          <p:spTgt spid="27651"/>
                                        </p:tgtEl>
                                        <p:attrNameLst>
                                          <p:attrName>ppt_x</p:attrName>
                                        </p:attrNameLst>
                                      </p:cBhvr>
                                      <p:tavLst>
                                        <p:tav tm="0">
                                          <p:val>
                                            <p:strVal val="#ppt_x"/>
                                          </p:val>
                                        </p:tav>
                                        <p:tav tm="100000">
                                          <p:val>
                                            <p:strVal val="#ppt_x"/>
                                          </p:val>
                                        </p:tav>
                                      </p:tavLst>
                                    </p:anim>
                                    <p:anim calcmode="lin" valueType="num">
                                      <p:cBhvr>
                                        <p:cTn id="17" dur="1000" fill="hold"/>
                                        <p:tgtEl>
                                          <p:spTgt spid="2765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xit" presetSubtype="10" fill="hold" grpId="1" nodeType="clickEffect">
                                  <p:stCondLst>
                                    <p:cond delay="0"/>
                                  </p:stCondLst>
                                  <p:childTnLst>
                                    <p:animEffect transition="out" filter="blinds(horizontal)">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7659"/>
                                        </p:tgtEl>
                                        <p:attrNameLst>
                                          <p:attrName>style.visibility</p:attrName>
                                        </p:attrNameLst>
                                      </p:cBhvr>
                                      <p:to>
                                        <p:strVal val="visible"/>
                                      </p:to>
                                    </p:set>
                                    <p:anim calcmode="lin" valueType="num">
                                      <p:cBhvr additive="base">
                                        <p:cTn id="33" dur="500" fill="hold"/>
                                        <p:tgtEl>
                                          <p:spTgt spid="27659"/>
                                        </p:tgtEl>
                                        <p:attrNameLst>
                                          <p:attrName>ppt_x</p:attrName>
                                        </p:attrNameLst>
                                      </p:cBhvr>
                                      <p:tavLst>
                                        <p:tav tm="0">
                                          <p:val>
                                            <p:strVal val="#ppt_x"/>
                                          </p:val>
                                        </p:tav>
                                        <p:tav tm="100000">
                                          <p:val>
                                            <p:strVal val="#ppt_x"/>
                                          </p:val>
                                        </p:tav>
                                      </p:tavLst>
                                    </p:anim>
                                    <p:anim calcmode="lin" valueType="num">
                                      <p:cBhvr additive="base">
                                        <p:cTn id="34" dur="500" fill="hold"/>
                                        <p:tgtEl>
                                          <p:spTgt spid="2765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7660"/>
                                        </p:tgtEl>
                                        <p:attrNameLst>
                                          <p:attrName>style.visibility</p:attrName>
                                        </p:attrNameLst>
                                      </p:cBhvr>
                                      <p:to>
                                        <p:strVal val="visible"/>
                                      </p:to>
                                    </p:set>
                                    <p:anim calcmode="lin" valueType="num">
                                      <p:cBhvr additive="base">
                                        <p:cTn id="39" dur="500" fill="hold"/>
                                        <p:tgtEl>
                                          <p:spTgt spid="27660"/>
                                        </p:tgtEl>
                                        <p:attrNameLst>
                                          <p:attrName>ppt_x</p:attrName>
                                        </p:attrNameLst>
                                      </p:cBhvr>
                                      <p:tavLst>
                                        <p:tav tm="0">
                                          <p:val>
                                            <p:strVal val="#ppt_x"/>
                                          </p:val>
                                        </p:tav>
                                        <p:tav tm="100000">
                                          <p:val>
                                            <p:strVal val="#ppt_x"/>
                                          </p:val>
                                        </p:tav>
                                      </p:tavLst>
                                    </p:anim>
                                    <p:anim calcmode="lin" valueType="num">
                                      <p:cBhvr additive="base">
                                        <p:cTn id="40" dur="500" fill="hold"/>
                                        <p:tgtEl>
                                          <p:spTgt spid="2766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7668"/>
                                        </p:tgtEl>
                                        <p:attrNameLst>
                                          <p:attrName>style.visibility</p:attrName>
                                        </p:attrNameLst>
                                      </p:cBhvr>
                                      <p:to>
                                        <p:strVal val="visible"/>
                                      </p:to>
                                    </p:set>
                                    <p:anim calcmode="lin" valueType="num">
                                      <p:cBhvr additive="base">
                                        <p:cTn id="45" dur="500" fill="hold"/>
                                        <p:tgtEl>
                                          <p:spTgt spid="27668"/>
                                        </p:tgtEl>
                                        <p:attrNameLst>
                                          <p:attrName>ppt_x</p:attrName>
                                        </p:attrNameLst>
                                      </p:cBhvr>
                                      <p:tavLst>
                                        <p:tav tm="0">
                                          <p:val>
                                            <p:strVal val="#ppt_x"/>
                                          </p:val>
                                        </p:tav>
                                        <p:tav tm="100000">
                                          <p:val>
                                            <p:strVal val="#ppt_x"/>
                                          </p:val>
                                        </p:tav>
                                      </p:tavLst>
                                    </p:anim>
                                    <p:anim calcmode="lin" valueType="num">
                                      <p:cBhvr additive="base">
                                        <p:cTn id="46" dur="500" fill="hold"/>
                                        <p:tgtEl>
                                          <p:spTgt spid="2766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7669"/>
                                        </p:tgtEl>
                                        <p:attrNameLst>
                                          <p:attrName>style.visibility</p:attrName>
                                        </p:attrNameLst>
                                      </p:cBhvr>
                                      <p:to>
                                        <p:strVal val="visible"/>
                                      </p:to>
                                    </p:set>
                                    <p:anim calcmode="lin" valueType="num">
                                      <p:cBhvr additive="base">
                                        <p:cTn id="51" dur="500" fill="hold"/>
                                        <p:tgtEl>
                                          <p:spTgt spid="27669"/>
                                        </p:tgtEl>
                                        <p:attrNameLst>
                                          <p:attrName>ppt_x</p:attrName>
                                        </p:attrNameLst>
                                      </p:cBhvr>
                                      <p:tavLst>
                                        <p:tav tm="0">
                                          <p:val>
                                            <p:strVal val="#ppt_x"/>
                                          </p:val>
                                        </p:tav>
                                        <p:tav tm="100000">
                                          <p:val>
                                            <p:strVal val="#ppt_x"/>
                                          </p:val>
                                        </p:tav>
                                      </p:tavLst>
                                    </p:anim>
                                    <p:anim calcmode="lin" valueType="num">
                                      <p:cBhvr additive="base">
                                        <p:cTn id="52" dur="500" fill="hold"/>
                                        <p:tgtEl>
                                          <p:spTgt spid="2766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7677"/>
                                        </p:tgtEl>
                                        <p:attrNameLst>
                                          <p:attrName>style.visibility</p:attrName>
                                        </p:attrNameLst>
                                      </p:cBhvr>
                                      <p:to>
                                        <p:strVal val="visible"/>
                                      </p:to>
                                    </p:set>
                                    <p:anim calcmode="lin" valueType="num">
                                      <p:cBhvr additive="base">
                                        <p:cTn id="57" dur="500" fill="hold"/>
                                        <p:tgtEl>
                                          <p:spTgt spid="27677"/>
                                        </p:tgtEl>
                                        <p:attrNameLst>
                                          <p:attrName>ppt_x</p:attrName>
                                        </p:attrNameLst>
                                      </p:cBhvr>
                                      <p:tavLst>
                                        <p:tav tm="0">
                                          <p:val>
                                            <p:strVal val="#ppt_x"/>
                                          </p:val>
                                        </p:tav>
                                        <p:tav tm="100000">
                                          <p:val>
                                            <p:strVal val="#ppt_x"/>
                                          </p:val>
                                        </p:tav>
                                      </p:tavLst>
                                    </p:anim>
                                    <p:anim calcmode="lin" valueType="num">
                                      <p:cBhvr additive="base">
                                        <p:cTn id="58" dur="500" fill="hold"/>
                                        <p:tgtEl>
                                          <p:spTgt spid="2767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27696"/>
                                        </p:tgtEl>
                                        <p:attrNameLst>
                                          <p:attrName>style.visibility</p:attrName>
                                        </p:attrNameLst>
                                      </p:cBhvr>
                                      <p:to>
                                        <p:strVal val="visible"/>
                                      </p:to>
                                    </p:set>
                                    <p:anim calcmode="lin" valueType="num">
                                      <p:cBhvr additive="base">
                                        <p:cTn id="63" dur="500" fill="hold"/>
                                        <p:tgtEl>
                                          <p:spTgt spid="27696"/>
                                        </p:tgtEl>
                                        <p:attrNameLst>
                                          <p:attrName>ppt_x</p:attrName>
                                        </p:attrNameLst>
                                      </p:cBhvr>
                                      <p:tavLst>
                                        <p:tav tm="0">
                                          <p:val>
                                            <p:strVal val="#ppt_x"/>
                                          </p:val>
                                        </p:tav>
                                        <p:tav tm="100000">
                                          <p:val>
                                            <p:strVal val="#ppt_x"/>
                                          </p:val>
                                        </p:tav>
                                      </p:tavLst>
                                    </p:anim>
                                    <p:anim calcmode="lin" valueType="num">
                                      <p:cBhvr additive="base">
                                        <p:cTn id="64" dur="500" fill="hold"/>
                                        <p:tgtEl>
                                          <p:spTgt spid="27696"/>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7686"/>
                                        </p:tgtEl>
                                        <p:attrNameLst>
                                          <p:attrName>style.visibility</p:attrName>
                                        </p:attrNameLst>
                                      </p:cBhvr>
                                      <p:to>
                                        <p:strVal val="visible"/>
                                      </p:to>
                                    </p:set>
                                    <p:anim calcmode="lin" valueType="num">
                                      <p:cBhvr additive="base">
                                        <p:cTn id="69" dur="500" fill="hold"/>
                                        <p:tgtEl>
                                          <p:spTgt spid="27686"/>
                                        </p:tgtEl>
                                        <p:attrNameLst>
                                          <p:attrName>ppt_x</p:attrName>
                                        </p:attrNameLst>
                                      </p:cBhvr>
                                      <p:tavLst>
                                        <p:tav tm="0">
                                          <p:val>
                                            <p:strVal val="#ppt_x"/>
                                          </p:val>
                                        </p:tav>
                                        <p:tav tm="100000">
                                          <p:val>
                                            <p:strVal val="#ppt_x"/>
                                          </p:val>
                                        </p:tav>
                                      </p:tavLst>
                                    </p:anim>
                                    <p:anim calcmode="lin" valueType="num">
                                      <p:cBhvr additive="base">
                                        <p:cTn id="70" dur="500" fill="hold"/>
                                        <p:tgtEl>
                                          <p:spTgt spid="27686"/>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27697"/>
                                        </p:tgtEl>
                                        <p:attrNameLst>
                                          <p:attrName>style.visibility</p:attrName>
                                        </p:attrNameLst>
                                      </p:cBhvr>
                                      <p:to>
                                        <p:strVal val="visible"/>
                                      </p:to>
                                    </p:set>
                                    <p:anim calcmode="lin" valueType="num">
                                      <p:cBhvr additive="base">
                                        <p:cTn id="75" dur="500" fill="hold"/>
                                        <p:tgtEl>
                                          <p:spTgt spid="27697"/>
                                        </p:tgtEl>
                                        <p:attrNameLst>
                                          <p:attrName>ppt_x</p:attrName>
                                        </p:attrNameLst>
                                      </p:cBhvr>
                                      <p:tavLst>
                                        <p:tav tm="0">
                                          <p:val>
                                            <p:strVal val="#ppt_x"/>
                                          </p:val>
                                        </p:tav>
                                        <p:tav tm="100000">
                                          <p:val>
                                            <p:strVal val="#ppt_x"/>
                                          </p:val>
                                        </p:tav>
                                      </p:tavLst>
                                    </p:anim>
                                    <p:anim calcmode="lin" valueType="num">
                                      <p:cBhvr additive="base">
                                        <p:cTn id="76" dur="500" fill="hold"/>
                                        <p:tgtEl>
                                          <p:spTgt spid="27697"/>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7695"/>
                                        </p:tgtEl>
                                        <p:attrNameLst>
                                          <p:attrName>style.visibility</p:attrName>
                                        </p:attrNameLst>
                                      </p:cBhvr>
                                      <p:to>
                                        <p:strVal val="visible"/>
                                      </p:to>
                                    </p:set>
                                    <p:anim calcmode="lin" valueType="num">
                                      <p:cBhvr additive="base">
                                        <p:cTn id="81" dur="500" fill="hold"/>
                                        <p:tgtEl>
                                          <p:spTgt spid="27695"/>
                                        </p:tgtEl>
                                        <p:attrNameLst>
                                          <p:attrName>ppt_x</p:attrName>
                                        </p:attrNameLst>
                                      </p:cBhvr>
                                      <p:tavLst>
                                        <p:tav tm="0">
                                          <p:val>
                                            <p:strVal val="#ppt_x"/>
                                          </p:val>
                                        </p:tav>
                                        <p:tav tm="100000">
                                          <p:val>
                                            <p:strVal val="#ppt_x"/>
                                          </p:val>
                                        </p:tav>
                                      </p:tavLst>
                                    </p:anim>
                                    <p:anim calcmode="lin" valueType="num">
                                      <p:cBhvr additive="base">
                                        <p:cTn id="82" dur="500" fill="hold"/>
                                        <p:tgtEl>
                                          <p:spTgt spid="276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9" grpId="0"/>
      <p:bldP spid="27668" grpId="0"/>
      <p:bldP spid="27677" grpId="0"/>
      <p:bldP spid="27686" grpId="0"/>
      <p:bldP spid="27695" grpId="0"/>
      <p:bldP spid="13" grpId="0" bldLvl="0" animBg="1"/>
      <p:bldP spid="1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Text Box 24"/>
          <p:cNvSpPr txBox="1"/>
          <p:nvPr/>
        </p:nvSpPr>
        <p:spPr>
          <a:xfrm>
            <a:off x="257810" y="907214"/>
            <a:ext cx="9704070" cy="1118235"/>
          </a:xfrm>
          <a:prstGeom prst="rect">
            <a:avLst/>
          </a:prstGeom>
          <a:noFill/>
          <a:ln w="9525">
            <a:noFill/>
          </a:ln>
          <a:extLst>
            <a:ext uri="{909E8E84-426E-40DD-AFC4-6F175D3DCCD1}">
              <a14:hiddenFill xmlns:a14="http://schemas.microsoft.com/office/drawing/2010/main">
                <a:solidFill>
                  <a:srgbClr val="67FCFD"/>
                </a:solidFill>
              </a14:hiddenFill>
            </a:ext>
          </a:extLst>
        </p:spPr>
        <p:txBody>
          <a:bodyPr wrap="square">
            <a:spAutoFit/>
          </a:bodyPr>
          <a:lstStyle/>
          <a:p>
            <a:pPr eaLnBrk="1" hangingPunct="1">
              <a:spcBef>
                <a:spcPct val="50000"/>
              </a:spcBef>
            </a:pPr>
            <a:r>
              <a:rPr lang="vi-VN" altLang="en-US" sz="3335" b="1" u="sng" dirty="0">
                <a:latin typeface="Times New Roman" panose="02020603050405020304" pitchFamily="18" charset="0"/>
                <a:cs typeface="Times New Roman" panose="02020603050405020304" pitchFamily="18" charset="0"/>
              </a:rPr>
              <a:t>Bài </a:t>
            </a:r>
            <a:r>
              <a:rPr lang="en-US" altLang="en-US" sz="3335" b="1" u="sng" dirty="0">
                <a:latin typeface="Times New Roman" panose="02020603050405020304" pitchFamily="18" charset="0"/>
                <a:cs typeface="Times New Roman" panose="02020603050405020304" pitchFamily="18" charset="0"/>
              </a:rPr>
              <a:t>3</a:t>
            </a:r>
            <a:r>
              <a:rPr lang="vi-VN" altLang="en-US" sz="3335" b="1" dirty="0">
                <a:latin typeface="Times New Roman" panose="02020603050405020304" pitchFamily="18" charset="0"/>
                <a:cs typeface="Times New Roman" panose="02020603050405020304" pitchFamily="18" charset="0"/>
              </a:rPr>
              <a:t>. </a:t>
            </a:r>
            <a:r>
              <a:rPr lang="en-US" altLang="en-US" sz="3335" b="1" dirty="0" err="1">
                <a:latin typeface="Times New Roman" panose="02020603050405020304" pitchFamily="18" charset="0"/>
                <a:cs typeface="Times New Roman" panose="02020603050405020304" pitchFamily="18" charset="0"/>
              </a:rPr>
              <a:t>Viết</a:t>
            </a:r>
            <a:r>
              <a:rPr lang="en-US" altLang="en-US" sz="3335" b="1" dirty="0">
                <a:latin typeface="Times New Roman" panose="02020603050405020304" pitchFamily="18" charset="0"/>
                <a:cs typeface="Times New Roman" panose="02020603050405020304" pitchFamily="18" charset="0"/>
              </a:rPr>
              <a:t> </a:t>
            </a:r>
            <a:r>
              <a:rPr lang="en-US" altLang="en-US" sz="3335" b="1" dirty="0" err="1">
                <a:latin typeface="Times New Roman" panose="02020603050405020304" pitchFamily="18" charset="0"/>
                <a:cs typeface="Times New Roman" panose="02020603050405020304" pitchFamily="18" charset="0"/>
              </a:rPr>
              <a:t>số</a:t>
            </a:r>
            <a:r>
              <a:rPr lang="en-US" altLang="en-US" sz="3335" b="1" dirty="0">
                <a:latin typeface="Times New Roman" panose="02020603050405020304" pitchFamily="18" charset="0"/>
                <a:cs typeface="Times New Roman" panose="02020603050405020304" pitchFamily="18" charset="0"/>
              </a:rPr>
              <a:t> </a:t>
            </a:r>
            <a:r>
              <a:rPr lang="en-US" altLang="en-US" sz="3335" b="1" dirty="0" err="1">
                <a:latin typeface="Times New Roman" panose="02020603050405020304" pitchFamily="18" charset="0"/>
                <a:cs typeface="Times New Roman" panose="02020603050405020304" pitchFamily="18" charset="0"/>
              </a:rPr>
              <a:t>thích</a:t>
            </a:r>
            <a:r>
              <a:rPr lang="en-US" altLang="en-US" sz="3335" b="1" dirty="0">
                <a:latin typeface="Times New Roman" panose="02020603050405020304" pitchFamily="18" charset="0"/>
                <a:cs typeface="Times New Roman" panose="02020603050405020304" pitchFamily="18" charset="0"/>
              </a:rPr>
              <a:t> </a:t>
            </a:r>
            <a:r>
              <a:rPr lang="en-US" altLang="en-US" sz="3335" b="1" dirty="0" err="1">
                <a:latin typeface="Times New Roman" panose="02020603050405020304" pitchFamily="18" charset="0"/>
                <a:cs typeface="Times New Roman" panose="02020603050405020304" pitchFamily="18" charset="0"/>
              </a:rPr>
              <a:t>hợp</a:t>
            </a:r>
            <a:r>
              <a:rPr lang="en-US" altLang="en-US" sz="3335" b="1" dirty="0">
                <a:latin typeface="Times New Roman" panose="02020603050405020304" pitchFamily="18" charset="0"/>
                <a:cs typeface="Times New Roman" panose="02020603050405020304" pitchFamily="18" charset="0"/>
              </a:rPr>
              <a:t> </a:t>
            </a:r>
            <a:r>
              <a:rPr lang="en-US" altLang="en-US" sz="3335" b="1" dirty="0" err="1">
                <a:latin typeface="Times New Roman" panose="02020603050405020304" pitchFamily="18" charset="0"/>
                <a:cs typeface="Times New Roman" panose="02020603050405020304" pitchFamily="18" charset="0"/>
              </a:rPr>
              <a:t>vào</a:t>
            </a:r>
            <a:r>
              <a:rPr lang="en-US" altLang="en-US" sz="3335" b="1" dirty="0">
                <a:latin typeface="Times New Roman" panose="02020603050405020304" pitchFamily="18" charset="0"/>
                <a:cs typeface="Times New Roman" panose="02020603050405020304" pitchFamily="18" charset="0"/>
              </a:rPr>
              <a:t> </a:t>
            </a:r>
            <a:r>
              <a:rPr lang="en-US" altLang="en-US" sz="3335" b="1" dirty="0" err="1">
                <a:latin typeface="Times New Roman" panose="02020603050405020304" pitchFamily="18" charset="0"/>
                <a:cs typeface="Times New Roman" panose="02020603050405020304" pitchFamily="18" charset="0"/>
              </a:rPr>
              <a:t>chỗ</a:t>
            </a:r>
            <a:r>
              <a:rPr lang="en-US" altLang="en-US" sz="3335" b="1" dirty="0">
                <a:latin typeface="Times New Roman" panose="02020603050405020304" pitchFamily="18" charset="0"/>
                <a:cs typeface="Times New Roman" panose="02020603050405020304" pitchFamily="18" charset="0"/>
              </a:rPr>
              <a:t> </a:t>
            </a:r>
            <a:r>
              <a:rPr lang="en-US" altLang="en-US" sz="3335" b="1" dirty="0" err="1">
                <a:latin typeface="Times New Roman" panose="02020603050405020304" pitchFamily="18" charset="0"/>
                <a:cs typeface="Times New Roman" panose="02020603050405020304" pitchFamily="18" charset="0"/>
              </a:rPr>
              <a:t>chấm</a:t>
            </a:r>
            <a:r>
              <a:rPr lang="en-US" altLang="en-US" sz="3335" b="1" dirty="0">
                <a:latin typeface="Times New Roman" panose="02020603050405020304" pitchFamily="18" charset="0"/>
                <a:cs typeface="Times New Roman" panose="02020603050405020304" pitchFamily="18" charset="0"/>
              </a:rPr>
              <a:t> </a:t>
            </a:r>
            <a:r>
              <a:rPr lang="en-US" altLang="en-US" sz="3335" b="1" dirty="0" err="1">
                <a:latin typeface="Times New Roman" panose="02020603050405020304" pitchFamily="18" charset="0"/>
                <a:cs typeface="Times New Roman" panose="02020603050405020304" pitchFamily="18" charset="0"/>
              </a:rPr>
              <a:t>để</a:t>
            </a:r>
            <a:r>
              <a:rPr lang="en-US" altLang="en-US" sz="3335" b="1" dirty="0">
                <a:latin typeface="Times New Roman" panose="02020603050405020304" pitchFamily="18" charset="0"/>
                <a:cs typeface="Times New Roman" panose="02020603050405020304" pitchFamily="18" charset="0"/>
              </a:rPr>
              <a:t> </a:t>
            </a:r>
            <a:r>
              <a:rPr lang="en-US" altLang="en-US" sz="3335" b="1" dirty="0" err="1">
                <a:latin typeface="Times New Roman" panose="02020603050405020304" pitchFamily="18" charset="0"/>
                <a:cs typeface="Times New Roman" panose="02020603050405020304" pitchFamily="18" charset="0"/>
              </a:rPr>
              <a:t>có</a:t>
            </a:r>
            <a:r>
              <a:rPr lang="en-US" altLang="en-US" sz="3335" b="1" dirty="0">
                <a:latin typeface="Times New Roman" panose="02020603050405020304" pitchFamily="18" charset="0"/>
                <a:cs typeface="Times New Roman" panose="02020603050405020304" pitchFamily="18" charset="0"/>
              </a:rPr>
              <a:t> </a:t>
            </a:r>
            <a:r>
              <a:rPr lang="en-US" altLang="en-US" sz="3335" b="1" dirty="0" err="1">
                <a:latin typeface="Times New Roman" panose="02020603050405020304" pitchFamily="18" charset="0"/>
                <a:cs typeface="Times New Roman" panose="02020603050405020304" pitchFamily="18" charset="0"/>
              </a:rPr>
              <a:t>ba</a:t>
            </a:r>
            <a:r>
              <a:rPr lang="en-US" altLang="en-US" sz="3335" b="1" dirty="0">
                <a:latin typeface="Times New Roman" panose="02020603050405020304" pitchFamily="18" charset="0"/>
                <a:cs typeface="Times New Roman" panose="02020603050405020304" pitchFamily="18" charset="0"/>
              </a:rPr>
              <a:t> </a:t>
            </a:r>
            <a:r>
              <a:rPr lang="en-US" altLang="en-US" sz="3335" b="1" dirty="0" err="1">
                <a:latin typeface="Times New Roman" panose="02020603050405020304" pitchFamily="18" charset="0"/>
                <a:cs typeface="Times New Roman" panose="02020603050405020304" pitchFamily="18" charset="0"/>
              </a:rPr>
              <a:t>số</a:t>
            </a:r>
            <a:r>
              <a:rPr lang="en-US" altLang="en-US" sz="3335" b="1" dirty="0">
                <a:latin typeface="Times New Roman" panose="02020603050405020304" pitchFamily="18" charset="0"/>
                <a:cs typeface="Times New Roman" panose="02020603050405020304" pitchFamily="18" charset="0"/>
              </a:rPr>
              <a:t> </a:t>
            </a:r>
            <a:r>
              <a:rPr lang="en-US" altLang="en-US" sz="3335" b="1" dirty="0" err="1">
                <a:latin typeface="Times New Roman" panose="02020603050405020304" pitchFamily="18" charset="0"/>
                <a:cs typeface="Times New Roman" panose="02020603050405020304" pitchFamily="18" charset="0"/>
              </a:rPr>
              <a:t>tự</a:t>
            </a:r>
            <a:r>
              <a:rPr lang="en-US" altLang="en-US" sz="3335" b="1" dirty="0">
                <a:latin typeface="Times New Roman" panose="02020603050405020304" pitchFamily="18" charset="0"/>
                <a:cs typeface="Times New Roman" panose="02020603050405020304" pitchFamily="18" charset="0"/>
              </a:rPr>
              <a:t> </a:t>
            </a:r>
            <a:r>
              <a:rPr lang="en-US" altLang="en-US" sz="3335" b="1" dirty="0" err="1">
                <a:latin typeface="Times New Roman" panose="02020603050405020304" pitchFamily="18" charset="0"/>
                <a:cs typeface="Times New Roman" panose="02020603050405020304" pitchFamily="18" charset="0"/>
              </a:rPr>
              <a:t>nhiên</a:t>
            </a:r>
            <a:r>
              <a:rPr lang="en-US" altLang="en-US" sz="3335" b="1" dirty="0">
                <a:latin typeface="Times New Roman" panose="02020603050405020304" pitchFamily="18" charset="0"/>
                <a:cs typeface="Times New Roman" panose="02020603050405020304" pitchFamily="18" charset="0"/>
              </a:rPr>
              <a:t> </a:t>
            </a:r>
            <a:r>
              <a:rPr lang="en-US" altLang="en-US" sz="3335" b="1" dirty="0" err="1">
                <a:latin typeface="Times New Roman" panose="02020603050405020304" pitchFamily="18" charset="0"/>
                <a:cs typeface="Times New Roman" panose="02020603050405020304" pitchFamily="18" charset="0"/>
              </a:rPr>
              <a:t>liên</a:t>
            </a:r>
            <a:r>
              <a:rPr lang="en-US" altLang="en-US" sz="3335" b="1" dirty="0">
                <a:latin typeface="Times New Roman" panose="02020603050405020304" pitchFamily="18" charset="0"/>
                <a:cs typeface="Times New Roman" panose="02020603050405020304" pitchFamily="18" charset="0"/>
              </a:rPr>
              <a:t> </a:t>
            </a:r>
            <a:r>
              <a:rPr lang="en-US" altLang="en-US" sz="3335" b="1" dirty="0" err="1">
                <a:latin typeface="Times New Roman" panose="02020603050405020304" pitchFamily="18" charset="0"/>
                <a:cs typeface="Times New Roman" panose="02020603050405020304" pitchFamily="18" charset="0"/>
              </a:rPr>
              <a:t>tiếp</a:t>
            </a:r>
            <a:r>
              <a:rPr lang="vi-VN" altLang="en-US" sz="3335" b="1" dirty="0">
                <a:latin typeface="Times New Roman" panose="02020603050405020304" pitchFamily="18" charset="0"/>
                <a:cs typeface="Times New Roman" panose="02020603050405020304" pitchFamily="18" charset="0"/>
              </a:rPr>
              <a:t>:</a:t>
            </a:r>
            <a:endParaRPr lang="vi-VN" altLang="en-US" sz="3335"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extBox 4"/>
          <p:cNvSpPr txBox="1"/>
          <p:nvPr/>
        </p:nvSpPr>
        <p:spPr>
          <a:xfrm>
            <a:off x="23247" y="3206239"/>
            <a:ext cx="2340260" cy="604520"/>
          </a:xfrm>
          <a:prstGeom prst="rect">
            <a:avLst/>
          </a:prstGeom>
          <a:noFill/>
        </p:spPr>
        <p:txBody>
          <a:bodyPr wrap="square" rtlCol="0">
            <a:spAutoFit/>
          </a:bodyPr>
          <a:lstStyle/>
          <a:p>
            <a:r>
              <a:rPr lang="en-US" sz="3335" dirty="0">
                <a:latin typeface="Times New Roman" panose="02020603050405020304" pitchFamily="18" charset="0"/>
                <a:cs typeface="Times New Roman" panose="02020603050405020304" pitchFamily="18" charset="0"/>
              </a:rPr>
              <a:t>a) 4; 5; … .</a:t>
            </a:r>
            <a:endParaRPr lang="vi-VN" sz="3335"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576962" y="3206239"/>
            <a:ext cx="2588068" cy="604520"/>
          </a:xfrm>
          <a:prstGeom prst="rect">
            <a:avLst/>
          </a:prstGeom>
          <a:noFill/>
        </p:spPr>
        <p:txBody>
          <a:bodyPr wrap="square" rtlCol="0">
            <a:spAutoFit/>
          </a:bodyPr>
          <a:lstStyle/>
          <a:p>
            <a:r>
              <a:rPr lang="en-US" sz="3335" dirty="0">
                <a:latin typeface="Times New Roman" panose="02020603050405020304" pitchFamily="18" charset="0"/>
                <a:cs typeface="Times New Roman" panose="02020603050405020304" pitchFamily="18" charset="0"/>
              </a:rPr>
              <a:t>b) …; 87; 88 .</a:t>
            </a:r>
            <a:endParaRPr lang="vi-VN" sz="3335" dirty="0">
              <a:latin typeface="Times New Roman" panose="02020603050405020304" pitchFamily="18" charset="0"/>
              <a:cs typeface="Times New Roman" panose="02020603050405020304" pitchFamily="18" charset="0"/>
            </a:endParaRPr>
          </a:p>
        </p:txBody>
      </p:sp>
      <p:sp>
        <p:nvSpPr>
          <p:cNvPr id="9" name="TextBox 8"/>
          <p:cNvSpPr txBox="1"/>
          <p:nvPr/>
        </p:nvSpPr>
        <p:spPr>
          <a:xfrm>
            <a:off x="5664812" y="3189007"/>
            <a:ext cx="3339807" cy="604520"/>
          </a:xfrm>
          <a:prstGeom prst="rect">
            <a:avLst/>
          </a:prstGeom>
          <a:noFill/>
        </p:spPr>
        <p:txBody>
          <a:bodyPr wrap="square" rtlCol="0">
            <a:spAutoFit/>
          </a:bodyPr>
          <a:lstStyle/>
          <a:p>
            <a:r>
              <a:rPr lang="en-US" sz="3335" dirty="0">
                <a:latin typeface="Times New Roman" panose="02020603050405020304" pitchFamily="18" charset="0"/>
                <a:cs typeface="Times New Roman" panose="02020603050405020304" pitchFamily="18" charset="0"/>
              </a:rPr>
              <a:t>c) 896; …  ; 898 .</a:t>
            </a:r>
            <a:endParaRPr lang="vi-VN" sz="3335"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17784" y="4021238"/>
            <a:ext cx="2211574" cy="604520"/>
          </a:xfrm>
          <a:prstGeom prst="rect">
            <a:avLst/>
          </a:prstGeom>
          <a:noFill/>
        </p:spPr>
        <p:txBody>
          <a:bodyPr wrap="square" rtlCol="0">
            <a:spAutoFit/>
          </a:bodyPr>
          <a:lstStyle/>
          <a:p>
            <a:r>
              <a:rPr lang="en-US" sz="3335" dirty="0">
                <a:latin typeface="Times New Roman" panose="02020603050405020304" pitchFamily="18" charset="0"/>
                <a:cs typeface="Times New Roman" panose="02020603050405020304" pitchFamily="18" charset="0"/>
              </a:rPr>
              <a:t>d) 9; 10;….</a:t>
            </a:r>
            <a:endParaRPr lang="vi-VN" sz="3335"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2576962" y="4073297"/>
            <a:ext cx="2588068" cy="604520"/>
          </a:xfrm>
          <a:prstGeom prst="rect">
            <a:avLst/>
          </a:prstGeom>
          <a:noFill/>
        </p:spPr>
        <p:txBody>
          <a:bodyPr wrap="square" rtlCol="0">
            <a:spAutoFit/>
          </a:bodyPr>
          <a:lstStyle/>
          <a:p>
            <a:r>
              <a:rPr lang="en-US" sz="3335" dirty="0">
                <a:latin typeface="Times New Roman" panose="02020603050405020304" pitchFamily="18" charset="0"/>
                <a:cs typeface="Times New Roman" panose="02020603050405020304" pitchFamily="18" charset="0"/>
              </a:rPr>
              <a:t>e) 99; 100;….</a:t>
            </a:r>
            <a:endParaRPr lang="vi-VN" sz="3335"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5663873" y="4049080"/>
            <a:ext cx="4080453" cy="604520"/>
          </a:xfrm>
          <a:prstGeom prst="rect">
            <a:avLst/>
          </a:prstGeom>
          <a:noFill/>
        </p:spPr>
        <p:txBody>
          <a:bodyPr wrap="square" rtlCol="0">
            <a:spAutoFit/>
          </a:bodyPr>
          <a:lstStyle/>
          <a:p>
            <a:r>
              <a:rPr lang="en-US" sz="3335" dirty="0">
                <a:latin typeface="Times New Roman" panose="02020603050405020304" pitchFamily="18" charset="0"/>
                <a:cs typeface="Times New Roman" panose="02020603050405020304" pitchFamily="18" charset="0"/>
              </a:rPr>
              <a:t>g) 9998; 9999;…     .</a:t>
            </a:r>
            <a:endParaRPr lang="vi-VN" sz="3335"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403400" y="3206239"/>
            <a:ext cx="540060" cy="604520"/>
          </a:xfrm>
          <a:prstGeom prst="rect">
            <a:avLst/>
          </a:prstGeom>
          <a:noFill/>
        </p:spPr>
        <p:txBody>
          <a:bodyPr wrap="square" rtlCol="0">
            <a:spAutoFit/>
          </a:bodyPr>
          <a:lstStyle/>
          <a:p>
            <a:r>
              <a:rPr lang="en-US" sz="3335" b="1" dirty="0">
                <a:solidFill>
                  <a:srgbClr val="FF0000"/>
                </a:solidFill>
                <a:latin typeface="Times New Roman" panose="02020603050405020304" pitchFamily="18" charset="0"/>
                <a:cs typeface="Times New Roman" panose="02020603050405020304" pitchFamily="18" charset="0"/>
              </a:rPr>
              <a:t>6</a:t>
            </a:r>
            <a:endParaRPr lang="vi-VN" sz="3335" b="1"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023870" y="3213735"/>
            <a:ext cx="785495" cy="604520"/>
          </a:xfrm>
          <a:prstGeom prst="rect">
            <a:avLst/>
          </a:prstGeom>
          <a:noFill/>
        </p:spPr>
        <p:txBody>
          <a:bodyPr wrap="square" rtlCol="0">
            <a:spAutoFit/>
          </a:bodyPr>
          <a:lstStyle/>
          <a:p>
            <a:r>
              <a:rPr lang="en-US" sz="3335" b="1" dirty="0">
                <a:solidFill>
                  <a:srgbClr val="FF0000"/>
                </a:solidFill>
                <a:latin typeface="Times New Roman" panose="02020603050405020304" pitchFamily="18" charset="0"/>
                <a:cs typeface="Times New Roman" panose="02020603050405020304" pitchFamily="18" charset="0"/>
              </a:rPr>
              <a:t>86</a:t>
            </a:r>
            <a:endParaRPr lang="vi-VN" sz="3335"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6902653" y="3189007"/>
            <a:ext cx="864126" cy="604520"/>
          </a:xfrm>
          <a:prstGeom prst="rect">
            <a:avLst/>
          </a:prstGeom>
          <a:noFill/>
        </p:spPr>
        <p:txBody>
          <a:bodyPr wrap="square" rtlCol="0">
            <a:spAutoFit/>
          </a:bodyPr>
          <a:lstStyle/>
          <a:p>
            <a:r>
              <a:rPr lang="en-US" sz="3335" b="1" dirty="0">
                <a:solidFill>
                  <a:srgbClr val="FF0000"/>
                </a:solidFill>
                <a:latin typeface="Times New Roman" panose="02020603050405020304" pitchFamily="18" charset="0"/>
                <a:cs typeface="Times New Roman" panose="02020603050405020304" pitchFamily="18" charset="0"/>
              </a:rPr>
              <a:t>897</a:t>
            </a:r>
            <a:endParaRPr lang="vi-VN" sz="3335"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518763" y="4021238"/>
            <a:ext cx="864126" cy="604520"/>
          </a:xfrm>
          <a:prstGeom prst="rect">
            <a:avLst/>
          </a:prstGeom>
          <a:noFill/>
        </p:spPr>
        <p:txBody>
          <a:bodyPr wrap="square" rtlCol="0">
            <a:spAutoFit/>
          </a:bodyPr>
          <a:lstStyle/>
          <a:p>
            <a:r>
              <a:rPr lang="en-US" sz="3335" b="1" dirty="0">
                <a:solidFill>
                  <a:srgbClr val="FF0000"/>
                </a:solidFill>
                <a:latin typeface="Times New Roman" panose="02020603050405020304" pitchFamily="18" charset="0"/>
                <a:cs typeface="Times New Roman" panose="02020603050405020304" pitchFamily="18" charset="0"/>
              </a:rPr>
              <a:t>11</a:t>
            </a:r>
            <a:endParaRPr lang="vi-VN" sz="3335" b="1" dirty="0">
              <a:solidFill>
                <a:srgbClr val="FF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4497555" y="4080608"/>
            <a:ext cx="864126" cy="604520"/>
          </a:xfrm>
          <a:prstGeom prst="rect">
            <a:avLst/>
          </a:prstGeom>
          <a:noFill/>
        </p:spPr>
        <p:txBody>
          <a:bodyPr wrap="square" rtlCol="0">
            <a:spAutoFit/>
          </a:bodyPr>
          <a:lstStyle/>
          <a:p>
            <a:r>
              <a:rPr lang="en-US" sz="3335" b="1" dirty="0">
                <a:solidFill>
                  <a:srgbClr val="FF0000"/>
                </a:solidFill>
                <a:latin typeface="Times New Roman" panose="02020603050405020304" pitchFamily="18" charset="0"/>
                <a:cs typeface="Times New Roman" panose="02020603050405020304" pitchFamily="18" charset="0"/>
              </a:rPr>
              <a:t>101</a:t>
            </a:r>
            <a:endParaRPr lang="vi-VN" sz="3335" b="1" dirty="0">
              <a:solidFill>
                <a:srgbClr val="FF000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8164908" y="4049080"/>
            <a:ext cx="1417495" cy="604520"/>
          </a:xfrm>
          <a:prstGeom prst="rect">
            <a:avLst/>
          </a:prstGeom>
          <a:noFill/>
        </p:spPr>
        <p:txBody>
          <a:bodyPr wrap="square" rtlCol="0">
            <a:spAutoFit/>
          </a:bodyPr>
          <a:lstStyle/>
          <a:p>
            <a:r>
              <a:rPr lang="en-US" sz="3335" b="1" dirty="0">
                <a:solidFill>
                  <a:srgbClr val="FF0000"/>
                </a:solidFill>
                <a:latin typeface="Times New Roman" panose="02020603050405020304" pitchFamily="18" charset="0"/>
                <a:cs typeface="Times New Roman" panose="02020603050405020304" pitchFamily="18" charset="0"/>
              </a:rPr>
              <a:t>10 000</a:t>
            </a:r>
            <a:endParaRPr lang="vi-VN" sz="3335"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4" grpId="0"/>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9" name="Text Box 24"/>
          <p:cNvSpPr txBox="1"/>
          <p:nvPr/>
        </p:nvSpPr>
        <p:spPr>
          <a:xfrm>
            <a:off x="453390" y="1028700"/>
            <a:ext cx="9525635" cy="6045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eaLnBrk="1" hangingPunct="1">
              <a:spcBef>
                <a:spcPct val="50000"/>
              </a:spcBef>
            </a:pPr>
            <a:r>
              <a:rPr lang="vi-VN" altLang="en-US" sz="3335" b="1" u="sng" dirty="0">
                <a:latin typeface="Times New Roman" panose="02020603050405020304" pitchFamily="18" charset="0"/>
                <a:cs typeface="Times New Roman" panose="02020603050405020304" pitchFamily="18" charset="0"/>
              </a:rPr>
              <a:t>Bài </a:t>
            </a:r>
            <a:r>
              <a:rPr lang="en-US" altLang="en-US" sz="3335" b="1" u="sng" dirty="0">
                <a:latin typeface="Times New Roman" panose="02020603050405020304" pitchFamily="18" charset="0"/>
                <a:cs typeface="Times New Roman" panose="02020603050405020304" pitchFamily="18" charset="0"/>
              </a:rPr>
              <a:t>4</a:t>
            </a:r>
            <a:r>
              <a:rPr lang="vi-VN" altLang="en-US" sz="3335" b="1" dirty="0">
                <a:latin typeface="Times New Roman" panose="02020603050405020304" pitchFamily="18" charset="0"/>
                <a:cs typeface="Times New Roman" panose="02020603050405020304" pitchFamily="18" charset="0"/>
              </a:rPr>
              <a:t>. </a:t>
            </a:r>
            <a:r>
              <a:rPr lang="en-US" altLang="en-US" sz="3335" b="1" dirty="0" err="1">
                <a:latin typeface="Times New Roman" panose="02020603050405020304" pitchFamily="18" charset="0"/>
                <a:cs typeface="Times New Roman" panose="02020603050405020304" pitchFamily="18" charset="0"/>
              </a:rPr>
              <a:t>Viết</a:t>
            </a:r>
            <a:r>
              <a:rPr lang="en-US" altLang="en-US" sz="3335" b="1" dirty="0">
                <a:latin typeface="Times New Roman" panose="02020603050405020304" pitchFamily="18" charset="0"/>
                <a:cs typeface="Times New Roman" panose="02020603050405020304" pitchFamily="18" charset="0"/>
              </a:rPr>
              <a:t> </a:t>
            </a:r>
            <a:r>
              <a:rPr lang="en-US" altLang="en-US" sz="3335" b="1" dirty="0" err="1">
                <a:latin typeface="Times New Roman" panose="02020603050405020304" pitchFamily="18" charset="0"/>
                <a:cs typeface="Times New Roman" panose="02020603050405020304" pitchFamily="18" charset="0"/>
              </a:rPr>
              <a:t>số</a:t>
            </a:r>
            <a:r>
              <a:rPr lang="en-US" altLang="en-US" sz="3335" b="1" dirty="0">
                <a:latin typeface="Times New Roman" panose="02020603050405020304" pitchFamily="18" charset="0"/>
                <a:cs typeface="Times New Roman" panose="02020603050405020304" pitchFamily="18" charset="0"/>
              </a:rPr>
              <a:t> </a:t>
            </a:r>
            <a:r>
              <a:rPr lang="en-US" altLang="en-US" sz="3335" b="1" dirty="0" err="1">
                <a:latin typeface="Times New Roman" panose="02020603050405020304" pitchFamily="18" charset="0"/>
                <a:cs typeface="Times New Roman" panose="02020603050405020304" pitchFamily="18" charset="0"/>
              </a:rPr>
              <a:t>thích</a:t>
            </a:r>
            <a:r>
              <a:rPr lang="en-US" altLang="en-US" sz="3335" b="1" dirty="0">
                <a:latin typeface="Times New Roman" panose="02020603050405020304" pitchFamily="18" charset="0"/>
                <a:cs typeface="Times New Roman" panose="02020603050405020304" pitchFamily="18" charset="0"/>
              </a:rPr>
              <a:t> </a:t>
            </a:r>
            <a:r>
              <a:rPr lang="en-US" altLang="en-US" sz="3335" b="1" dirty="0" err="1">
                <a:latin typeface="Times New Roman" panose="02020603050405020304" pitchFamily="18" charset="0"/>
                <a:cs typeface="Times New Roman" panose="02020603050405020304" pitchFamily="18" charset="0"/>
              </a:rPr>
              <a:t>hợp</a:t>
            </a:r>
            <a:r>
              <a:rPr lang="en-US" altLang="en-US" sz="3335" b="1" dirty="0">
                <a:latin typeface="Times New Roman" panose="02020603050405020304" pitchFamily="18" charset="0"/>
                <a:cs typeface="Times New Roman" panose="02020603050405020304" pitchFamily="18" charset="0"/>
              </a:rPr>
              <a:t> </a:t>
            </a:r>
            <a:r>
              <a:rPr lang="en-US" altLang="en-US" sz="3335" b="1" dirty="0" err="1">
                <a:latin typeface="Times New Roman" panose="02020603050405020304" pitchFamily="18" charset="0"/>
                <a:cs typeface="Times New Roman" panose="02020603050405020304" pitchFamily="18" charset="0"/>
              </a:rPr>
              <a:t>vào</a:t>
            </a:r>
            <a:r>
              <a:rPr lang="en-US" altLang="en-US" sz="3335" b="1" dirty="0">
                <a:latin typeface="Times New Roman" panose="02020603050405020304" pitchFamily="18" charset="0"/>
                <a:cs typeface="Times New Roman" panose="02020603050405020304" pitchFamily="18" charset="0"/>
              </a:rPr>
              <a:t> </a:t>
            </a:r>
            <a:r>
              <a:rPr lang="en-US" altLang="en-US" sz="3335" b="1" dirty="0" err="1">
                <a:latin typeface="Times New Roman" panose="02020603050405020304" pitchFamily="18" charset="0"/>
                <a:cs typeface="Times New Roman" panose="02020603050405020304" pitchFamily="18" charset="0"/>
              </a:rPr>
              <a:t>chỗ</a:t>
            </a:r>
            <a:r>
              <a:rPr lang="en-US" altLang="en-US" sz="3335" b="1" dirty="0">
                <a:latin typeface="Times New Roman" panose="02020603050405020304" pitchFamily="18" charset="0"/>
                <a:cs typeface="Times New Roman" panose="02020603050405020304" pitchFamily="18" charset="0"/>
              </a:rPr>
              <a:t> </a:t>
            </a:r>
            <a:r>
              <a:rPr lang="en-US" altLang="en-US" sz="3335" b="1" dirty="0" err="1">
                <a:latin typeface="Times New Roman" panose="02020603050405020304" pitchFamily="18" charset="0"/>
                <a:cs typeface="Times New Roman" panose="02020603050405020304" pitchFamily="18" charset="0"/>
              </a:rPr>
              <a:t>chấm</a:t>
            </a:r>
            <a:r>
              <a:rPr lang="en-US" altLang="en-US" sz="3335" b="1" dirty="0">
                <a:latin typeface="Times New Roman" panose="02020603050405020304" pitchFamily="18" charset="0"/>
                <a:cs typeface="Times New Roman" panose="02020603050405020304" pitchFamily="18" charset="0"/>
              </a:rPr>
              <a:t>:</a:t>
            </a:r>
            <a:endParaRPr lang="vi-VN" altLang="en-US" sz="3335"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 name="TextBox 19"/>
          <p:cNvSpPr txBox="1"/>
          <p:nvPr/>
        </p:nvSpPr>
        <p:spPr>
          <a:xfrm>
            <a:off x="388375" y="2247900"/>
            <a:ext cx="8760973" cy="706755"/>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a, 909; 910; 911; …  ; …  ; …  ; …  ;… .</a:t>
            </a:r>
            <a:endParaRPr lang="vi-VN" sz="400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3873707" y="2217887"/>
            <a:ext cx="960107" cy="706755"/>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912</a:t>
            </a:r>
            <a:endParaRPr lang="vi-VN" sz="4000" b="1" dirty="0">
              <a:solidFill>
                <a:srgbClr val="FF000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4904747" y="2216946"/>
            <a:ext cx="960107" cy="706755"/>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913</a:t>
            </a:r>
            <a:endParaRPr lang="vi-VN" sz="4000" b="1" dirty="0">
              <a:solidFill>
                <a:srgbClr val="FF000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5864853" y="2226945"/>
            <a:ext cx="960107" cy="706755"/>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914</a:t>
            </a:r>
            <a:endParaRPr lang="vi-VN" sz="4000" b="1" dirty="0">
              <a:solidFill>
                <a:srgbClr val="FF0000"/>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6944973" y="2216946"/>
            <a:ext cx="960107" cy="706755"/>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915</a:t>
            </a:r>
            <a:endParaRPr lang="vi-VN" sz="4000" b="1" dirty="0">
              <a:solidFill>
                <a:srgbClr val="FF0000"/>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7905080" y="2216005"/>
            <a:ext cx="960107" cy="706755"/>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916</a:t>
            </a:r>
            <a:endParaRPr lang="vi-VN" sz="4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p:bldP spid="22" grpId="0"/>
      <p:bldP spid="23"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16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2"/>
          <p:cNvSpPr txBox="1"/>
          <p:nvPr/>
        </p:nvSpPr>
        <p:spPr>
          <a:xfrm>
            <a:off x="2139673" y="517240"/>
            <a:ext cx="6360707" cy="2992120"/>
          </a:xfrm>
          <a:prstGeom prst="rect">
            <a:avLst/>
          </a:prstGeom>
          <a:noFill/>
          <a:ln w="9525">
            <a:noFill/>
          </a:ln>
        </p:spPr>
        <p:txBody>
          <a:bodyPr wrap="square">
            <a:spAutoFit/>
          </a:bodyPr>
          <a:lstStyle/>
          <a:p>
            <a:pPr eaLnBrk="1" hangingPunct="1"/>
            <a:r>
              <a:rPr lang="en-US" sz="5500" b="1">
                <a:solidFill>
                  <a:srgbClr val="FF0000"/>
                </a:solidFill>
                <a:latin typeface="Times New Roman" panose="02020603050405020304" pitchFamily="18" charset="0"/>
                <a:ea typeface="Times New Roman" panose="02020603050405020304" pitchFamily="18" charset="0"/>
              </a:rPr>
              <a:t>           Dặn </a:t>
            </a:r>
            <a:r>
              <a:rPr lang="en-US" sz="5500" b="1" dirty="0">
                <a:solidFill>
                  <a:srgbClr val="FF0000"/>
                </a:solidFill>
                <a:latin typeface="Times New Roman" panose="02020603050405020304" pitchFamily="18" charset="0"/>
                <a:ea typeface="Times New Roman" panose="02020603050405020304" pitchFamily="18" charset="0"/>
              </a:rPr>
              <a:t>dò:</a:t>
            </a:r>
          </a:p>
          <a:p>
            <a:pPr marL="571500" indent="-571500" eaLnBrk="1" hangingPunct="1">
              <a:buFontTx/>
              <a:buChar char="-"/>
            </a:pPr>
            <a:r>
              <a:rPr lang="en-US" sz="3335" b="1" dirty="0">
                <a:latin typeface="Times New Roman" panose="02020603050405020304" pitchFamily="18" charset="0"/>
                <a:ea typeface="Times New Roman" panose="02020603050405020304" pitchFamily="18" charset="0"/>
              </a:rPr>
              <a:t>Xem lại bài và hoàn thành các bài tập.</a:t>
            </a:r>
          </a:p>
          <a:p>
            <a:pPr marL="571500" indent="-571500" eaLnBrk="1" hangingPunct="1">
              <a:buFontTx/>
              <a:buChar char="-"/>
            </a:pPr>
            <a:r>
              <a:rPr lang="en-US" altLang="vi-VN" sz="3335" b="1" dirty="0">
                <a:latin typeface="Times New Roman" panose="02020603050405020304" pitchFamily="18" charset="0"/>
                <a:ea typeface="Times New Roman" panose="02020603050405020304" pitchFamily="18" charset="0"/>
              </a:rPr>
              <a:t>Ghi nhớ các kiến thức về số tự nhiên và dãy số tự nhiên.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a:extLst>
              <a:ext uri="{FF2B5EF4-FFF2-40B4-BE49-F238E27FC236}">
                <a16:creationId xmlns:a16="http://schemas.microsoft.com/office/drawing/2014/main" id="{1EF6B0C0-F599-900F-6F41-7303D4C09D4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800" y="0"/>
            <a:ext cx="8872803" cy="538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1">
            <a:extLst>
              <a:ext uri="{FF2B5EF4-FFF2-40B4-BE49-F238E27FC236}">
                <a16:creationId xmlns:a16="http://schemas.microsoft.com/office/drawing/2014/main" id="{30A226FE-A4AB-F61D-55C0-A9249BBC0F69}"/>
              </a:ext>
            </a:extLst>
          </p:cNvPr>
          <p:cNvSpPr txBox="1">
            <a:spLocks noChangeArrowheads="1"/>
          </p:cNvSpPr>
          <p:nvPr/>
        </p:nvSpPr>
        <p:spPr bwMode="auto">
          <a:xfrm rot="19467688">
            <a:off x="1619250" y="899521"/>
            <a:ext cx="14605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2000" b="1">
                <a:solidFill>
                  <a:srgbClr val="222267"/>
                </a:solidFill>
                <a:latin typeface="Times New Roman" panose="02020603050405020304" pitchFamily="18" charset="0"/>
                <a:cs typeface="Times New Roman" panose="02020603050405020304" pitchFamily="18" charset="0"/>
              </a:rPr>
              <a:t>MỤC TIÊU</a:t>
            </a:r>
            <a:endParaRPr lang="vi-VN" altLang="en-US" sz="2000" b="1">
              <a:solidFill>
                <a:srgbClr val="222267"/>
              </a:solidFill>
              <a:latin typeface="Times New Roman" panose="02020603050405020304" pitchFamily="18" charset="0"/>
              <a:cs typeface="Times New Roman" panose="02020603050405020304" pitchFamily="18" charset="0"/>
            </a:endParaRPr>
          </a:p>
        </p:txBody>
      </p:sp>
      <p:sp>
        <p:nvSpPr>
          <p:cNvPr id="21508" name="TextBox 5">
            <a:extLst>
              <a:ext uri="{FF2B5EF4-FFF2-40B4-BE49-F238E27FC236}">
                <a16:creationId xmlns:a16="http://schemas.microsoft.com/office/drawing/2014/main" id="{41BB3F14-C074-F245-7393-5E525E1895F8}"/>
              </a:ext>
            </a:extLst>
          </p:cNvPr>
          <p:cNvSpPr txBox="1">
            <a:spLocks noChangeArrowheads="1"/>
          </p:cNvSpPr>
          <p:nvPr/>
        </p:nvSpPr>
        <p:spPr bwMode="auto">
          <a:xfrm>
            <a:off x="1661451" y="2209670"/>
            <a:ext cx="6413500" cy="1539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285750" marR="0" indent="-285750" algn="just">
              <a:lnSpc>
                <a:spcPct val="115000"/>
              </a:lnSpc>
              <a:spcBef>
                <a:spcPts val="0"/>
              </a:spcBef>
              <a:spcAft>
                <a:spcPts val="0"/>
              </a:spcAft>
              <a:buFontTx/>
              <a:buChar char="-"/>
            </a:pP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dãy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285750" marR="0" indent="-285750" algn="just">
              <a:lnSpc>
                <a:spcPct val="115000"/>
              </a:lnSpc>
              <a:spcBef>
                <a:spcPts val="0"/>
              </a:spcBef>
              <a:spcAft>
                <a:spcPts val="0"/>
              </a:spcAft>
              <a:buFontTx/>
              <a:buChar char="-"/>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dãy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6609687" y="898555"/>
            <a:ext cx="3048000" cy="645160"/>
          </a:xfrm>
          <a:prstGeom prst="rect">
            <a:avLst/>
          </a:prstGeom>
          <a:noFill/>
        </p:spPr>
        <p:txBody>
          <a:bodyPr wrap="square">
            <a:spAutoFit/>
          </a:bodyPr>
          <a:lstStyle/>
          <a:p>
            <a:r>
              <a:rPr lang="en-US" sz="3600" dirty="0" err="1">
                <a:solidFill>
                  <a:srgbClr val="3333FF"/>
                </a:solidFill>
                <a:latin typeface="Arial" panose="020B0604020202020204" pitchFamily="34" charset="0"/>
              </a:rPr>
              <a:t>Số</a:t>
            </a:r>
            <a:r>
              <a:rPr lang="en-US" sz="3600" dirty="0">
                <a:solidFill>
                  <a:srgbClr val="3333FF"/>
                </a:solidFill>
                <a:latin typeface="Arial" panose="020B0604020202020204" pitchFamily="34" charset="0"/>
              </a:rPr>
              <a:t> </a:t>
            </a:r>
            <a:r>
              <a:rPr lang="en-US" sz="3600" dirty="0" err="1">
                <a:solidFill>
                  <a:srgbClr val="3333FF"/>
                </a:solidFill>
                <a:latin typeface="Arial" panose="020B0604020202020204" pitchFamily="34" charset="0"/>
              </a:rPr>
              <a:t>tự</a:t>
            </a:r>
            <a:r>
              <a:rPr lang="en-US" sz="3600" dirty="0">
                <a:solidFill>
                  <a:srgbClr val="3333FF"/>
                </a:solidFill>
                <a:latin typeface="Arial" panose="020B0604020202020204" pitchFamily="34" charset="0"/>
              </a:rPr>
              <a:t> </a:t>
            </a:r>
            <a:r>
              <a:rPr lang="en-US" sz="3600" dirty="0" err="1">
                <a:solidFill>
                  <a:srgbClr val="3333FF"/>
                </a:solidFill>
                <a:latin typeface="Arial" panose="020B0604020202020204" pitchFamily="34" charset="0"/>
              </a:rPr>
              <a:t>nhiên</a:t>
            </a:r>
            <a:r>
              <a:rPr lang="en-US" sz="3600" dirty="0">
                <a:solidFill>
                  <a:srgbClr val="3333FF"/>
                </a:solidFill>
                <a:latin typeface="Arial" panose="020B0604020202020204" pitchFamily="34" charset="0"/>
              </a:rPr>
              <a:t> </a:t>
            </a:r>
            <a:endParaRPr lang="en-GB" sz="3200" dirty="0">
              <a:solidFill>
                <a:srgbClr val="3333FF"/>
              </a:solidFill>
            </a:endParaRPr>
          </a:p>
        </p:txBody>
      </p:sp>
      <p:sp>
        <p:nvSpPr>
          <p:cNvPr id="10" name="TextBox 9"/>
          <p:cNvSpPr txBox="1"/>
          <p:nvPr/>
        </p:nvSpPr>
        <p:spPr>
          <a:xfrm>
            <a:off x="216277" y="972768"/>
            <a:ext cx="3467100" cy="460375"/>
          </a:xfrm>
          <a:prstGeom prst="rect">
            <a:avLst/>
          </a:prstGeom>
          <a:noFill/>
        </p:spPr>
        <p:txBody>
          <a:bodyPr wrap="square">
            <a:spAutoFit/>
          </a:bodyPr>
          <a:lstStyle/>
          <a:p>
            <a:r>
              <a:rPr lang="en-US" sz="2400" dirty="0">
                <a:solidFill>
                  <a:srgbClr val="3333FF"/>
                </a:solidFill>
                <a:latin typeface="Arial" panose="020B0604020202020204" pitchFamily="34" charset="0"/>
              </a:rPr>
              <a:t>Cho </a:t>
            </a:r>
            <a:r>
              <a:rPr lang="en-US" sz="2400" dirty="0" err="1">
                <a:solidFill>
                  <a:srgbClr val="3333FF"/>
                </a:solidFill>
                <a:latin typeface="Arial" panose="020B0604020202020204" pitchFamily="34" charset="0"/>
              </a:rPr>
              <a:t>các</a:t>
            </a:r>
            <a:r>
              <a:rPr lang="en-US" sz="2400" dirty="0">
                <a:solidFill>
                  <a:srgbClr val="3333FF"/>
                </a:solidFill>
                <a:latin typeface="Arial" panose="020B0604020202020204" pitchFamily="34" charset="0"/>
              </a:rPr>
              <a:t> </a:t>
            </a:r>
            <a:r>
              <a:rPr lang="en-US" sz="2400" dirty="0" err="1">
                <a:solidFill>
                  <a:srgbClr val="3333FF"/>
                </a:solidFill>
                <a:latin typeface="Arial" panose="020B0604020202020204" pitchFamily="34" charset="0"/>
              </a:rPr>
              <a:t>số</a:t>
            </a:r>
            <a:r>
              <a:rPr lang="en-US" sz="2400" dirty="0">
                <a:solidFill>
                  <a:srgbClr val="3333FF"/>
                </a:solidFill>
                <a:latin typeface="Arial" panose="020B0604020202020204" pitchFamily="34" charset="0"/>
              </a:rPr>
              <a:t>: </a:t>
            </a:r>
            <a:endParaRPr lang="en-GB" sz="2000" dirty="0">
              <a:solidFill>
                <a:srgbClr val="3333FF"/>
              </a:solidFill>
            </a:endParaRPr>
          </a:p>
        </p:txBody>
      </p:sp>
      <p:sp>
        <p:nvSpPr>
          <p:cNvPr id="13" name="Rectangle: Rounded Corners 12"/>
          <p:cNvSpPr/>
          <p:nvPr/>
        </p:nvSpPr>
        <p:spPr>
          <a:xfrm>
            <a:off x="2032635" y="571500"/>
            <a:ext cx="2691130" cy="1605915"/>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dirty="0"/>
          </a:p>
        </p:txBody>
      </p:sp>
      <p:sp>
        <p:nvSpPr>
          <p:cNvPr id="16" name="TextBox 15"/>
          <p:cNvSpPr txBox="1"/>
          <p:nvPr/>
        </p:nvSpPr>
        <p:spPr>
          <a:xfrm>
            <a:off x="3467541" y="637458"/>
            <a:ext cx="581937" cy="706755"/>
          </a:xfrm>
          <a:prstGeom prst="rect">
            <a:avLst/>
          </a:prstGeom>
          <a:noFill/>
        </p:spPr>
        <p:txBody>
          <a:bodyPr wrap="square">
            <a:spAutoFit/>
          </a:bodyPr>
          <a:lstStyle/>
          <a:p>
            <a:pPr algn="ctr"/>
            <a:r>
              <a:rPr lang="en-US" sz="4000" kern="0" dirty="0">
                <a:solidFill>
                  <a:srgbClr val="FF0000"/>
                </a:solidFill>
                <a:latin typeface="Times New Roman" panose="02020603050405020304" pitchFamily="18" charset="0"/>
                <a:ea typeface="+mj-ea"/>
                <a:cs typeface="Times New Roman" panose="02020603050405020304" pitchFamily="18" charset="0"/>
              </a:rPr>
              <a:t>0</a:t>
            </a:r>
          </a:p>
        </p:txBody>
      </p:sp>
      <p:sp>
        <p:nvSpPr>
          <p:cNvPr id="17" name="TextBox 16"/>
          <p:cNvSpPr txBox="1"/>
          <p:nvPr/>
        </p:nvSpPr>
        <p:spPr>
          <a:xfrm>
            <a:off x="2349420" y="495300"/>
            <a:ext cx="533400" cy="706755"/>
          </a:xfrm>
          <a:prstGeom prst="rect">
            <a:avLst/>
          </a:prstGeom>
          <a:noFill/>
        </p:spPr>
        <p:txBody>
          <a:bodyPr wrap="square">
            <a:spAutoFit/>
          </a:bodyPr>
          <a:lstStyle/>
          <a:p>
            <a:pPr algn="ctr"/>
            <a:r>
              <a:rPr lang="en-US" sz="4000" kern="0" dirty="0">
                <a:solidFill>
                  <a:srgbClr val="CC0099"/>
                </a:solidFill>
                <a:latin typeface="Times New Roman" panose="02020603050405020304" pitchFamily="18" charset="0"/>
                <a:ea typeface="+mj-ea"/>
                <a:cs typeface="Times New Roman" panose="02020603050405020304" pitchFamily="18" charset="0"/>
              </a:rPr>
              <a:t>1</a:t>
            </a:r>
          </a:p>
        </p:txBody>
      </p:sp>
      <p:sp>
        <p:nvSpPr>
          <p:cNvPr id="18" name="TextBox 17"/>
          <p:cNvSpPr txBox="1"/>
          <p:nvPr/>
        </p:nvSpPr>
        <p:spPr>
          <a:xfrm>
            <a:off x="1970323" y="1226955"/>
            <a:ext cx="1341124" cy="706755"/>
          </a:xfrm>
          <a:prstGeom prst="rect">
            <a:avLst/>
          </a:prstGeom>
          <a:noFill/>
        </p:spPr>
        <p:txBody>
          <a:bodyPr wrap="square">
            <a:spAutoFit/>
          </a:bodyPr>
          <a:lstStyle/>
          <a:p>
            <a:pPr algn="ctr"/>
            <a:r>
              <a:rPr lang="en-US" sz="4000" kern="0" dirty="0">
                <a:solidFill>
                  <a:srgbClr val="3333FF"/>
                </a:solidFill>
                <a:latin typeface="Times New Roman" panose="02020603050405020304" pitchFamily="18" charset="0"/>
                <a:ea typeface="+mj-ea"/>
                <a:cs typeface="Times New Roman" panose="02020603050405020304" pitchFamily="18" charset="0"/>
              </a:rPr>
              <a:t>98</a:t>
            </a:r>
          </a:p>
        </p:txBody>
      </p:sp>
      <p:sp>
        <p:nvSpPr>
          <p:cNvPr id="19" name="TextBox 18"/>
          <p:cNvSpPr txBox="1"/>
          <p:nvPr/>
        </p:nvSpPr>
        <p:spPr>
          <a:xfrm>
            <a:off x="3098575" y="1410923"/>
            <a:ext cx="1600200" cy="706755"/>
          </a:xfrm>
          <a:prstGeom prst="rect">
            <a:avLst/>
          </a:prstGeom>
          <a:noFill/>
        </p:spPr>
        <p:txBody>
          <a:bodyPr wrap="square">
            <a:spAutoFit/>
          </a:bodyPr>
          <a:lstStyle/>
          <a:p>
            <a:pPr algn="ctr"/>
            <a:r>
              <a:rPr lang="en-US" sz="4000" kern="0" dirty="0">
                <a:solidFill>
                  <a:srgbClr val="C00000"/>
                </a:solidFill>
                <a:latin typeface="Times New Roman" panose="02020603050405020304" pitchFamily="18" charset="0"/>
                <a:ea typeface="+mj-ea"/>
                <a:cs typeface="Times New Roman" panose="02020603050405020304" pitchFamily="18" charset="0"/>
              </a:rPr>
              <a:t>156</a:t>
            </a:r>
          </a:p>
        </p:txBody>
      </p:sp>
      <p:sp>
        <p:nvSpPr>
          <p:cNvPr id="15" name="Arrow: Right 14"/>
          <p:cNvSpPr/>
          <p:nvPr/>
        </p:nvSpPr>
        <p:spPr>
          <a:xfrm>
            <a:off x="4887355" y="1134457"/>
            <a:ext cx="1243056" cy="327522"/>
          </a:xfrm>
          <a:prstGeom prst="rightArrow">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Box 25"/>
          <p:cNvSpPr txBox="1"/>
          <p:nvPr/>
        </p:nvSpPr>
        <p:spPr>
          <a:xfrm>
            <a:off x="64135" y="2601688"/>
            <a:ext cx="10175240" cy="521970"/>
          </a:xfrm>
          <a:prstGeom prst="rect">
            <a:avLst/>
          </a:prstGeom>
          <a:noFill/>
          <a:ln w="9525">
            <a:noFill/>
          </a:ln>
        </p:spPr>
        <p:txBody>
          <a:bodyPr wrap="square">
            <a:spAutoFit/>
          </a:bodyPr>
          <a:lstStyle/>
          <a:p>
            <a:pPr defTabSz="762000" fontAlgn="base">
              <a:spcBef>
                <a:spcPct val="50000"/>
              </a:spcBef>
              <a:spcAft>
                <a:spcPct val="0"/>
              </a:spcAft>
            </a:pPr>
            <a:r>
              <a:rPr lang="en-US" altLang="en-US" sz="2800" dirty="0">
                <a:solidFill>
                  <a:prstClr val="black"/>
                </a:solidFill>
                <a:latin typeface="Arial" panose="020B0604020202020204" pitchFamily="34" charset="0"/>
                <a:cs typeface="Arial" panose="020B0604020202020204" pitchFamily="34" charset="0"/>
              </a:rPr>
              <a:t> </a:t>
            </a:r>
            <a:r>
              <a:rPr lang="vi-VN" altLang="en-US" sz="2800" dirty="0">
                <a:solidFill>
                  <a:prstClr val="black"/>
                </a:solidFill>
                <a:latin typeface="Arial" panose="020B0604020202020204" pitchFamily="34" charset="0"/>
                <a:cs typeface="Arial" panose="020B0604020202020204" pitchFamily="34" charset="0"/>
              </a:rPr>
              <a:t>Các số: 0;</a:t>
            </a:r>
            <a:r>
              <a:rPr lang="en-US" altLang="en-US" sz="2800" dirty="0">
                <a:solidFill>
                  <a:prstClr val="black"/>
                </a:solidFill>
                <a:latin typeface="Arial" panose="020B0604020202020204" pitchFamily="34" charset="0"/>
                <a:cs typeface="Arial" panose="020B0604020202020204" pitchFamily="34" charset="0"/>
              </a:rPr>
              <a:t>1;</a:t>
            </a:r>
            <a:r>
              <a:rPr lang="vi-VN" altLang="en-US" sz="2800" dirty="0">
                <a:solidFill>
                  <a:prstClr val="black"/>
                </a:solidFill>
                <a:latin typeface="Arial" panose="020B0604020202020204" pitchFamily="34" charset="0"/>
                <a:cs typeface="Arial" panose="020B0604020202020204" pitchFamily="34" charset="0"/>
              </a:rPr>
              <a:t>2;3; ...;10; ... ;100; ... ;1000; ... l</a:t>
            </a:r>
            <a:r>
              <a:rPr lang="vi-VN" altLang="en-US" sz="2800" dirty="0">
                <a:solidFill>
                  <a:prstClr val="black"/>
                </a:solidFill>
                <a:latin typeface="Arial" panose="020B0604020202020204" pitchFamily="34" charset="0"/>
                <a:ea typeface="Times New Roman" panose="02020603050405020304" pitchFamily="18" charset="0"/>
                <a:cs typeface="Arial" panose="020B0604020202020204" pitchFamily="34" charset="0"/>
              </a:rPr>
              <a:t>à</a:t>
            </a:r>
            <a:r>
              <a:rPr lang="vi-VN" altLang="en-US" sz="2800" dirty="0">
                <a:solidFill>
                  <a:prstClr val="black"/>
                </a:solidFill>
                <a:latin typeface="Arial" panose="020B0604020202020204" pitchFamily="34" charset="0"/>
                <a:cs typeface="Arial" panose="020B0604020202020204" pitchFamily="34" charset="0"/>
              </a:rPr>
              <a:t> các </a:t>
            </a:r>
            <a:r>
              <a:rPr lang="vi-VN" altLang="en-US" sz="2800" dirty="0">
                <a:solidFill>
                  <a:srgbClr val="FF0000"/>
                </a:solidFill>
                <a:latin typeface="Arial" panose="020B0604020202020204" pitchFamily="34" charset="0"/>
                <a:cs typeface="Arial" panose="020B0604020202020204" pitchFamily="34" charset="0"/>
              </a:rPr>
              <a:t>số tự nhiên.</a:t>
            </a:r>
            <a:endParaRPr lang="vi-VN" altLang="en-US" sz="2800"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22" name="TextBox 21"/>
          <p:cNvSpPr txBox="1"/>
          <p:nvPr/>
        </p:nvSpPr>
        <p:spPr>
          <a:xfrm>
            <a:off x="41529" y="3230245"/>
            <a:ext cx="9778307" cy="1075055"/>
          </a:xfrm>
          <a:prstGeom prst="rect">
            <a:avLst/>
          </a:prstGeom>
          <a:noFill/>
        </p:spPr>
        <p:txBody>
          <a:bodyPr wrap="square" lIns="91365" tIns="45681" rIns="91365" bIns="45681"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200" i="0" u="none" strike="noStrike" kern="0" cap="none" spc="0" normalizeH="0" baseline="0" noProof="0" dirty="0" err="1">
                <a:ln>
                  <a:noFill/>
                </a:ln>
                <a:effectLst/>
                <a:uLnTx/>
                <a:uFillTx/>
                <a:latin typeface="Arial" panose="020B0604020202020204" pitchFamily="34" charset="0"/>
                <a:cs typeface="Arial" panose="020B0604020202020204" pitchFamily="34" charset="0"/>
              </a:rPr>
              <a:t>Số</a:t>
            </a:r>
            <a:r>
              <a:rPr kumimoji="0" lang="en-US" sz="3200" i="0" u="none" strike="noStrike" kern="0" cap="none" spc="0" normalizeH="0" baseline="0" noProof="0" dirty="0">
                <a:ln>
                  <a:noFill/>
                </a:ln>
                <a:effectLst/>
                <a:uLnTx/>
                <a:uFillTx/>
                <a:latin typeface="Arial" panose="020B0604020202020204" pitchFamily="34" charset="0"/>
                <a:cs typeface="Arial" panose="020B0604020202020204" pitchFamily="34" charset="0"/>
              </a:rPr>
              <a:t> </a:t>
            </a:r>
            <a:r>
              <a:rPr kumimoji="0" lang="en-US" sz="3200" i="0" u="none" strike="noStrike" kern="0" cap="none" spc="0" normalizeH="0" baseline="0" noProof="0" dirty="0" err="1">
                <a:ln>
                  <a:noFill/>
                </a:ln>
                <a:effectLst/>
                <a:uLnTx/>
                <a:uFillTx/>
                <a:latin typeface="Arial" panose="020B0604020202020204" pitchFamily="34" charset="0"/>
                <a:cs typeface="Arial" panose="020B0604020202020204" pitchFamily="34" charset="0"/>
              </a:rPr>
              <a:t>tự</a:t>
            </a:r>
            <a:r>
              <a:rPr kumimoji="0" lang="en-US" sz="3200" i="0" u="none" strike="noStrike" kern="0" cap="none" spc="0" normalizeH="0" baseline="0" noProof="0" dirty="0">
                <a:ln>
                  <a:noFill/>
                </a:ln>
                <a:effectLst/>
                <a:uLnTx/>
                <a:uFillTx/>
                <a:latin typeface="Arial" panose="020B0604020202020204" pitchFamily="34" charset="0"/>
                <a:cs typeface="Arial" panose="020B0604020202020204" pitchFamily="34" charset="0"/>
              </a:rPr>
              <a:t> </a:t>
            </a:r>
            <a:r>
              <a:rPr kumimoji="0" lang="en-US" sz="3200" i="0" u="none" strike="noStrike" kern="0" cap="none" spc="0" normalizeH="0" baseline="0" noProof="0" dirty="0" err="1">
                <a:ln>
                  <a:noFill/>
                </a:ln>
                <a:effectLst/>
                <a:uLnTx/>
                <a:uFillTx/>
                <a:latin typeface="Arial" panose="020B0604020202020204" pitchFamily="34" charset="0"/>
                <a:cs typeface="Arial" panose="020B0604020202020204" pitchFamily="34" charset="0"/>
              </a:rPr>
              <a:t>nhiên</a:t>
            </a:r>
            <a:r>
              <a:rPr kumimoji="0" lang="en-US" sz="3200" i="0" u="none" strike="noStrike" kern="0" cap="none" spc="0" normalizeH="0" baseline="0" noProof="0" dirty="0">
                <a:ln>
                  <a:noFill/>
                </a:ln>
                <a:effectLst/>
                <a:uLnTx/>
                <a:uFillTx/>
                <a:latin typeface="Arial" panose="020B0604020202020204" pitchFamily="34" charset="0"/>
                <a:cs typeface="Arial" panose="020B0604020202020204" pitchFamily="34" charset="0"/>
              </a:rPr>
              <a:t> </a:t>
            </a:r>
            <a:r>
              <a:rPr kumimoji="0" lang="en-US" sz="3200" i="0" u="none" strike="noStrike" kern="0" cap="none" spc="0" normalizeH="0" baseline="0" noProof="0" dirty="0" err="1">
                <a:ln>
                  <a:noFill/>
                </a:ln>
                <a:effectLst/>
                <a:uLnTx/>
                <a:uFillTx/>
                <a:latin typeface="Arial" panose="020B0604020202020204" pitchFamily="34" charset="0"/>
                <a:cs typeface="Arial" panose="020B0604020202020204" pitchFamily="34" charset="0"/>
              </a:rPr>
              <a:t>là</a:t>
            </a:r>
            <a:r>
              <a:rPr kumimoji="0" lang="en-US" sz="3200" i="0" u="none" strike="noStrike" kern="0" cap="none" spc="0" normalizeH="0" baseline="0" noProof="0" dirty="0">
                <a:ln>
                  <a:noFill/>
                </a:ln>
                <a:effectLst/>
                <a:uLnTx/>
                <a:uFillTx/>
                <a:latin typeface="Arial" panose="020B0604020202020204" pitchFamily="34" charset="0"/>
                <a:cs typeface="Arial" panose="020B0604020202020204" pitchFamily="34" charset="0"/>
              </a:rPr>
              <a:t> </a:t>
            </a:r>
            <a:r>
              <a:rPr kumimoji="0" lang="en-US" sz="3200" i="0" u="none" strike="noStrike" kern="0" cap="none" spc="0" normalizeH="0" baseline="0" noProof="0" dirty="0" err="1">
                <a:ln>
                  <a:noFill/>
                </a:ln>
                <a:effectLst/>
                <a:uLnTx/>
                <a:uFillTx/>
                <a:latin typeface="Arial" panose="020B0604020202020204" pitchFamily="34" charset="0"/>
                <a:cs typeface="Arial" panose="020B0604020202020204" pitchFamily="34" charset="0"/>
              </a:rPr>
              <a:t>những</a:t>
            </a:r>
            <a:r>
              <a:rPr kumimoji="0" lang="en-US" sz="3200" i="0" u="none" strike="noStrike" kern="0" cap="none" spc="0" normalizeH="0" baseline="0" noProof="0" dirty="0">
                <a:ln>
                  <a:noFill/>
                </a:ln>
                <a:effectLst/>
                <a:uLnTx/>
                <a:uFillTx/>
                <a:latin typeface="Arial" panose="020B0604020202020204" pitchFamily="34" charset="0"/>
                <a:cs typeface="Arial" panose="020B0604020202020204" pitchFamily="34" charset="0"/>
              </a:rPr>
              <a:t> </a:t>
            </a:r>
            <a:r>
              <a:rPr kumimoji="0" lang="en-US" sz="3200" i="0" u="none" strike="noStrike" kern="0" cap="none" spc="0" normalizeH="0" baseline="0" noProof="0" dirty="0" err="1">
                <a:ln>
                  <a:noFill/>
                </a:ln>
                <a:effectLst/>
                <a:uLnTx/>
                <a:uFillTx/>
                <a:latin typeface="Arial" panose="020B0604020202020204" pitchFamily="34" charset="0"/>
                <a:cs typeface="Arial" panose="020B0604020202020204" pitchFamily="34" charset="0"/>
              </a:rPr>
              <a:t>số</a:t>
            </a:r>
            <a:r>
              <a:rPr kumimoji="0" lang="en-US" sz="3200" i="0" u="none" strike="noStrike" kern="0" cap="none" spc="0" normalizeH="0" baseline="0" noProof="0" dirty="0">
                <a:ln>
                  <a:noFill/>
                </a:ln>
                <a:effectLst/>
                <a:uLnTx/>
                <a:uFillTx/>
                <a:latin typeface="Arial" panose="020B0604020202020204" pitchFamily="34" charset="0"/>
                <a:cs typeface="Arial" panose="020B0604020202020204" pitchFamily="34" charset="0"/>
              </a:rPr>
              <a:t> </a:t>
            </a:r>
            <a:r>
              <a:rPr kumimoji="0" lang="en-US" sz="3200" i="0" u="none" strike="noStrike" kern="0" cap="none" spc="0" normalizeH="0" baseline="0" noProof="0" dirty="0" err="1">
                <a:ln>
                  <a:noFill/>
                </a:ln>
                <a:effectLst/>
                <a:uLnTx/>
                <a:uFillTx/>
                <a:latin typeface="Arial" panose="020B0604020202020204" pitchFamily="34" charset="0"/>
                <a:cs typeface="Arial" panose="020B0604020202020204" pitchFamily="34" charset="0"/>
              </a:rPr>
              <a:t>được</a:t>
            </a:r>
            <a:r>
              <a:rPr kumimoji="0" lang="en-US" sz="3200" i="0" u="none" strike="noStrike" kern="0" cap="none" spc="0" normalizeH="0" baseline="0" noProof="0" dirty="0">
                <a:ln>
                  <a:noFill/>
                </a:ln>
                <a:effectLst/>
                <a:uLnTx/>
                <a:uFillTx/>
                <a:latin typeface="Arial" panose="020B0604020202020204" pitchFamily="34" charset="0"/>
                <a:cs typeface="Arial" panose="020B0604020202020204" pitchFamily="34" charset="0"/>
              </a:rPr>
              <a:t> </a:t>
            </a:r>
            <a:r>
              <a:rPr kumimoji="0" lang="en-US" sz="3200" i="0" u="none" strike="noStrike" kern="0" cap="none" spc="0" normalizeH="0" baseline="0" noProof="0" dirty="0" err="1">
                <a:ln>
                  <a:noFill/>
                </a:ln>
                <a:effectLst/>
                <a:uLnTx/>
                <a:uFillTx/>
                <a:latin typeface="Arial" panose="020B0604020202020204" pitchFamily="34" charset="0"/>
                <a:cs typeface="Arial" panose="020B0604020202020204" pitchFamily="34" charset="0"/>
              </a:rPr>
              <a:t>cấu</a:t>
            </a:r>
            <a:r>
              <a:rPr kumimoji="0" lang="en-US" sz="3200" i="0" u="none" strike="noStrike" kern="0" cap="none" spc="0" normalizeH="0" baseline="0" noProof="0" dirty="0">
                <a:ln>
                  <a:noFill/>
                </a:ln>
                <a:effectLst/>
                <a:uLnTx/>
                <a:uFillTx/>
                <a:latin typeface="Arial" panose="020B0604020202020204" pitchFamily="34" charset="0"/>
                <a:cs typeface="Arial" panose="020B0604020202020204" pitchFamily="34" charset="0"/>
              </a:rPr>
              <a:t> </a:t>
            </a:r>
            <a:r>
              <a:rPr kumimoji="0" lang="en-US" sz="3200" i="0" u="none" strike="noStrike" kern="0" cap="none" spc="0" normalizeH="0" baseline="0" noProof="0" dirty="0" err="1">
                <a:ln>
                  <a:noFill/>
                </a:ln>
                <a:effectLst/>
                <a:uLnTx/>
                <a:uFillTx/>
                <a:latin typeface="Arial" panose="020B0604020202020204" pitchFamily="34" charset="0"/>
                <a:cs typeface="Arial" panose="020B0604020202020204" pitchFamily="34" charset="0"/>
              </a:rPr>
              <a:t>tạo</a:t>
            </a:r>
            <a:r>
              <a:rPr kumimoji="0" lang="en-US" sz="3200" i="0" u="none" strike="noStrike" kern="0" cap="none" spc="0" normalizeH="0" baseline="0" noProof="0" dirty="0">
                <a:ln>
                  <a:noFill/>
                </a:ln>
                <a:effectLst/>
                <a:uLnTx/>
                <a:uFillTx/>
                <a:latin typeface="Arial" panose="020B0604020202020204" pitchFamily="34" charset="0"/>
                <a:cs typeface="Arial" panose="020B0604020202020204" pitchFamily="34" charset="0"/>
              </a:rPr>
              <a:t> </a:t>
            </a:r>
            <a:r>
              <a:rPr kumimoji="0" lang="en-US" sz="3200" i="0" u="none" strike="noStrike" kern="0" cap="none" spc="0" normalizeH="0" baseline="0" noProof="0" dirty="0" err="1">
                <a:ln>
                  <a:noFill/>
                </a:ln>
                <a:effectLst/>
                <a:uLnTx/>
                <a:uFillTx/>
                <a:latin typeface="Arial" panose="020B0604020202020204" pitchFamily="34" charset="0"/>
                <a:cs typeface="Arial" panose="020B0604020202020204" pitchFamily="34" charset="0"/>
              </a:rPr>
              <a:t>từ</a:t>
            </a:r>
            <a:r>
              <a:rPr kumimoji="0" lang="en-US" sz="3200" i="0" u="none" strike="noStrike" kern="0" cap="none" spc="0" normalizeH="0" baseline="0" noProof="0" dirty="0">
                <a:ln>
                  <a:noFill/>
                </a:ln>
                <a:effectLst/>
                <a:uLnTx/>
                <a:uFillTx/>
                <a:latin typeface="Arial" panose="020B0604020202020204" pitchFamily="34" charset="0"/>
                <a:cs typeface="Arial" panose="020B0604020202020204" pitchFamily="34" charset="0"/>
              </a:rPr>
              <a:t> 10 </a:t>
            </a:r>
            <a:r>
              <a:rPr kumimoji="0" lang="en-US" sz="3200" i="0" u="none" strike="noStrike" kern="0" cap="none" spc="0" normalizeH="0" baseline="0" noProof="0" dirty="0" err="1">
                <a:ln>
                  <a:noFill/>
                </a:ln>
                <a:effectLst/>
                <a:uLnTx/>
                <a:uFillTx/>
                <a:latin typeface="Arial" panose="020B0604020202020204" pitchFamily="34" charset="0"/>
                <a:cs typeface="Arial" panose="020B0604020202020204" pitchFamily="34" charset="0"/>
              </a:rPr>
              <a:t>chữ</a:t>
            </a:r>
            <a:r>
              <a:rPr kumimoji="0" lang="en-US" sz="3200" i="0" u="none" strike="noStrike" kern="0" cap="none" spc="0" normalizeH="0" baseline="0" noProof="0" dirty="0">
                <a:ln>
                  <a:noFill/>
                </a:ln>
                <a:effectLst/>
                <a:uLnTx/>
                <a:uFillTx/>
                <a:latin typeface="Arial" panose="020B0604020202020204" pitchFamily="34" charset="0"/>
                <a:cs typeface="Arial" panose="020B0604020202020204" pitchFamily="34" charset="0"/>
              </a:rPr>
              <a:t> </a:t>
            </a:r>
            <a:r>
              <a:rPr kumimoji="0" lang="en-US" sz="3200" i="0" u="none" strike="noStrike" kern="0" cap="none" spc="0" normalizeH="0" baseline="0" noProof="0" dirty="0" err="1">
                <a:ln>
                  <a:noFill/>
                </a:ln>
                <a:effectLst/>
                <a:uLnTx/>
                <a:uFillTx/>
                <a:latin typeface="Arial" panose="020B0604020202020204" pitchFamily="34" charset="0"/>
                <a:cs typeface="Arial" panose="020B0604020202020204" pitchFamily="34" charset="0"/>
              </a:rPr>
              <a:t>số</a:t>
            </a:r>
            <a:r>
              <a:rPr kumimoji="0" lang="en-US" sz="3200" i="0" u="none" strike="noStrike" kern="0" cap="none" spc="0" normalizeH="0" baseline="0" noProof="0" dirty="0">
                <a:ln>
                  <a:noFill/>
                </a:ln>
                <a:effectLst/>
                <a:uLnTx/>
                <a:uFillTx/>
                <a:latin typeface="Arial" panose="020B0604020202020204" pitchFamily="34" charset="0"/>
                <a:cs typeface="Arial" panose="020B0604020202020204" pitchFamily="34" charset="0"/>
              </a:rPr>
              <a:t>:</a:t>
            </a:r>
          </a:p>
          <a:p>
            <a:pPr marL="0" marR="0" lvl="0" indent="0" algn="ctr" defTabSz="914400" eaLnBrk="1" fontAlgn="auto" latinLnBrk="0" hangingPunct="1">
              <a:lnSpc>
                <a:spcPct val="100000"/>
              </a:lnSpc>
              <a:spcBef>
                <a:spcPts val="0"/>
              </a:spcBef>
              <a:spcAft>
                <a:spcPts val="0"/>
              </a:spcAft>
              <a:buClrTx/>
              <a:buSzTx/>
              <a:buFontTx/>
              <a:buNone/>
              <a:defRPr/>
            </a:pPr>
            <a:r>
              <a:rPr kumimoji="0" lang="en-US" sz="320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0; 1; 2; 3; 4; 5; 6; 7; 8; 9</a:t>
            </a:r>
          </a:p>
        </p:txBody>
      </p:sp>
    </p:spTree>
  </p:cSld>
  <p:clrMapOvr>
    <a:masterClrMapping/>
  </p:clrMapOvr>
  <p:transition spd="med">
    <p:zoom/>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circle(in)">
                                      <p:cBhvr>
                                        <p:cTn id="18" dur="20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circle(in)">
                                      <p:cBhvr>
                                        <p:cTn id="23" dur="20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circle(in)">
                                      <p:cBhvr>
                                        <p:cTn id="28" dur="20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circle(in)">
                                      <p:cBhvr>
                                        <p:cTn id="33" dur="20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circle(in)">
                                      <p:cBhvr>
                                        <p:cTn id="45" dur="20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27" presetClass="entr" presetSubtype="0" fill="hold" grpId="0" nodeType="clickEffect">
                                  <p:stCondLst>
                                    <p:cond delay="0"/>
                                  </p:stCondLst>
                                  <p:iterate type="lt">
                                    <p:tmPct val="50000"/>
                                  </p:iterate>
                                  <p:childTnLst>
                                    <p:set>
                                      <p:cBhvr>
                                        <p:cTn id="49" dur="1" fill="hold">
                                          <p:stCondLst>
                                            <p:cond delay="0"/>
                                          </p:stCondLst>
                                        </p:cTn>
                                        <p:tgtEl>
                                          <p:spTgt spid="21"/>
                                        </p:tgtEl>
                                        <p:attrNameLst>
                                          <p:attrName>style.visibility</p:attrName>
                                        </p:attrNameLst>
                                      </p:cBhvr>
                                      <p:to>
                                        <p:strVal val="visible"/>
                                      </p:to>
                                    </p:set>
                                    <p:anim calcmode="discrete" valueType="clr">
                                      <p:cBhvr override="childStyle">
                                        <p:cTn id="50"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21"/>
                                        </p:tgtEl>
                                        <p:attrNameLst>
                                          <p:attrName>fillcolor</p:attrName>
                                        </p:attrNameLst>
                                      </p:cBhvr>
                                      <p:tavLst>
                                        <p:tav tm="0">
                                          <p:val>
                                            <p:clrVal>
                                              <a:schemeClr val="accent2"/>
                                            </p:clrVal>
                                          </p:val>
                                        </p:tav>
                                        <p:tav tm="50000">
                                          <p:val>
                                            <p:clrVal>
                                              <a:schemeClr val="hlink"/>
                                            </p:clrVal>
                                          </p:val>
                                        </p:tav>
                                      </p:tavLst>
                                    </p:anim>
                                    <p:set>
                                      <p:cBhvr>
                                        <p:cTn id="52" dur="80"/>
                                        <p:tgtEl>
                                          <p:spTgt spid="21"/>
                                        </p:tgtEl>
                                        <p:attrNameLst>
                                          <p:attrName>fill.type</p:attrName>
                                        </p:attrNameLst>
                                      </p:cBhvr>
                                      <p:to>
                                        <p:strVal val="solid"/>
                                      </p:to>
                                    </p:se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1000"/>
                                        <p:tgtEl>
                                          <p:spTgt spid="22"/>
                                        </p:tgtEl>
                                      </p:cBhvr>
                                    </p:animEffect>
                                    <p:anim calcmode="lin" valueType="num">
                                      <p:cBhvr>
                                        <p:cTn id="58" dur="1000" fill="hold"/>
                                        <p:tgtEl>
                                          <p:spTgt spid="22"/>
                                        </p:tgtEl>
                                        <p:attrNameLst>
                                          <p:attrName>ppt_x</p:attrName>
                                        </p:attrNameLst>
                                      </p:cBhvr>
                                      <p:tavLst>
                                        <p:tav tm="0">
                                          <p:val>
                                            <p:strVal val="#ppt_x"/>
                                          </p:val>
                                        </p:tav>
                                        <p:tav tm="100000">
                                          <p:val>
                                            <p:strVal val="#ppt_x"/>
                                          </p:val>
                                        </p:tav>
                                      </p:tavLst>
                                    </p:anim>
                                    <p:anim calcmode="lin" valueType="num">
                                      <p:cBhvr>
                                        <p:cTn id="5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3" grpId="0" bldLvl="0" animBg="1"/>
      <p:bldP spid="16" grpId="0"/>
      <p:bldP spid="17" grpId="0"/>
      <p:bldP spid="18" grpId="0"/>
      <p:bldP spid="19" grpId="0"/>
      <p:bldP spid="15" grpId="0" animBg="1"/>
      <p:bldP spid="21" grpId="0"/>
      <p:bldP spid="21" grpId="1"/>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10" name="TextBox 4"/>
          <p:cNvSpPr txBox="1"/>
          <p:nvPr/>
        </p:nvSpPr>
        <p:spPr>
          <a:xfrm>
            <a:off x="400050" y="1814195"/>
            <a:ext cx="9347200" cy="953135"/>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2800" i="0" u="none" strike="noStrike" kern="0" cap="none" spc="0" normalizeH="0" baseline="0" noProof="0" dirty="0" err="1">
                <a:ln>
                  <a:noFill/>
                </a:ln>
                <a:solidFill>
                  <a:schemeClr val="tx2">
                    <a:lumMod val="95000"/>
                    <a:lumOff val="5000"/>
                  </a:schemeClr>
                </a:solidFill>
                <a:effectLst/>
                <a:uLnTx/>
                <a:uFillTx/>
                <a:latin typeface="Calibri" panose="020F0502020204030204"/>
                <a:ea typeface="+mn-ea"/>
                <a:cs typeface="+mn-cs"/>
              </a:rPr>
              <a:t>- Sắp</a:t>
            </a:r>
            <a:r>
              <a:rPr kumimoji="0" lang="en-US" sz="2800" i="0" u="none" strike="noStrike" kern="0" cap="none" spc="0" normalizeH="0" baseline="0" noProof="0" dirty="0">
                <a:ln>
                  <a:noFill/>
                </a:ln>
                <a:solidFill>
                  <a:schemeClr val="tx2">
                    <a:lumMod val="95000"/>
                    <a:lumOff val="5000"/>
                  </a:schemeClr>
                </a:solidFill>
                <a:effectLst/>
                <a:uLnTx/>
                <a:uFillTx/>
                <a:latin typeface="Calibri" panose="020F0502020204030204"/>
                <a:ea typeface="+mn-ea"/>
                <a:cs typeface="+mn-cs"/>
              </a:rPr>
              <a:t> </a:t>
            </a:r>
            <a:r>
              <a:rPr kumimoji="0" lang="en-US" sz="2800" i="0" u="none" strike="noStrike" kern="0" cap="none" spc="0" normalizeH="0" baseline="0" noProof="0" dirty="0" err="1">
                <a:ln>
                  <a:noFill/>
                </a:ln>
                <a:solidFill>
                  <a:schemeClr val="tx2">
                    <a:lumMod val="95000"/>
                    <a:lumOff val="5000"/>
                  </a:schemeClr>
                </a:solidFill>
                <a:effectLst/>
                <a:uLnTx/>
                <a:uFillTx/>
                <a:latin typeface="Calibri" panose="020F0502020204030204"/>
                <a:ea typeface="+mn-ea"/>
                <a:cs typeface="+mn-cs"/>
              </a:rPr>
              <a:t>xếp</a:t>
            </a:r>
            <a:r>
              <a:rPr kumimoji="0" lang="en-US" sz="2800" i="0" u="none" strike="noStrike" kern="0" cap="none" spc="0" normalizeH="0" baseline="0" noProof="0" dirty="0">
                <a:ln>
                  <a:noFill/>
                </a:ln>
                <a:solidFill>
                  <a:schemeClr val="tx2">
                    <a:lumMod val="95000"/>
                    <a:lumOff val="5000"/>
                  </a:schemeClr>
                </a:solidFill>
                <a:effectLst/>
                <a:uLnTx/>
                <a:uFillTx/>
                <a:latin typeface="Calibri" panose="020F0502020204030204"/>
                <a:ea typeface="+mn-ea"/>
                <a:cs typeface="+mn-cs"/>
              </a:rPr>
              <a:t> </a:t>
            </a:r>
            <a:r>
              <a:rPr kumimoji="0" lang="en-US" sz="2800" i="0" u="none" strike="noStrike" kern="0" cap="none" spc="0" normalizeH="0" baseline="0" noProof="0" dirty="0" err="1">
                <a:ln>
                  <a:noFill/>
                </a:ln>
                <a:solidFill>
                  <a:schemeClr val="tx2">
                    <a:lumMod val="95000"/>
                    <a:lumOff val="5000"/>
                  </a:schemeClr>
                </a:solidFill>
                <a:effectLst/>
                <a:uLnTx/>
                <a:uFillTx/>
                <a:latin typeface="Calibri" panose="020F0502020204030204"/>
                <a:ea typeface="+mn-ea"/>
                <a:cs typeface="+mn-cs"/>
              </a:rPr>
              <a:t>các</a:t>
            </a:r>
            <a:r>
              <a:rPr kumimoji="0" lang="en-US" sz="2800" i="0" u="none" strike="noStrike" kern="0" cap="none" spc="0" normalizeH="0" baseline="0" noProof="0" dirty="0">
                <a:ln>
                  <a:noFill/>
                </a:ln>
                <a:solidFill>
                  <a:schemeClr val="tx2">
                    <a:lumMod val="95000"/>
                    <a:lumOff val="5000"/>
                  </a:schemeClr>
                </a:solidFill>
                <a:effectLst/>
                <a:uLnTx/>
                <a:uFillTx/>
                <a:latin typeface="Calibri" panose="020F0502020204030204"/>
                <a:ea typeface="+mn-ea"/>
                <a:cs typeface="+mn-cs"/>
              </a:rPr>
              <a:t> </a:t>
            </a:r>
            <a:r>
              <a:rPr kumimoji="0" lang="en-US" sz="2800" i="0" u="none" strike="noStrike" kern="0" cap="none" spc="0" normalizeH="0" baseline="0" noProof="0" dirty="0" err="1">
                <a:ln>
                  <a:noFill/>
                </a:ln>
                <a:solidFill>
                  <a:schemeClr val="tx2">
                    <a:lumMod val="95000"/>
                    <a:lumOff val="5000"/>
                  </a:schemeClr>
                </a:solidFill>
                <a:effectLst/>
                <a:uLnTx/>
                <a:uFillTx/>
                <a:latin typeface="Calibri" panose="020F0502020204030204"/>
                <a:ea typeface="+mn-ea"/>
                <a:cs typeface="+mn-cs"/>
              </a:rPr>
              <a:t>số</a:t>
            </a:r>
            <a:r>
              <a:rPr kumimoji="0" lang="en-US" sz="2800" i="0" u="none" strike="noStrike" kern="0" cap="none" spc="0" normalizeH="0" baseline="0" noProof="0" dirty="0">
                <a:ln>
                  <a:noFill/>
                </a:ln>
                <a:solidFill>
                  <a:schemeClr val="tx2">
                    <a:lumMod val="95000"/>
                    <a:lumOff val="5000"/>
                  </a:schemeClr>
                </a:solidFill>
                <a:effectLst/>
                <a:uLnTx/>
                <a:uFillTx/>
                <a:latin typeface="Calibri" panose="020F0502020204030204"/>
                <a:ea typeface="+mn-ea"/>
                <a:cs typeface="+mn-cs"/>
              </a:rPr>
              <a:t> </a:t>
            </a:r>
            <a:r>
              <a:rPr kumimoji="0" lang="en-US" sz="2800" i="0" u="none" strike="noStrike" kern="0" cap="none" spc="0" normalizeH="0" baseline="0" noProof="0" dirty="0" err="1">
                <a:ln>
                  <a:noFill/>
                </a:ln>
                <a:solidFill>
                  <a:schemeClr val="tx2">
                    <a:lumMod val="95000"/>
                    <a:lumOff val="5000"/>
                  </a:schemeClr>
                </a:solidFill>
                <a:effectLst/>
                <a:uLnTx/>
                <a:uFillTx/>
                <a:latin typeface="Calibri" panose="020F0502020204030204"/>
                <a:ea typeface="+mn-ea"/>
                <a:cs typeface="+mn-cs"/>
              </a:rPr>
              <a:t>tự</a:t>
            </a:r>
            <a:r>
              <a:rPr kumimoji="0" lang="en-US" sz="2800" i="0" u="none" strike="noStrike" kern="0" cap="none" spc="0" normalizeH="0" baseline="0" noProof="0" dirty="0">
                <a:ln>
                  <a:noFill/>
                </a:ln>
                <a:solidFill>
                  <a:schemeClr val="tx2">
                    <a:lumMod val="95000"/>
                    <a:lumOff val="5000"/>
                  </a:schemeClr>
                </a:solidFill>
                <a:effectLst/>
                <a:uLnTx/>
                <a:uFillTx/>
                <a:latin typeface="Calibri" panose="020F0502020204030204"/>
                <a:ea typeface="+mn-ea"/>
                <a:cs typeface="+mn-cs"/>
              </a:rPr>
              <a:t> </a:t>
            </a:r>
            <a:r>
              <a:rPr kumimoji="0" lang="en-US" sz="2800" i="0" u="none" strike="noStrike" kern="0" cap="none" spc="0" normalizeH="0" baseline="0" noProof="0" dirty="0" err="1">
                <a:ln>
                  <a:noFill/>
                </a:ln>
                <a:solidFill>
                  <a:schemeClr val="tx2">
                    <a:lumMod val="95000"/>
                    <a:lumOff val="5000"/>
                  </a:schemeClr>
                </a:solidFill>
                <a:effectLst/>
                <a:uLnTx/>
                <a:uFillTx/>
                <a:latin typeface="Calibri" panose="020F0502020204030204"/>
                <a:ea typeface="+mn-ea"/>
                <a:cs typeface="+mn-cs"/>
              </a:rPr>
              <a:t>nhiên</a:t>
            </a:r>
            <a:r>
              <a:rPr kumimoji="0" lang="en-US" sz="2800" i="0" u="none" strike="noStrike" kern="0" cap="none" spc="0" normalizeH="0" baseline="0" noProof="0" dirty="0">
                <a:ln>
                  <a:noFill/>
                </a:ln>
                <a:solidFill>
                  <a:schemeClr val="tx2">
                    <a:lumMod val="95000"/>
                    <a:lumOff val="5000"/>
                  </a:schemeClr>
                </a:solidFill>
                <a:effectLst/>
                <a:uLnTx/>
                <a:uFillTx/>
                <a:latin typeface="Calibri" panose="020F0502020204030204"/>
                <a:ea typeface="+mn-ea"/>
                <a:cs typeface="+mn-cs"/>
              </a:rPr>
              <a:t> </a:t>
            </a:r>
            <a:r>
              <a:rPr kumimoji="0" lang="en-US" sz="2800" i="0" u="none" strike="noStrike" kern="0" cap="none" spc="0" normalizeH="0" baseline="0" noProof="0" dirty="0" err="1">
                <a:ln>
                  <a:noFill/>
                </a:ln>
                <a:solidFill>
                  <a:schemeClr val="tx2">
                    <a:lumMod val="95000"/>
                    <a:lumOff val="5000"/>
                  </a:schemeClr>
                </a:solidFill>
                <a:effectLst/>
                <a:uLnTx/>
                <a:uFillTx/>
                <a:latin typeface="Calibri" panose="020F0502020204030204"/>
                <a:ea typeface="+mn-ea"/>
                <a:cs typeface="+mn-cs"/>
              </a:rPr>
              <a:t>theo</a:t>
            </a:r>
            <a:r>
              <a:rPr kumimoji="0" lang="en-US" sz="2800" i="0" u="none" strike="noStrike" kern="0" cap="none" spc="0" normalizeH="0" baseline="0" noProof="0" dirty="0">
                <a:ln>
                  <a:noFill/>
                </a:ln>
                <a:solidFill>
                  <a:schemeClr val="tx2">
                    <a:lumMod val="95000"/>
                    <a:lumOff val="5000"/>
                  </a:schemeClr>
                </a:solidFill>
                <a:effectLst/>
                <a:uLnTx/>
                <a:uFillTx/>
                <a:latin typeface="Calibri" panose="020F0502020204030204"/>
                <a:ea typeface="+mn-ea"/>
                <a:cs typeface="+mn-cs"/>
              </a:rPr>
              <a:t> </a:t>
            </a:r>
            <a:r>
              <a:rPr kumimoji="0" lang="en-US" sz="2800" i="0" u="none" strike="noStrike" kern="0" cap="none" spc="0" normalizeH="0" baseline="0" noProof="0" dirty="0" err="1">
                <a:ln>
                  <a:noFill/>
                </a:ln>
                <a:solidFill>
                  <a:schemeClr val="tx2">
                    <a:lumMod val="95000"/>
                    <a:lumOff val="5000"/>
                  </a:schemeClr>
                </a:solidFill>
                <a:effectLst/>
                <a:uLnTx/>
                <a:uFillTx/>
                <a:latin typeface="Calibri" panose="020F0502020204030204"/>
                <a:ea typeface="+mn-ea"/>
                <a:cs typeface="+mn-cs"/>
              </a:rPr>
              <a:t>thứ</a:t>
            </a:r>
            <a:r>
              <a:rPr kumimoji="0" lang="en-US" sz="2800" i="0" u="none" strike="noStrike" kern="0" cap="none" spc="0" normalizeH="0" baseline="0" noProof="0" dirty="0">
                <a:ln>
                  <a:noFill/>
                </a:ln>
                <a:solidFill>
                  <a:schemeClr val="tx2">
                    <a:lumMod val="95000"/>
                    <a:lumOff val="5000"/>
                  </a:schemeClr>
                </a:solidFill>
                <a:effectLst/>
                <a:uLnTx/>
                <a:uFillTx/>
                <a:latin typeface="Calibri" panose="020F0502020204030204"/>
                <a:ea typeface="+mn-ea"/>
                <a:cs typeface="+mn-cs"/>
              </a:rPr>
              <a:t> </a:t>
            </a:r>
            <a:r>
              <a:rPr kumimoji="0" lang="en-US" sz="2800" i="0" u="none" strike="noStrike" kern="0" cap="none" spc="0" normalizeH="0" baseline="0" noProof="0" dirty="0" err="1">
                <a:ln>
                  <a:noFill/>
                </a:ln>
                <a:solidFill>
                  <a:schemeClr val="tx2">
                    <a:lumMod val="95000"/>
                    <a:lumOff val="5000"/>
                  </a:schemeClr>
                </a:solidFill>
                <a:effectLst/>
                <a:uLnTx/>
                <a:uFillTx/>
                <a:latin typeface="Calibri" panose="020F0502020204030204"/>
                <a:ea typeface="+mn-ea"/>
                <a:cs typeface="+mn-cs"/>
              </a:rPr>
              <a:t>tự</a:t>
            </a:r>
            <a:r>
              <a:rPr kumimoji="0" lang="en-US" sz="2800" i="0" u="none" strike="noStrike" kern="0" cap="none" spc="0" normalizeH="0" baseline="0" noProof="0" dirty="0">
                <a:ln>
                  <a:noFill/>
                </a:ln>
                <a:solidFill>
                  <a:schemeClr val="tx2">
                    <a:lumMod val="95000"/>
                    <a:lumOff val="5000"/>
                  </a:schemeClr>
                </a:solidFill>
                <a:effectLst/>
                <a:uLnTx/>
                <a:uFillTx/>
                <a:latin typeface="Calibri" panose="020F0502020204030204"/>
                <a:ea typeface="+mn-ea"/>
                <a:cs typeface="+mn-cs"/>
              </a:rPr>
              <a:t> </a:t>
            </a:r>
            <a:r>
              <a:rPr kumimoji="0" lang="en-US" sz="2800" i="0" u="none" strike="noStrike" kern="0" cap="none" spc="0" normalizeH="0" baseline="0" noProof="0" dirty="0" err="1">
                <a:ln>
                  <a:noFill/>
                </a:ln>
                <a:solidFill>
                  <a:schemeClr val="tx2">
                    <a:lumMod val="95000"/>
                    <a:lumOff val="5000"/>
                  </a:schemeClr>
                </a:solidFill>
                <a:effectLst/>
                <a:uLnTx/>
                <a:uFillTx/>
                <a:latin typeface="Calibri" panose="020F0502020204030204"/>
                <a:ea typeface="+mn-ea"/>
                <a:cs typeface="+mn-cs"/>
              </a:rPr>
              <a:t>từ</a:t>
            </a:r>
            <a:r>
              <a:rPr kumimoji="0" lang="en-US" sz="2800" i="0" u="none" strike="noStrike" kern="0" cap="none" spc="0" normalizeH="0" baseline="0" noProof="0" dirty="0">
                <a:ln>
                  <a:noFill/>
                </a:ln>
                <a:solidFill>
                  <a:schemeClr val="tx2">
                    <a:lumMod val="95000"/>
                    <a:lumOff val="5000"/>
                  </a:schemeClr>
                </a:solidFill>
                <a:effectLst/>
                <a:uLnTx/>
                <a:uFillTx/>
                <a:latin typeface="Calibri" panose="020F0502020204030204"/>
                <a:ea typeface="+mn-ea"/>
                <a:cs typeface="+mn-cs"/>
              </a:rPr>
              <a:t> </a:t>
            </a:r>
            <a:r>
              <a:rPr kumimoji="0" lang="en-US" sz="2800" i="0" u="none" strike="noStrike" kern="0" cap="none" spc="0" normalizeH="0" baseline="0" noProof="0" dirty="0" err="1">
                <a:ln>
                  <a:noFill/>
                </a:ln>
                <a:solidFill>
                  <a:schemeClr val="tx2">
                    <a:lumMod val="95000"/>
                    <a:lumOff val="5000"/>
                  </a:schemeClr>
                </a:solidFill>
                <a:effectLst/>
                <a:uLnTx/>
                <a:uFillTx/>
                <a:latin typeface="Calibri" panose="020F0502020204030204"/>
                <a:ea typeface="+mn-ea"/>
                <a:cs typeface="+mn-cs"/>
              </a:rPr>
              <a:t>bé</a:t>
            </a:r>
            <a:r>
              <a:rPr kumimoji="0" lang="en-US" sz="2800" i="0" u="none" strike="noStrike" kern="0" cap="none" spc="0" normalizeH="0" baseline="0" noProof="0" dirty="0">
                <a:ln>
                  <a:noFill/>
                </a:ln>
                <a:solidFill>
                  <a:schemeClr val="tx2">
                    <a:lumMod val="95000"/>
                    <a:lumOff val="5000"/>
                  </a:schemeClr>
                </a:solidFill>
                <a:effectLst/>
                <a:uLnTx/>
                <a:uFillTx/>
                <a:latin typeface="Calibri" panose="020F0502020204030204"/>
                <a:ea typeface="+mn-ea"/>
                <a:cs typeface="+mn-cs"/>
              </a:rPr>
              <a:t> </a:t>
            </a:r>
            <a:r>
              <a:rPr kumimoji="0" lang="en-US" sz="2800" i="0" u="none" strike="noStrike" kern="0" cap="none" spc="0" normalizeH="0" baseline="0" noProof="0" dirty="0" err="1">
                <a:ln>
                  <a:noFill/>
                </a:ln>
                <a:solidFill>
                  <a:schemeClr val="tx2">
                    <a:lumMod val="95000"/>
                    <a:lumOff val="5000"/>
                  </a:schemeClr>
                </a:solidFill>
                <a:effectLst/>
                <a:uLnTx/>
                <a:uFillTx/>
                <a:latin typeface="Calibri" panose="020F0502020204030204"/>
                <a:ea typeface="+mn-ea"/>
                <a:cs typeface="+mn-cs"/>
              </a:rPr>
              <a:t>đến</a:t>
            </a:r>
            <a:r>
              <a:rPr kumimoji="0" lang="en-US" sz="2800" i="0" u="none" strike="noStrike" kern="0" cap="none" spc="0" normalizeH="0" baseline="0" noProof="0" dirty="0">
                <a:ln>
                  <a:noFill/>
                </a:ln>
                <a:solidFill>
                  <a:schemeClr val="tx2">
                    <a:lumMod val="95000"/>
                    <a:lumOff val="5000"/>
                  </a:schemeClr>
                </a:solidFill>
                <a:effectLst/>
                <a:uLnTx/>
                <a:uFillTx/>
                <a:latin typeface="Calibri" panose="020F0502020204030204"/>
                <a:ea typeface="+mn-ea"/>
                <a:cs typeface="+mn-cs"/>
              </a:rPr>
              <a:t> </a:t>
            </a:r>
            <a:r>
              <a:rPr kumimoji="0" lang="en-US" sz="2800" i="0" u="none" strike="noStrike" kern="0" cap="none" spc="0" normalizeH="0" baseline="0" noProof="0" dirty="0" err="1">
                <a:ln>
                  <a:noFill/>
                </a:ln>
                <a:solidFill>
                  <a:schemeClr val="tx2">
                    <a:lumMod val="95000"/>
                    <a:lumOff val="5000"/>
                  </a:schemeClr>
                </a:solidFill>
                <a:effectLst/>
                <a:uLnTx/>
                <a:uFillTx/>
                <a:latin typeface="Calibri" panose="020F0502020204030204"/>
                <a:ea typeface="+mn-ea"/>
                <a:cs typeface="+mn-cs"/>
              </a:rPr>
              <a:t>lớn</a:t>
            </a:r>
            <a:r>
              <a:rPr kumimoji="0" lang="en-US" sz="2800" i="0" u="none" strike="noStrike" kern="0" cap="none" spc="0" normalizeH="0" baseline="0" noProof="0" dirty="0">
                <a:ln>
                  <a:noFill/>
                </a:ln>
                <a:solidFill>
                  <a:schemeClr val="tx2">
                    <a:lumMod val="95000"/>
                    <a:lumOff val="5000"/>
                  </a:schemeClr>
                </a:solidFill>
                <a:effectLst/>
                <a:uLnTx/>
                <a:uFillTx/>
                <a:latin typeface="Calibri" panose="020F0502020204030204"/>
                <a:ea typeface="+mn-ea"/>
                <a:cs typeface="+mn-cs"/>
              </a:rPr>
              <a:t>,</a:t>
            </a:r>
            <a:r>
              <a:rPr kumimoji="0" lang="en-US" sz="2800" i="0" u="none" strike="noStrike" kern="0" cap="none" spc="0" normalizeH="0" baseline="0" noProof="0" dirty="0" err="1">
                <a:ln>
                  <a:noFill/>
                </a:ln>
                <a:solidFill>
                  <a:schemeClr val="tx2">
                    <a:lumMod val="95000"/>
                    <a:lumOff val="5000"/>
                  </a:schemeClr>
                </a:solidFill>
                <a:effectLst/>
                <a:uLnTx/>
                <a:uFillTx/>
                <a:latin typeface="Calibri" panose="020F0502020204030204"/>
                <a:ea typeface="+mn-ea"/>
                <a:cs typeface="+mn-cs"/>
              </a:rPr>
              <a:t>bắt</a:t>
            </a:r>
            <a:r>
              <a:rPr kumimoji="0" lang="en-US" sz="2800" i="0" u="none" strike="noStrike" kern="0" cap="none" spc="0" normalizeH="0" baseline="0" noProof="0" dirty="0">
                <a:ln>
                  <a:noFill/>
                </a:ln>
                <a:solidFill>
                  <a:schemeClr val="tx2">
                    <a:lumMod val="95000"/>
                    <a:lumOff val="5000"/>
                  </a:schemeClr>
                </a:solidFill>
                <a:effectLst/>
                <a:uLnTx/>
                <a:uFillTx/>
                <a:latin typeface="Calibri" panose="020F0502020204030204"/>
                <a:ea typeface="+mn-ea"/>
                <a:cs typeface="+mn-cs"/>
              </a:rPr>
              <a:t> </a:t>
            </a:r>
            <a:r>
              <a:rPr kumimoji="0" lang="en-US" sz="2800" i="0" u="none" strike="noStrike" kern="0" cap="none" spc="0" normalizeH="0" baseline="0" noProof="0" dirty="0" err="1">
                <a:ln>
                  <a:noFill/>
                </a:ln>
                <a:solidFill>
                  <a:schemeClr val="tx2">
                    <a:lumMod val="95000"/>
                    <a:lumOff val="5000"/>
                  </a:schemeClr>
                </a:solidFill>
                <a:effectLst/>
                <a:uLnTx/>
                <a:uFillTx/>
                <a:latin typeface="Calibri" panose="020F0502020204030204"/>
                <a:ea typeface="+mn-ea"/>
                <a:cs typeface="+mn-cs"/>
              </a:rPr>
              <a:t>đầu</a:t>
            </a:r>
            <a:r>
              <a:rPr kumimoji="0" lang="en-US" sz="2800" i="0" u="none" strike="noStrike" kern="0" cap="none" spc="0" normalizeH="0" baseline="0" noProof="0" dirty="0">
                <a:ln>
                  <a:noFill/>
                </a:ln>
                <a:solidFill>
                  <a:schemeClr val="tx2">
                    <a:lumMod val="95000"/>
                    <a:lumOff val="5000"/>
                  </a:schemeClr>
                </a:solidFill>
                <a:effectLst/>
                <a:uLnTx/>
                <a:uFillTx/>
                <a:latin typeface="Calibri" panose="020F0502020204030204"/>
                <a:ea typeface="+mn-ea"/>
                <a:cs typeface="+mn-cs"/>
              </a:rPr>
              <a:t> </a:t>
            </a:r>
            <a:r>
              <a:rPr kumimoji="0" lang="en-US" sz="2800" i="0" u="none" strike="noStrike" kern="0" cap="none" spc="0" normalizeH="0" baseline="0" noProof="0" dirty="0" err="1">
                <a:ln>
                  <a:noFill/>
                </a:ln>
                <a:solidFill>
                  <a:schemeClr val="tx2">
                    <a:lumMod val="95000"/>
                    <a:lumOff val="5000"/>
                  </a:schemeClr>
                </a:solidFill>
                <a:effectLst/>
                <a:uLnTx/>
                <a:uFillTx/>
                <a:latin typeface="Calibri" panose="020F0502020204030204"/>
                <a:ea typeface="+mn-ea"/>
                <a:cs typeface="+mn-cs"/>
              </a:rPr>
              <a:t>bằng</a:t>
            </a:r>
            <a:r>
              <a:rPr kumimoji="0" lang="en-US" sz="2800" i="0" u="none" strike="noStrike" kern="0" cap="none" spc="0" normalizeH="0" baseline="0" noProof="0" dirty="0">
                <a:ln>
                  <a:noFill/>
                </a:ln>
                <a:solidFill>
                  <a:schemeClr val="tx2">
                    <a:lumMod val="95000"/>
                    <a:lumOff val="5000"/>
                  </a:schemeClr>
                </a:solidFill>
                <a:effectLst/>
                <a:uLnTx/>
                <a:uFillTx/>
                <a:latin typeface="Calibri" panose="020F0502020204030204"/>
                <a:ea typeface="+mn-ea"/>
                <a:cs typeface="+mn-cs"/>
              </a:rPr>
              <a:t> </a:t>
            </a:r>
            <a:r>
              <a:rPr kumimoji="0" lang="en-US" sz="2800" i="0" u="none" strike="noStrike" kern="0" cap="none" spc="0" normalizeH="0" baseline="0" noProof="0" dirty="0" err="1">
                <a:ln>
                  <a:noFill/>
                </a:ln>
                <a:solidFill>
                  <a:schemeClr val="tx2">
                    <a:lumMod val="95000"/>
                    <a:lumOff val="5000"/>
                  </a:schemeClr>
                </a:solidFill>
                <a:effectLst/>
                <a:uLnTx/>
                <a:uFillTx/>
                <a:latin typeface="Calibri" panose="020F0502020204030204"/>
                <a:ea typeface="+mn-ea"/>
                <a:cs typeface="+mn-cs"/>
              </a:rPr>
              <a:t>số</a:t>
            </a:r>
            <a:r>
              <a:rPr kumimoji="0" lang="en-US" sz="2800" i="0" u="none" strike="noStrike" kern="0" cap="none" spc="0" normalizeH="0" baseline="0" noProof="0" dirty="0">
                <a:ln>
                  <a:noFill/>
                </a:ln>
                <a:solidFill>
                  <a:schemeClr val="tx2">
                    <a:lumMod val="95000"/>
                    <a:lumOff val="5000"/>
                  </a:schemeClr>
                </a:solidFill>
                <a:effectLst/>
                <a:uLnTx/>
                <a:uFillTx/>
                <a:latin typeface="Calibri" panose="020F0502020204030204"/>
                <a:ea typeface="+mn-ea"/>
                <a:cs typeface="+mn-cs"/>
              </a:rPr>
              <a:t> 0.</a:t>
            </a:r>
          </a:p>
        </p:txBody>
      </p:sp>
      <p:sp>
        <p:nvSpPr>
          <p:cNvPr id="12" name="Text Box 27"/>
          <p:cNvSpPr txBox="1"/>
          <p:nvPr/>
        </p:nvSpPr>
        <p:spPr>
          <a:xfrm>
            <a:off x="736600" y="3467100"/>
            <a:ext cx="8721725" cy="953135"/>
          </a:xfrm>
          <a:prstGeom prst="rect">
            <a:avLst/>
          </a:prstGeom>
          <a:noFill/>
          <a:ln w="9525">
            <a:noFill/>
          </a:ln>
          <a:extLst>
            <a:ext uri="{909E8E84-426E-40DD-AFC4-6F175D3DCCD1}">
              <a14:hiddenFill xmlns:a14="http://schemas.microsoft.com/office/drawing/2010/main">
                <a:solidFill>
                  <a:schemeClr val="accent1">
                    <a:lumMod val="20000"/>
                    <a:lumOff val="80000"/>
                  </a:schemeClr>
                </a:solidFill>
              </a14:hiddenFill>
            </a:ext>
          </a:extLst>
        </p:spPr>
        <p:txBody>
          <a:bodyPr wrap="square">
            <a:spAutoFit/>
          </a:bodyPr>
          <a:lstStyle/>
          <a:p>
            <a:pPr defTabSz="762000" fontAlgn="base">
              <a:spcBef>
                <a:spcPct val="50000"/>
              </a:spcBef>
              <a:spcAft>
                <a:spcPct val="0"/>
              </a:spcAft>
            </a:pPr>
            <a:r>
              <a:rPr lang="vi-VN" altLang="en-US" sz="2800" dirty="0">
                <a:solidFill>
                  <a:srgbClr val="FF0000"/>
                </a:solidFill>
                <a:latin typeface="Arial" panose="020B0604020202020204" pitchFamily="34" charset="0"/>
                <a:cs typeface="Arial" panose="020B0604020202020204" pitchFamily="34" charset="0"/>
              </a:rPr>
              <a:t> </a:t>
            </a:r>
            <a:r>
              <a:rPr lang="vi-VN" altLang="en-US" sz="2800" dirty="0">
                <a:solidFill>
                  <a:schemeClr val="accent5">
                    <a:lumMod val="50000"/>
                  </a:schemeClr>
                </a:solidFill>
                <a:latin typeface="Arial" panose="020B0604020202020204" pitchFamily="34" charset="0"/>
                <a:cs typeface="Arial" panose="020B0604020202020204" pitchFamily="34" charset="0"/>
              </a:rPr>
              <a:t>Các số tự nhiên sắp xếp theo thứ tự từ bé đến lớn tạo th</a:t>
            </a:r>
            <a:r>
              <a:rPr lang="vi-VN" altLang="en-US" sz="28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à</a:t>
            </a:r>
            <a:r>
              <a:rPr lang="vi-VN" altLang="en-US" sz="2800" dirty="0">
                <a:solidFill>
                  <a:schemeClr val="accent5">
                    <a:lumMod val="50000"/>
                  </a:schemeClr>
                </a:solidFill>
                <a:latin typeface="Arial" panose="020B0604020202020204" pitchFamily="34" charset="0"/>
                <a:cs typeface="Arial" panose="020B0604020202020204" pitchFamily="34" charset="0"/>
              </a:rPr>
              <a:t>nh</a:t>
            </a:r>
            <a:r>
              <a:rPr lang="vi-VN" altLang="en-US" sz="2800" dirty="0">
                <a:solidFill>
                  <a:srgbClr val="FF0000"/>
                </a:solidFill>
                <a:latin typeface="Arial" panose="020B0604020202020204" pitchFamily="34" charset="0"/>
                <a:cs typeface="Arial" panose="020B0604020202020204" pitchFamily="34" charset="0"/>
              </a:rPr>
              <a:t> </a:t>
            </a:r>
            <a:r>
              <a:rPr lang="vi-VN" altLang="en-US" sz="2800" u="sng" dirty="0">
                <a:solidFill>
                  <a:srgbClr val="FF0000"/>
                </a:solidFill>
                <a:latin typeface="Arial" panose="020B0604020202020204" pitchFamily="34" charset="0"/>
                <a:cs typeface="Arial" panose="020B0604020202020204" pitchFamily="34" charset="0"/>
              </a:rPr>
              <a:t>dãy số tự nhiên.</a:t>
            </a:r>
            <a:endParaRPr lang="vi-VN" altLang="en-US" sz="2800" u="sng"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2" name="Text Box 1"/>
          <p:cNvSpPr txBox="1"/>
          <p:nvPr/>
        </p:nvSpPr>
        <p:spPr>
          <a:xfrm>
            <a:off x="1623060" y="2703195"/>
            <a:ext cx="603250" cy="645160"/>
          </a:xfrm>
          <a:prstGeom prst="rect">
            <a:avLst/>
          </a:prstGeom>
          <a:noFill/>
        </p:spPr>
        <p:txBody>
          <a:bodyPr wrap="square" rtlCol="0">
            <a:spAutoFit/>
          </a:bodyPr>
          <a:lstStyle/>
          <a:p>
            <a:r>
              <a:rPr lang="en-US" sz="3600" b="1">
                <a:solidFill>
                  <a:srgbClr val="FF0000"/>
                </a:solidFill>
                <a:latin typeface="Times New Roman" panose="02020603050405020304" pitchFamily="18" charset="0"/>
                <a:cs typeface="Times New Roman" panose="02020603050405020304" pitchFamily="18" charset="0"/>
              </a:rPr>
              <a:t>0;</a:t>
            </a:r>
          </a:p>
        </p:txBody>
      </p:sp>
      <p:sp>
        <p:nvSpPr>
          <p:cNvPr id="5" name="Text Box 4"/>
          <p:cNvSpPr txBox="1"/>
          <p:nvPr/>
        </p:nvSpPr>
        <p:spPr>
          <a:xfrm>
            <a:off x="2486660" y="2728595"/>
            <a:ext cx="563880" cy="645160"/>
          </a:xfrm>
          <a:prstGeom prst="rect">
            <a:avLst/>
          </a:prstGeom>
          <a:noFill/>
        </p:spPr>
        <p:txBody>
          <a:bodyPr wrap="none" rtlCol="0">
            <a:spAutoFit/>
          </a:bodyPr>
          <a:lstStyle/>
          <a:p>
            <a:r>
              <a:rPr lang="en-US" sz="3600" b="1">
                <a:solidFill>
                  <a:srgbClr val="FF0000"/>
                </a:solidFill>
                <a:latin typeface="Times New Roman" panose="02020603050405020304" pitchFamily="18" charset="0"/>
                <a:cs typeface="Times New Roman" panose="02020603050405020304" pitchFamily="18" charset="0"/>
              </a:rPr>
              <a:t>2;</a:t>
            </a:r>
          </a:p>
        </p:txBody>
      </p:sp>
      <p:sp>
        <p:nvSpPr>
          <p:cNvPr id="6" name="Text Box 5"/>
          <p:cNvSpPr txBox="1"/>
          <p:nvPr/>
        </p:nvSpPr>
        <p:spPr>
          <a:xfrm>
            <a:off x="2943860" y="2728595"/>
            <a:ext cx="563880" cy="645160"/>
          </a:xfrm>
          <a:prstGeom prst="rect">
            <a:avLst/>
          </a:prstGeom>
          <a:noFill/>
        </p:spPr>
        <p:txBody>
          <a:bodyPr wrap="none" rtlCol="0">
            <a:spAutoFit/>
          </a:bodyPr>
          <a:lstStyle/>
          <a:p>
            <a:r>
              <a:rPr lang="en-US" sz="3600" b="1">
                <a:solidFill>
                  <a:srgbClr val="FF0000"/>
                </a:solidFill>
                <a:latin typeface="Times New Roman" panose="02020603050405020304" pitchFamily="18" charset="0"/>
                <a:cs typeface="Times New Roman" panose="02020603050405020304" pitchFamily="18" charset="0"/>
              </a:rPr>
              <a:t>3;</a:t>
            </a:r>
          </a:p>
        </p:txBody>
      </p:sp>
      <p:sp>
        <p:nvSpPr>
          <p:cNvPr id="8" name="Text Box 7"/>
          <p:cNvSpPr txBox="1"/>
          <p:nvPr/>
        </p:nvSpPr>
        <p:spPr>
          <a:xfrm>
            <a:off x="3401060" y="2728595"/>
            <a:ext cx="563880" cy="645160"/>
          </a:xfrm>
          <a:prstGeom prst="rect">
            <a:avLst/>
          </a:prstGeom>
          <a:noFill/>
        </p:spPr>
        <p:txBody>
          <a:bodyPr wrap="none" rtlCol="0">
            <a:spAutoFit/>
          </a:bodyPr>
          <a:lstStyle/>
          <a:p>
            <a:r>
              <a:rPr lang="en-US" sz="3600" b="1">
                <a:solidFill>
                  <a:srgbClr val="FF0000"/>
                </a:solidFill>
                <a:latin typeface="Times New Roman" panose="02020603050405020304" pitchFamily="18" charset="0"/>
                <a:cs typeface="Times New Roman" panose="02020603050405020304" pitchFamily="18" charset="0"/>
              </a:rPr>
              <a:t>4;</a:t>
            </a:r>
          </a:p>
        </p:txBody>
      </p:sp>
      <p:sp>
        <p:nvSpPr>
          <p:cNvPr id="14" name="Text Box 13"/>
          <p:cNvSpPr txBox="1"/>
          <p:nvPr/>
        </p:nvSpPr>
        <p:spPr>
          <a:xfrm>
            <a:off x="3860800" y="2705100"/>
            <a:ext cx="563880" cy="645160"/>
          </a:xfrm>
          <a:prstGeom prst="rect">
            <a:avLst/>
          </a:prstGeom>
          <a:noFill/>
        </p:spPr>
        <p:txBody>
          <a:bodyPr wrap="none" rtlCol="0">
            <a:spAutoFit/>
          </a:bodyPr>
          <a:lstStyle/>
          <a:p>
            <a:r>
              <a:rPr lang="en-US" sz="3600" b="1">
                <a:solidFill>
                  <a:srgbClr val="FF0000"/>
                </a:solidFill>
                <a:latin typeface="Times New Roman" panose="02020603050405020304" pitchFamily="18" charset="0"/>
                <a:cs typeface="Times New Roman" panose="02020603050405020304" pitchFamily="18" charset="0"/>
              </a:rPr>
              <a:t>5;</a:t>
            </a:r>
          </a:p>
        </p:txBody>
      </p:sp>
      <p:sp>
        <p:nvSpPr>
          <p:cNvPr id="15" name="Text Box 14"/>
          <p:cNvSpPr txBox="1"/>
          <p:nvPr/>
        </p:nvSpPr>
        <p:spPr>
          <a:xfrm>
            <a:off x="4318000" y="2705100"/>
            <a:ext cx="563880" cy="645160"/>
          </a:xfrm>
          <a:prstGeom prst="rect">
            <a:avLst/>
          </a:prstGeom>
          <a:noFill/>
        </p:spPr>
        <p:txBody>
          <a:bodyPr wrap="none" rtlCol="0">
            <a:spAutoFit/>
          </a:bodyPr>
          <a:lstStyle/>
          <a:p>
            <a:r>
              <a:rPr lang="en-US" sz="3600" b="1">
                <a:solidFill>
                  <a:srgbClr val="FF0000"/>
                </a:solidFill>
                <a:latin typeface="Times New Roman" panose="02020603050405020304" pitchFamily="18" charset="0"/>
                <a:cs typeface="Times New Roman" panose="02020603050405020304" pitchFamily="18" charset="0"/>
              </a:rPr>
              <a:t>6;</a:t>
            </a:r>
          </a:p>
        </p:txBody>
      </p:sp>
      <p:sp>
        <p:nvSpPr>
          <p:cNvPr id="16" name="Text Box 15"/>
          <p:cNvSpPr txBox="1"/>
          <p:nvPr/>
        </p:nvSpPr>
        <p:spPr>
          <a:xfrm>
            <a:off x="4775200" y="2705100"/>
            <a:ext cx="563880" cy="645160"/>
          </a:xfrm>
          <a:prstGeom prst="rect">
            <a:avLst/>
          </a:prstGeom>
          <a:noFill/>
        </p:spPr>
        <p:txBody>
          <a:bodyPr wrap="none" rtlCol="0">
            <a:spAutoFit/>
          </a:bodyPr>
          <a:lstStyle/>
          <a:p>
            <a:r>
              <a:rPr lang="en-US" sz="3600" b="1">
                <a:solidFill>
                  <a:srgbClr val="FF0000"/>
                </a:solidFill>
                <a:latin typeface="Times New Roman" panose="02020603050405020304" pitchFamily="18" charset="0"/>
                <a:cs typeface="Times New Roman" panose="02020603050405020304" pitchFamily="18" charset="0"/>
              </a:rPr>
              <a:t>7;</a:t>
            </a:r>
          </a:p>
        </p:txBody>
      </p:sp>
      <p:sp>
        <p:nvSpPr>
          <p:cNvPr id="17" name="Text Box 16"/>
          <p:cNvSpPr txBox="1"/>
          <p:nvPr/>
        </p:nvSpPr>
        <p:spPr>
          <a:xfrm>
            <a:off x="5234940" y="2681605"/>
            <a:ext cx="563880" cy="645160"/>
          </a:xfrm>
          <a:prstGeom prst="rect">
            <a:avLst/>
          </a:prstGeom>
          <a:noFill/>
        </p:spPr>
        <p:txBody>
          <a:bodyPr wrap="none" rtlCol="0">
            <a:spAutoFit/>
          </a:bodyPr>
          <a:lstStyle/>
          <a:p>
            <a:r>
              <a:rPr lang="en-US" sz="3600" b="1">
                <a:solidFill>
                  <a:srgbClr val="FF0000"/>
                </a:solidFill>
                <a:latin typeface="Times New Roman" panose="02020603050405020304" pitchFamily="18" charset="0"/>
                <a:cs typeface="Times New Roman" panose="02020603050405020304" pitchFamily="18" charset="0"/>
              </a:rPr>
              <a:t>8;</a:t>
            </a:r>
          </a:p>
        </p:txBody>
      </p:sp>
      <p:sp>
        <p:nvSpPr>
          <p:cNvPr id="18" name="Text Box 17"/>
          <p:cNvSpPr txBox="1"/>
          <p:nvPr/>
        </p:nvSpPr>
        <p:spPr>
          <a:xfrm>
            <a:off x="5692140" y="2681605"/>
            <a:ext cx="563880" cy="645160"/>
          </a:xfrm>
          <a:prstGeom prst="rect">
            <a:avLst/>
          </a:prstGeom>
          <a:noFill/>
        </p:spPr>
        <p:txBody>
          <a:bodyPr wrap="none" rtlCol="0">
            <a:spAutoFit/>
          </a:bodyPr>
          <a:lstStyle/>
          <a:p>
            <a:r>
              <a:rPr lang="en-US" sz="3600" b="1">
                <a:solidFill>
                  <a:srgbClr val="FF0000"/>
                </a:solidFill>
                <a:latin typeface="Times New Roman" panose="02020603050405020304" pitchFamily="18" charset="0"/>
                <a:cs typeface="Times New Roman" panose="02020603050405020304" pitchFamily="18" charset="0"/>
              </a:rPr>
              <a:t>9;</a:t>
            </a:r>
          </a:p>
        </p:txBody>
      </p:sp>
      <p:sp>
        <p:nvSpPr>
          <p:cNvPr id="19" name="Text Box 18"/>
          <p:cNvSpPr txBox="1"/>
          <p:nvPr/>
        </p:nvSpPr>
        <p:spPr>
          <a:xfrm>
            <a:off x="6149340" y="2681605"/>
            <a:ext cx="792480" cy="645160"/>
          </a:xfrm>
          <a:prstGeom prst="rect">
            <a:avLst/>
          </a:prstGeom>
          <a:noFill/>
        </p:spPr>
        <p:txBody>
          <a:bodyPr wrap="none" rtlCol="0">
            <a:spAutoFit/>
          </a:bodyPr>
          <a:lstStyle/>
          <a:p>
            <a:r>
              <a:rPr lang="en-US" sz="3600" b="1">
                <a:solidFill>
                  <a:srgbClr val="FF0000"/>
                </a:solidFill>
                <a:latin typeface="Times New Roman" panose="02020603050405020304" pitchFamily="18" charset="0"/>
                <a:cs typeface="Times New Roman" panose="02020603050405020304" pitchFamily="18" charset="0"/>
              </a:rPr>
              <a:t>10;</a:t>
            </a:r>
          </a:p>
        </p:txBody>
      </p:sp>
      <p:sp>
        <p:nvSpPr>
          <p:cNvPr id="20" name="Text Box 19"/>
          <p:cNvSpPr txBox="1"/>
          <p:nvPr/>
        </p:nvSpPr>
        <p:spPr>
          <a:xfrm>
            <a:off x="6758940" y="2681605"/>
            <a:ext cx="525780" cy="645160"/>
          </a:xfrm>
          <a:prstGeom prst="rect">
            <a:avLst/>
          </a:prstGeom>
          <a:noFill/>
        </p:spPr>
        <p:txBody>
          <a:bodyPr wrap="none" rtlCol="0">
            <a:spAutoFit/>
          </a:bodyPr>
          <a:lstStyle/>
          <a:p>
            <a:r>
              <a:rPr lang="en-US" sz="3600" b="1">
                <a:solidFill>
                  <a:srgbClr val="FF0000"/>
                </a:solidFill>
                <a:latin typeface="Times New Roman" panose="02020603050405020304" pitchFamily="18" charset="0"/>
                <a:cs typeface="Times New Roman" panose="02020603050405020304" pitchFamily="18" charset="0"/>
              </a:rPr>
              <a:t>...</a:t>
            </a:r>
          </a:p>
        </p:txBody>
      </p:sp>
      <p:sp>
        <p:nvSpPr>
          <p:cNvPr id="21" name="Text Box 20"/>
          <p:cNvSpPr txBox="1"/>
          <p:nvPr/>
        </p:nvSpPr>
        <p:spPr>
          <a:xfrm>
            <a:off x="2054860" y="2753995"/>
            <a:ext cx="538480" cy="58356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1;</a:t>
            </a:r>
          </a:p>
        </p:txBody>
      </p:sp>
    </p:spTree>
  </p:cSld>
  <p:clrMapOvr>
    <a:masterClrMapping/>
  </p:clrMapOvr>
  <mc:AlternateContent xmlns:mc="http://schemas.openxmlformats.org/markup-compatibility/2006" xmlns:p14="http://schemas.microsoft.com/office/powerpoint/2010/main">
    <mc:Choice Requires="p14">
      <p:transition spd="slow" p14:dur="1400">
        <p14:doors dir="vert"/>
        <p:sndAc>
          <p:stSnd>
            <p:snd r:embed="rId3" name="chimes.wav"/>
          </p:stSnd>
        </p:sndAc>
      </p:transition>
    </mc:Choice>
    <mc:Fallback xmlns="">
      <p:transition spd="slow">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checkerboard(across)">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heckerboard(across)">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checkerboard(across)">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heckerboard(across)">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checkerboard(across)">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checkerboard(across)">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checkerboard(across)">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checkerboard(across)">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checkerboard(across)">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checkerboard(across)">
                                      <p:cBhvr>
                                        <p:cTn id="61" dur="5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5" presetClass="entr" presetSubtype="10"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checkerboard(across)">
                                      <p:cBhvr>
                                        <p:cTn id="66" dur="5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13" presetClass="exit" presetSubtype="32" fill="hold" grpId="1" nodeType="clickEffect">
                                  <p:stCondLst>
                                    <p:cond delay="0"/>
                                  </p:stCondLst>
                                  <p:childTnLst>
                                    <p:animEffect transition="out" filter="plus(out)">
                                      <p:cBhvr>
                                        <p:cTn id="70" dur="2000"/>
                                        <p:tgtEl>
                                          <p:spTgt spid="10"/>
                                        </p:tgtEl>
                                      </p:cBhvr>
                                    </p:animEffect>
                                    <p:set>
                                      <p:cBhvr>
                                        <p:cTn id="71" dur="1" fill="hold">
                                          <p:stCondLst>
                                            <p:cond delay="1999"/>
                                          </p:stCondLst>
                                        </p:cTn>
                                        <p:tgtEl>
                                          <p:spTgt spid="10"/>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27" presetClass="entr" presetSubtype="0" fill="hold" grpId="0" nodeType="clickEffect">
                                  <p:stCondLst>
                                    <p:cond delay="0"/>
                                  </p:stCondLst>
                                  <p:iterate type="lt">
                                    <p:tmPct val="50000"/>
                                  </p:iterate>
                                  <p:childTnLst>
                                    <p:set>
                                      <p:cBhvr>
                                        <p:cTn id="75" dur="1" fill="hold">
                                          <p:stCondLst>
                                            <p:cond delay="0"/>
                                          </p:stCondLst>
                                        </p:cTn>
                                        <p:tgtEl>
                                          <p:spTgt spid="12"/>
                                        </p:tgtEl>
                                        <p:attrNameLst>
                                          <p:attrName>style.visibility</p:attrName>
                                        </p:attrNameLst>
                                      </p:cBhvr>
                                      <p:to>
                                        <p:strVal val="visible"/>
                                      </p:to>
                                    </p:set>
                                    <p:anim calcmode="discrete" valueType="clr">
                                      <p:cBhvr override="childStyle">
                                        <p:cTn id="76"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77" dur="80"/>
                                        <p:tgtEl>
                                          <p:spTgt spid="12"/>
                                        </p:tgtEl>
                                        <p:attrNameLst>
                                          <p:attrName>fillcolor</p:attrName>
                                        </p:attrNameLst>
                                      </p:cBhvr>
                                      <p:tavLst>
                                        <p:tav tm="0">
                                          <p:val>
                                            <p:clrVal>
                                              <a:schemeClr val="accent2"/>
                                            </p:clrVal>
                                          </p:val>
                                        </p:tav>
                                        <p:tav tm="50000">
                                          <p:val>
                                            <p:clrVal>
                                              <a:schemeClr val="hlink"/>
                                            </p:clrVal>
                                          </p:val>
                                        </p:tav>
                                      </p:tavLst>
                                    </p:anim>
                                    <p:set>
                                      <p:cBhvr>
                                        <p:cTn id="78" dur="80"/>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2" grpId="0"/>
      <p:bldP spid="2" grpId="0"/>
      <p:bldP spid="2" grpId="1"/>
      <p:bldP spid="5" grpId="0"/>
      <p:bldP spid="5" grpId="1"/>
      <p:bldP spid="6" grpId="0"/>
      <p:bldP spid="6" grpId="1"/>
      <p:bldP spid="8" grpId="0"/>
      <p:bldP spid="8" grpId="1"/>
      <p:bldP spid="14" grpId="0"/>
      <p:bldP spid="14" grpId="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4" name="Flowchart: Alternate Process 3"/>
          <p:cNvSpPr/>
          <p:nvPr/>
        </p:nvSpPr>
        <p:spPr>
          <a:xfrm>
            <a:off x="606696" y="83729"/>
            <a:ext cx="8229600" cy="691009"/>
          </a:xfrm>
          <a:prstGeom prst="flowChartAlternateProcess">
            <a:avLst/>
          </a:prstGeom>
          <a:solidFill>
            <a:srgbClr val="FFFF99"/>
          </a:solidFill>
          <a:ln w="57150">
            <a:noFill/>
          </a:ln>
        </p:spPr>
        <p:style>
          <a:lnRef idx="1">
            <a:schemeClr val="accent2"/>
          </a:lnRef>
          <a:fillRef idx="2">
            <a:schemeClr val="accent2"/>
          </a:fillRef>
          <a:effectRef idx="1">
            <a:schemeClr val="accent2"/>
          </a:effectRef>
          <a:fontRef idx="minor">
            <a:schemeClr val="dk1"/>
          </a:fontRef>
        </p:style>
        <p:txBody>
          <a:bodyPr lIns="91365" tIns="45681" rIns="91365" bIns="45681" spcCol="0" rtlCol="0" anchor="ctr"/>
          <a:lstStyle/>
          <a:p>
            <a:pPr algn="ctr"/>
            <a:r>
              <a:rPr lang="en-US" sz="3200">
                <a:solidFill>
                  <a:srgbClr val="FF0000"/>
                </a:solidFill>
              </a:rPr>
              <a:t>Dãy số nào sau đây là dãy số tự nhiên. Vì sao? </a:t>
            </a:r>
          </a:p>
        </p:txBody>
      </p:sp>
      <p:sp>
        <p:nvSpPr>
          <p:cNvPr id="7" name="TextBox 6"/>
          <p:cNvSpPr txBox="1"/>
          <p:nvPr/>
        </p:nvSpPr>
        <p:spPr>
          <a:xfrm>
            <a:off x="836022" y="564775"/>
            <a:ext cx="7520577" cy="3536950"/>
          </a:xfrm>
          <a:prstGeom prst="rect">
            <a:avLst/>
          </a:prstGeom>
          <a:noFill/>
        </p:spPr>
        <p:txBody>
          <a:bodyPr wrap="square" lIns="91365" tIns="45681" rIns="91365" bIns="45681" rtlCol="0">
            <a:spAutoFit/>
          </a:bodyPr>
          <a:lstStyle/>
          <a:p>
            <a:pPr>
              <a:lnSpc>
                <a:spcPct val="200000"/>
              </a:lnSpc>
            </a:pPr>
            <a:r>
              <a:rPr lang="en-US" sz="2800" dirty="0"/>
              <a:t>a) 1; 2; 3; 4; 5; 6; 7; 8; 9; 10;…</a:t>
            </a:r>
          </a:p>
          <a:p>
            <a:pPr>
              <a:lnSpc>
                <a:spcPct val="200000"/>
              </a:lnSpc>
            </a:pPr>
            <a:r>
              <a:rPr lang="en-US" sz="2800" dirty="0"/>
              <a:t>b) 0; 1; 2; 3; 4; 5; 6; 7; 8; 9; 10.</a:t>
            </a:r>
          </a:p>
          <a:p>
            <a:pPr>
              <a:lnSpc>
                <a:spcPct val="200000"/>
              </a:lnSpc>
            </a:pPr>
            <a:r>
              <a:rPr lang="en-US" sz="2800" dirty="0">
                <a:sym typeface="+mn-ea"/>
              </a:rPr>
              <a:t>C) 0; 1; 2; 3; 4; 5; 6; 7; 8; 9; 10;…</a:t>
            </a:r>
            <a:endParaRPr lang="en-US" sz="2800" dirty="0"/>
          </a:p>
          <a:p>
            <a:pPr>
              <a:lnSpc>
                <a:spcPct val="200000"/>
              </a:lnSpc>
            </a:pPr>
            <a:endParaRPr lang="en-US" sz="2800" dirty="0"/>
          </a:p>
        </p:txBody>
      </p:sp>
      <p:cxnSp>
        <p:nvCxnSpPr>
          <p:cNvPr id="11" name="Straight Connector 10"/>
          <p:cNvCxnSpPr/>
          <p:nvPr/>
        </p:nvCxnSpPr>
        <p:spPr>
          <a:xfrm>
            <a:off x="1117600" y="2095500"/>
            <a:ext cx="4110355" cy="0"/>
          </a:xfrm>
          <a:prstGeom prst="line">
            <a:avLst/>
          </a:prstGeom>
          <a:ln w="28575">
            <a:solidFill>
              <a:srgbClr val="FF0000"/>
            </a:solidFill>
          </a:ln>
        </p:spPr>
        <p:style>
          <a:lnRef idx="3">
            <a:schemeClr val="accent3"/>
          </a:lnRef>
          <a:fillRef idx="0">
            <a:schemeClr val="accent3"/>
          </a:fillRef>
          <a:effectRef idx="2">
            <a:schemeClr val="accent3"/>
          </a:effectRef>
          <a:fontRef idx="minor">
            <a:schemeClr val="tx1"/>
          </a:fontRef>
        </p:style>
      </p:cxnSp>
      <p:cxnSp>
        <p:nvCxnSpPr>
          <p:cNvPr id="13" name="Straight Connector 12"/>
          <p:cNvCxnSpPr/>
          <p:nvPr/>
        </p:nvCxnSpPr>
        <p:spPr>
          <a:xfrm flipV="1">
            <a:off x="870311" y="1257959"/>
            <a:ext cx="4126230" cy="27305"/>
          </a:xfrm>
          <a:prstGeom prst="line">
            <a:avLst/>
          </a:prstGeom>
          <a:ln w="28575">
            <a:solidFill>
              <a:srgbClr val="FF0000"/>
            </a:solidFill>
          </a:ln>
        </p:spPr>
        <p:style>
          <a:lnRef idx="3">
            <a:schemeClr val="accent3"/>
          </a:lnRef>
          <a:fillRef idx="0">
            <a:schemeClr val="accent3"/>
          </a:fillRef>
          <a:effectRef idx="2">
            <a:schemeClr val="accent3"/>
          </a:effectRef>
          <a:fontRef idx="minor">
            <a:schemeClr val="tx1"/>
          </a:fontRef>
        </p:style>
      </p:cxnSp>
      <p:sp>
        <p:nvSpPr>
          <p:cNvPr id="6" name="Text Box 31"/>
          <p:cNvSpPr txBox="1">
            <a:spLocks noChangeArrowheads="1"/>
          </p:cNvSpPr>
          <p:nvPr/>
        </p:nvSpPr>
        <p:spPr bwMode="auto">
          <a:xfrm>
            <a:off x="682896" y="3360579"/>
            <a:ext cx="8627291"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FontTx/>
              <a:buNone/>
            </a:pPr>
            <a:r>
              <a:rPr lang="en-US" altLang="en-US" sz="2800" b="1" dirty="0">
                <a:solidFill>
                  <a:srgbClr val="990000"/>
                </a:solidFill>
                <a:latin typeface="Times New Roman" panose="02020603050405020304" pitchFamily="18" charset="0"/>
                <a:cs typeface="Times New Roman" panose="02020603050405020304" pitchFamily="18" charset="0"/>
              </a:rPr>
              <a:t>- </a:t>
            </a:r>
            <a:r>
              <a:rPr lang="vi-VN" altLang="en-US" sz="2800" b="1" dirty="0">
                <a:solidFill>
                  <a:srgbClr val="990000"/>
                </a:solidFill>
                <a:latin typeface="Times New Roman" panose="02020603050405020304" pitchFamily="18" charset="0"/>
                <a:cs typeface="Times New Roman" panose="02020603050405020304" pitchFamily="18" charset="0"/>
              </a:rPr>
              <a:t>Dãy số</a:t>
            </a:r>
            <a:r>
              <a:rPr lang="en-US" altLang="vi-VN" sz="2800" b="1" dirty="0">
                <a:solidFill>
                  <a:srgbClr val="990000"/>
                </a:solidFill>
                <a:latin typeface="Times New Roman" panose="02020603050405020304" pitchFamily="18" charset="0"/>
                <a:cs typeface="Times New Roman" panose="02020603050405020304" pitchFamily="18" charset="0"/>
              </a:rPr>
              <a:t> b</a:t>
            </a:r>
            <a:r>
              <a:rPr lang="vi-VN" altLang="en-US" sz="2800" b="1" dirty="0">
                <a:solidFill>
                  <a:srgbClr val="990000"/>
                </a:solidFill>
                <a:latin typeface="Times New Roman" panose="02020603050405020304" pitchFamily="18" charset="0"/>
                <a:cs typeface="Times New Roman" panose="02020603050405020304" pitchFamily="18" charset="0"/>
              </a:rPr>
              <a:t> trên không phải là dãy số tự nhiên vì thiếu dấu chấm biểu thị các số tự nhiên lớn hơn 10. Đây là một bộ phận của dãy số tự nhiên.</a:t>
            </a:r>
          </a:p>
        </p:txBody>
      </p:sp>
      <p:sp>
        <p:nvSpPr>
          <p:cNvPr id="8" name="Text Box 29"/>
          <p:cNvSpPr txBox="1">
            <a:spLocks noChangeArrowheads="1"/>
          </p:cNvSpPr>
          <p:nvPr/>
        </p:nvSpPr>
        <p:spPr bwMode="auto">
          <a:xfrm>
            <a:off x="718457" y="3403118"/>
            <a:ext cx="8358777" cy="891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FontTx/>
              <a:buNone/>
            </a:pPr>
            <a:r>
              <a:rPr lang="en-US" altLang="en-US" sz="2600" b="1" dirty="0">
                <a:solidFill>
                  <a:srgbClr val="990000"/>
                </a:solidFill>
                <a:latin typeface="Times New Roman" panose="02020603050405020304" pitchFamily="18" charset="0"/>
                <a:cs typeface="Times New Roman" panose="02020603050405020304" pitchFamily="18" charset="0"/>
              </a:rPr>
              <a:t>- </a:t>
            </a:r>
            <a:r>
              <a:rPr lang="vi-VN" altLang="en-US" sz="2600" b="1" dirty="0">
                <a:solidFill>
                  <a:srgbClr val="990000"/>
                </a:solidFill>
                <a:latin typeface="Times New Roman" panose="02020603050405020304" pitchFamily="18" charset="0"/>
                <a:cs typeface="Times New Roman" panose="02020603050405020304" pitchFamily="18" charset="0"/>
              </a:rPr>
              <a:t>Dãy số</a:t>
            </a:r>
            <a:r>
              <a:rPr lang="en-US" altLang="vi-VN" sz="2600" b="1" dirty="0">
                <a:solidFill>
                  <a:srgbClr val="990000"/>
                </a:solidFill>
                <a:latin typeface="Times New Roman" panose="02020603050405020304" pitchFamily="18" charset="0"/>
                <a:cs typeface="Times New Roman" panose="02020603050405020304" pitchFamily="18" charset="0"/>
              </a:rPr>
              <a:t> a</a:t>
            </a:r>
            <a:r>
              <a:rPr lang="vi-VN" altLang="en-US" sz="2600" b="1" dirty="0">
                <a:solidFill>
                  <a:srgbClr val="990000"/>
                </a:solidFill>
                <a:latin typeface="Times New Roman" panose="02020603050405020304" pitchFamily="18" charset="0"/>
                <a:cs typeface="Times New Roman" panose="02020603050405020304" pitchFamily="18" charset="0"/>
              </a:rPr>
              <a:t> không phải là dãy số tự nhiên vì thiếu số 0. Đây là một bộ phận của dãy số tự nhiên.</a:t>
            </a:r>
          </a:p>
        </p:txBody>
      </p:sp>
      <p:sp>
        <p:nvSpPr>
          <p:cNvPr id="14344" name="Text Box 8"/>
          <p:cNvSpPr txBox="1">
            <a:spLocks noChangeArrowheads="1"/>
          </p:cNvSpPr>
          <p:nvPr/>
        </p:nvSpPr>
        <p:spPr bwMode="auto">
          <a:xfrm>
            <a:off x="457200" y="3237230"/>
            <a:ext cx="9202420" cy="1568450"/>
          </a:xfrm>
          <a:prstGeom prst="rect">
            <a:avLst/>
          </a:prstGeom>
          <a:noFill/>
          <a:ln w="9525">
            <a:noFill/>
            <a:miter lim="800000"/>
          </a:ln>
          <a:extLst>
            <a:ext uri="{909E8E84-426E-40DD-AFC4-6F175D3DCCD1}">
              <a14:hiddenFill xmlns:a14="http://schemas.microsoft.com/office/drawing/2010/main">
                <a:solidFill>
                  <a:srgbClr val="FFFFCC"/>
                </a:solidFill>
              </a14:hiddenFill>
            </a:ext>
          </a:extLst>
        </p:spPr>
        <p:txBody>
          <a:bodyPr wrap="square">
            <a:spAutoFit/>
          </a:bodyPr>
          <a:lstStyle/>
          <a:p>
            <a:pPr>
              <a:spcBef>
                <a:spcPct val="50000"/>
              </a:spcBef>
            </a:pPr>
            <a:r>
              <a:rPr lang="en-US" sz="3200" b="1">
                <a:solidFill>
                  <a:srgbClr val="C00000"/>
                </a:solidFill>
                <a:latin typeface="Times New Roman" panose="02020603050405020304" pitchFamily="18" charset="0"/>
                <a:cs typeface="Times New Roman" panose="02020603050405020304" pitchFamily="18" charset="0"/>
              </a:rPr>
              <a:t>Dãy số C là dãy số tự nhiên vì các số tự nhiên </a:t>
            </a:r>
            <a:r>
              <a:rPr lang="vi-VN" sz="3200" b="1">
                <a:solidFill>
                  <a:srgbClr val="C00000"/>
                </a:solidFill>
                <a:latin typeface="Times New Roman" panose="02020603050405020304" pitchFamily="18" charset="0"/>
                <a:cs typeface="Times New Roman" panose="02020603050405020304" pitchFamily="18" charset="0"/>
              </a:rPr>
              <a:t>đư</a:t>
            </a:r>
            <a:r>
              <a:rPr lang="en-US" sz="3200" b="1">
                <a:solidFill>
                  <a:srgbClr val="C00000"/>
                </a:solidFill>
                <a:latin typeface="Times New Roman" panose="02020603050405020304" pitchFamily="18" charset="0"/>
                <a:cs typeface="Times New Roman" panose="02020603050405020304" pitchFamily="18" charset="0"/>
              </a:rPr>
              <a:t>ợc sắp xếp theo thứ tự từ bé </a:t>
            </a:r>
            <a:r>
              <a:rPr lang="vi-VN" sz="3200" b="1">
                <a:solidFill>
                  <a:srgbClr val="C00000"/>
                </a:solidFill>
                <a:latin typeface="Times New Roman" panose="02020603050405020304" pitchFamily="18" charset="0"/>
                <a:cs typeface="Times New Roman" panose="02020603050405020304" pitchFamily="18" charset="0"/>
              </a:rPr>
              <a:t>đ</a:t>
            </a:r>
            <a:r>
              <a:rPr lang="en-US" sz="3200" b="1">
                <a:solidFill>
                  <a:srgbClr val="C00000"/>
                </a:solidFill>
                <a:latin typeface="Times New Roman" panose="02020603050405020304" pitchFamily="18" charset="0"/>
                <a:cs typeface="Times New Roman" panose="02020603050405020304" pitchFamily="18" charset="0"/>
              </a:rPr>
              <a:t>ến lớn, bắt </a:t>
            </a:r>
            <a:r>
              <a:rPr lang="vi-VN" sz="3200" b="1">
                <a:solidFill>
                  <a:srgbClr val="C00000"/>
                </a:solidFill>
                <a:latin typeface="Times New Roman" panose="02020603050405020304" pitchFamily="18" charset="0"/>
                <a:cs typeface="Times New Roman" panose="02020603050405020304" pitchFamily="18" charset="0"/>
              </a:rPr>
              <a:t>đ</a:t>
            </a:r>
            <a:r>
              <a:rPr lang="en-US" sz="3200" b="1">
                <a:solidFill>
                  <a:srgbClr val="C00000"/>
                </a:solidFill>
                <a:latin typeface="Times New Roman" panose="02020603050405020304" pitchFamily="18" charset="0"/>
                <a:cs typeface="Times New Roman" panose="02020603050405020304" pitchFamily="18" charset="0"/>
              </a:rPr>
              <a:t>ầu từ số 0 và dấu “. . .” biểu thị các số tự nhiên lớn h</a:t>
            </a:r>
            <a:r>
              <a:rPr lang="vi-VN" sz="3200" b="1">
                <a:solidFill>
                  <a:srgbClr val="C00000"/>
                </a:solidFill>
                <a:latin typeface="Times New Roman" panose="02020603050405020304" pitchFamily="18" charset="0"/>
                <a:cs typeface="Times New Roman" panose="02020603050405020304" pitchFamily="18" charset="0"/>
              </a:rPr>
              <a:t>ơ</a:t>
            </a:r>
            <a:r>
              <a:rPr lang="en-US" sz="3200" b="1">
                <a:solidFill>
                  <a:srgbClr val="C00000"/>
                </a:solidFill>
                <a:latin typeface="Times New Roman" panose="02020603050405020304" pitchFamily="18" charset="0"/>
                <a:cs typeface="Times New Roman" panose="02020603050405020304" pitchFamily="18" charset="0"/>
              </a:rPr>
              <a:t>n 10 </a:t>
            </a:r>
            <a:endParaRPr lang="en-US" sz="3200" b="1">
              <a:solidFill>
                <a:srgbClr val="C00000"/>
              </a:solidFill>
              <a:latin typeface="Times New Roman" panose="02020603050405020304" pitchFamily="18" charset="0"/>
              <a:cs typeface="Times New Roman" panose="02020603050405020304" pitchFamily="18" charset="0"/>
              <a:sym typeface="Wingdings" panose="05000000000000000000" pitchFamily="2" charset="2"/>
            </a:endParaRPr>
          </a:p>
        </p:txBody>
      </p:sp>
      <p:cxnSp>
        <p:nvCxnSpPr>
          <p:cNvPr id="9" name="Straight Connector 8">
            <a:extLst>
              <a:ext uri="{FF2B5EF4-FFF2-40B4-BE49-F238E27FC236}">
                <a16:creationId xmlns:a16="http://schemas.microsoft.com/office/drawing/2014/main" id="{3720066E-57FA-42F7-AE43-26A13E6FBADE}"/>
              </a:ext>
            </a:extLst>
          </p:cNvPr>
          <p:cNvCxnSpPr/>
          <p:nvPr/>
        </p:nvCxnSpPr>
        <p:spPr>
          <a:xfrm>
            <a:off x="1344345" y="3009900"/>
            <a:ext cx="4110355" cy="0"/>
          </a:xfrm>
          <a:prstGeom prst="line">
            <a:avLst/>
          </a:prstGeom>
          <a:ln w="28575">
            <a:solidFill>
              <a:srgbClr val="FF0000"/>
            </a:solidFill>
          </a:ln>
        </p:spPr>
        <p:style>
          <a:lnRef idx="3">
            <a:schemeClr val="accent3"/>
          </a:lnRef>
          <a:fillRef idx="0">
            <a:schemeClr val="accent3"/>
          </a:fillRef>
          <a:effectRef idx="2">
            <a:schemeClr val="accent3"/>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1000"/>
                                        <p:tgtEl>
                                          <p:spTgt spid="7">
                                            <p:txEl>
                                              <p:pRg st="0" end="0"/>
                                            </p:txEl>
                                          </p:spTgt>
                                        </p:tgtEl>
                                      </p:cBhvr>
                                    </p:animEffect>
                                    <p:anim calcmode="lin" valueType="num">
                                      <p:cBhvr>
                                        <p:cTn id="1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1000"/>
                                        <p:tgtEl>
                                          <p:spTgt spid="7">
                                            <p:txEl>
                                              <p:pRg st="1" end="1"/>
                                            </p:txEl>
                                          </p:spTgt>
                                        </p:tgtEl>
                                      </p:cBhvr>
                                    </p:animEffect>
                                    <p:anim calcmode="lin" valueType="num">
                                      <p:cBhvr>
                                        <p:cTn id="2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fade">
                                      <p:cBhvr>
                                        <p:cTn id="26" dur="1000"/>
                                        <p:tgtEl>
                                          <p:spTgt spid="7">
                                            <p:txEl>
                                              <p:pRg st="2" end="2"/>
                                            </p:txEl>
                                          </p:spTgt>
                                        </p:tgtEl>
                                      </p:cBhvr>
                                    </p:animEffect>
                                    <p:anim calcmode="lin" valueType="num">
                                      <p:cBhvr>
                                        <p:cTn id="27"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2"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checkerboard(across)">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1" nodeType="clickEffect">
                                  <p:stCondLst>
                                    <p:cond delay="0"/>
                                  </p:stCondLst>
                                  <p:childTnLst>
                                    <p:anim calcmode="lin" valueType="num">
                                      <p:cBhvr additive="base">
                                        <p:cTn id="42" dur="500"/>
                                        <p:tgtEl>
                                          <p:spTgt spid="8"/>
                                        </p:tgtEl>
                                        <p:attrNameLst>
                                          <p:attrName>ppt_x</p:attrName>
                                        </p:attrNameLst>
                                      </p:cBhvr>
                                      <p:tavLst>
                                        <p:tav tm="0">
                                          <p:val>
                                            <p:strVal val="ppt_x"/>
                                          </p:val>
                                        </p:tav>
                                        <p:tav tm="100000">
                                          <p:val>
                                            <p:strVal val="ppt_x"/>
                                          </p:val>
                                        </p:tav>
                                      </p:tavLst>
                                    </p:anim>
                                    <p:anim calcmode="lin" valueType="num">
                                      <p:cBhvr additive="base">
                                        <p:cTn id="43" dur="500"/>
                                        <p:tgtEl>
                                          <p:spTgt spid="8"/>
                                        </p:tgtEl>
                                        <p:attrNameLst>
                                          <p:attrName>ppt_y</p:attrName>
                                        </p:attrNameLst>
                                      </p:cBhvr>
                                      <p:tavLst>
                                        <p:tav tm="0">
                                          <p:val>
                                            <p:strVal val="ppt_y"/>
                                          </p:val>
                                        </p:tav>
                                        <p:tav tm="100000">
                                          <p:val>
                                            <p:strVal val="1+ppt_h/2"/>
                                          </p:val>
                                        </p:tav>
                                      </p:tavLst>
                                    </p:anim>
                                    <p:set>
                                      <p:cBhvr>
                                        <p:cTn id="44" dur="1" fill="hold">
                                          <p:stCondLst>
                                            <p:cond delay="499"/>
                                          </p:stCondLst>
                                        </p:cTn>
                                        <p:tgtEl>
                                          <p:spTgt spid="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additive="base">
                                        <p:cTn id="54" dur="1000" fill="hold"/>
                                        <p:tgtEl>
                                          <p:spTgt spid="6"/>
                                        </p:tgtEl>
                                        <p:attrNameLst>
                                          <p:attrName>ppt_x</p:attrName>
                                        </p:attrNameLst>
                                      </p:cBhvr>
                                      <p:tavLst>
                                        <p:tav tm="0">
                                          <p:val>
                                            <p:strVal val="1+#ppt_w/2"/>
                                          </p:val>
                                        </p:tav>
                                        <p:tav tm="100000">
                                          <p:val>
                                            <p:strVal val="#ppt_x"/>
                                          </p:val>
                                        </p:tav>
                                      </p:tavLst>
                                    </p:anim>
                                    <p:anim calcmode="lin" valueType="num">
                                      <p:cBhvr additive="base">
                                        <p:cTn id="55"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 presetClass="exit" presetSubtype="10" fill="hold" grpId="1" nodeType="clickEffect">
                                  <p:stCondLst>
                                    <p:cond delay="0"/>
                                  </p:stCondLst>
                                  <p:childTnLst>
                                    <p:animEffect transition="out" filter="blinds(horizontal)">
                                      <p:cBhvr>
                                        <p:cTn id="59" dur="500"/>
                                        <p:tgtEl>
                                          <p:spTgt spid="6"/>
                                        </p:tgtEl>
                                      </p:cBhvr>
                                    </p:animEffect>
                                    <p:set>
                                      <p:cBhvr>
                                        <p:cTn id="60" dur="1" fill="hold">
                                          <p:stCondLst>
                                            <p:cond delay="499"/>
                                          </p:stCondLst>
                                        </p:cTn>
                                        <p:tgtEl>
                                          <p:spTgt spid="6"/>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500"/>
                                        <p:tgtEl>
                                          <p:spTgt spid="9"/>
                                        </p:tgtEl>
                                      </p:cBhvr>
                                    </p:animEffect>
                                  </p:childTnLst>
                                </p:cTn>
                              </p:par>
                            </p:childTnLst>
                          </p:cTn>
                        </p:par>
                      </p:childTnLst>
                    </p:cTn>
                  </p:par>
                  <p:par>
                    <p:cTn id="66" fill="hold">
                      <p:stCondLst>
                        <p:cond delay="indefinite"/>
                      </p:stCondLst>
                      <p:childTnLst>
                        <p:par>
                          <p:cTn id="67" fill="hold">
                            <p:stCondLst>
                              <p:cond delay="0"/>
                            </p:stCondLst>
                            <p:childTnLst>
                              <p:par>
                                <p:cTn id="68" presetID="5" presetClass="entr" presetSubtype="10" fill="hold" grpId="0" nodeType="clickEffect">
                                  <p:stCondLst>
                                    <p:cond delay="0"/>
                                  </p:stCondLst>
                                  <p:childTnLst>
                                    <p:set>
                                      <p:cBhvr>
                                        <p:cTn id="69" dur="1" fill="hold">
                                          <p:stCondLst>
                                            <p:cond delay="0"/>
                                          </p:stCondLst>
                                        </p:cTn>
                                        <p:tgtEl>
                                          <p:spTgt spid="14344"/>
                                        </p:tgtEl>
                                        <p:attrNameLst>
                                          <p:attrName>style.visibility</p:attrName>
                                        </p:attrNameLst>
                                      </p:cBhvr>
                                      <p:to>
                                        <p:strVal val="visible"/>
                                      </p:to>
                                    </p:set>
                                    <p:animEffect transition="in" filter="checkerboard(across)">
                                      <p:cBhvr>
                                        <p:cTn id="70" dur="500"/>
                                        <p:tgtEl>
                                          <p:spTgt spid="14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uiExpand="1" build="p"/>
      <p:bldP spid="6" grpId="0"/>
      <p:bldP spid="6" grpId="1"/>
      <p:bldP spid="8" grpId="1"/>
      <p:bldP spid="8" grpId="2"/>
      <p:bldP spid="143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585"/>
          <p:cNvGrpSpPr/>
          <p:nvPr/>
        </p:nvGrpSpPr>
        <p:grpSpPr>
          <a:xfrm>
            <a:off x="0" y="4343902"/>
            <a:ext cx="10850563" cy="1452563"/>
            <a:chOff x="-25400" y="5164139"/>
            <a:chExt cx="12303126" cy="1743075"/>
          </a:xfrm>
        </p:grpSpPr>
        <p:sp>
          <p:nvSpPr>
            <p:cNvPr id="18" name="Freeform 17"/>
            <p:cNvSpPr/>
            <p:nvPr/>
          </p:nvSpPr>
          <p:spPr bwMode="auto">
            <a:xfrm>
              <a:off x="9906001" y="6311901"/>
              <a:ext cx="1020763" cy="409575"/>
            </a:xfrm>
            <a:custGeom>
              <a:avLst/>
              <a:gdLst>
                <a:gd name="T0" fmla="*/ 0 w 245"/>
                <a:gd name="T1" fmla="*/ 93 h 93"/>
                <a:gd name="T2" fmla="*/ 245 w 245"/>
                <a:gd name="T3" fmla="*/ 93 h 93"/>
                <a:gd name="T4" fmla="*/ 244 w 245"/>
                <a:gd name="T5" fmla="*/ 85 h 93"/>
                <a:gd name="T6" fmla="*/ 239 w 245"/>
                <a:gd name="T7" fmla="*/ 75 h 93"/>
                <a:gd name="T8" fmla="*/ 223 w 245"/>
                <a:gd name="T9" fmla="*/ 58 h 93"/>
                <a:gd name="T10" fmla="*/ 223 w 245"/>
                <a:gd name="T11" fmla="*/ 58 h 93"/>
                <a:gd name="T12" fmla="*/ 201 w 245"/>
                <a:gd name="T13" fmla="*/ 52 h 93"/>
                <a:gd name="T14" fmla="*/ 194 w 245"/>
                <a:gd name="T15" fmla="*/ 53 h 93"/>
                <a:gd name="T16" fmla="*/ 194 w 245"/>
                <a:gd name="T17" fmla="*/ 50 h 93"/>
                <a:gd name="T18" fmla="*/ 153 w 245"/>
                <a:gd name="T19" fmla="*/ 8 h 93"/>
                <a:gd name="T20" fmla="*/ 130 w 245"/>
                <a:gd name="T21" fmla="*/ 15 h 93"/>
                <a:gd name="T22" fmla="*/ 103 w 245"/>
                <a:gd name="T23" fmla="*/ 0 h 93"/>
                <a:gd name="T24" fmla="*/ 74 w 245"/>
                <a:gd name="T25" fmla="*/ 25 h 93"/>
                <a:gd name="T26" fmla="*/ 64 w 245"/>
                <a:gd name="T27" fmla="*/ 23 h 93"/>
                <a:gd name="T28" fmla="*/ 35 w 245"/>
                <a:gd name="T29" fmla="*/ 52 h 93"/>
                <a:gd name="T30" fmla="*/ 36 w 245"/>
                <a:gd name="T31" fmla="*/ 60 h 93"/>
                <a:gd name="T32" fmla="*/ 35 w 245"/>
                <a:gd name="T33" fmla="*/ 60 h 93"/>
                <a:gd name="T34" fmla="*/ 0 w 245"/>
                <a:gd name="T3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5" h="93">
                  <a:moveTo>
                    <a:pt x="0" y="93"/>
                  </a:moveTo>
                  <a:cubicBezTo>
                    <a:pt x="245" y="93"/>
                    <a:pt x="245" y="93"/>
                    <a:pt x="245" y="93"/>
                  </a:cubicBezTo>
                  <a:cubicBezTo>
                    <a:pt x="245" y="90"/>
                    <a:pt x="245" y="88"/>
                    <a:pt x="244" y="85"/>
                  </a:cubicBezTo>
                  <a:cubicBezTo>
                    <a:pt x="242" y="82"/>
                    <a:pt x="241" y="78"/>
                    <a:pt x="239" y="75"/>
                  </a:cubicBezTo>
                  <a:cubicBezTo>
                    <a:pt x="235" y="68"/>
                    <a:pt x="230" y="62"/>
                    <a:pt x="223" y="58"/>
                  </a:cubicBezTo>
                  <a:cubicBezTo>
                    <a:pt x="223" y="58"/>
                    <a:pt x="223" y="58"/>
                    <a:pt x="223" y="58"/>
                  </a:cubicBezTo>
                  <a:cubicBezTo>
                    <a:pt x="216" y="54"/>
                    <a:pt x="209" y="52"/>
                    <a:pt x="201" y="52"/>
                  </a:cubicBezTo>
                  <a:cubicBezTo>
                    <a:pt x="198" y="52"/>
                    <a:pt x="196" y="53"/>
                    <a:pt x="194" y="53"/>
                  </a:cubicBezTo>
                  <a:cubicBezTo>
                    <a:pt x="194" y="52"/>
                    <a:pt x="194" y="51"/>
                    <a:pt x="194" y="50"/>
                  </a:cubicBezTo>
                  <a:cubicBezTo>
                    <a:pt x="194" y="27"/>
                    <a:pt x="175" y="8"/>
                    <a:pt x="153" y="8"/>
                  </a:cubicBezTo>
                  <a:cubicBezTo>
                    <a:pt x="144" y="8"/>
                    <a:pt x="136" y="11"/>
                    <a:pt x="130" y="15"/>
                  </a:cubicBezTo>
                  <a:cubicBezTo>
                    <a:pt x="125" y="6"/>
                    <a:pt x="116" y="0"/>
                    <a:pt x="103" y="0"/>
                  </a:cubicBezTo>
                  <a:cubicBezTo>
                    <a:pt x="86" y="0"/>
                    <a:pt x="76" y="12"/>
                    <a:pt x="74" y="25"/>
                  </a:cubicBezTo>
                  <a:cubicBezTo>
                    <a:pt x="71" y="24"/>
                    <a:pt x="68" y="23"/>
                    <a:pt x="64" y="23"/>
                  </a:cubicBezTo>
                  <a:cubicBezTo>
                    <a:pt x="48" y="23"/>
                    <a:pt x="35" y="36"/>
                    <a:pt x="35" y="52"/>
                  </a:cubicBezTo>
                  <a:cubicBezTo>
                    <a:pt x="35" y="55"/>
                    <a:pt x="35" y="57"/>
                    <a:pt x="36" y="60"/>
                  </a:cubicBezTo>
                  <a:cubicBezTo>
                    <a:pt x="35" y="60"/>
                    <a:pt x="35" y="60"/>
                    <a:pt x="35" y="60"/>
                  </a:cubicBezTo>
                  <a:cubicBezTo>
                    <a:pt x="16" y="60"/>
                    <a:pt x="1" y="75"/>
                    <a:pt x="0" y="93"/>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 name="Freeform 18"/>
            <p:cNvSpPr/>
            <p:nvPr/>
          </p:nvSpPr>
          <p:spPr bwMode="auto">
            <a:xfrm>
              <a:off x="10426701" y="6346826"/>
              <a:ext cx="500063" cy="374650"/>
            </a:xfrm>
            <a:custGeom>
              <a:avLst/>
              <a:gdLst>
                <a:gd name="T0" fmla="*/ 28 w 120"/>
                <a:gd name="T1" fmla="*/ 0 h 85"/>
                <a:gd name="T2" fmla="*/ 5 w 120"/>
                <a:gd name="T3" fmla="*/ 7 h 85"/>
                <a:gd name="T4" fmla="*/ 5 w 120"/>
                <a:gd name="T5" fmla="*/ 7 h 85"/>
                <a:gd name="T6" fmla="*/ 0 w 120"/>
                <a:gd name="T7" fmla="*/ 1 h 85"/>
                <a:gd name="T8" fmla="*/ 4 w 120"/>
                <a:gd name="T9" fmla="*/ 85 h 85"/>
                <a:gd name="T10" fmla="*/ 120 w 120"/>
                <a:gd name="T11" fmla="*/ 85 h 85"/>
                <a:gd name="T12" fmla="*/ 119 w 120"/>
                <a:gd name="T13" fmla="*/ 77 h 85"/>
                <a:gd name="T14" fmla="*/ 114 w 120"/>
                <a:gd name="T15" fmla="*/ 67 h 85"/>
                <a:gd name="T16" fmla="*/ 98 w 120"/>
                <a:gd name="T17" fmla="*/ 50 h 85"/>
                <a:gd name="T18" fmla="*/ 98 w 120"/>
                <a:gd name="T19" fmla="*/ 50 h 85"/>
                <a:gd name="T20" fmla="*/ 76 w 120"/>
                <a:gd name="T21" fmla="*/ 44 h 85"/>
                <a:gd name="T22" fmla="*/ 69 w 120"/>
                <a:gd name="T23" fmla="*/ 45 h 85"/>
                <a:gd name="T24" fmla="*/ 69 w 120"/>
                <a:gd name="T25" fmla="*/ 45 h 85"/>
                <a:gd name="T26" fmla="*/ 69 w 120"/>
                <a:gd name="T27" fmla="*/ 45 h 85"/>
                <a:gd name="T28" fmla="*/ 69 w 120"/>
                <a:gd name="T29" fmla="*/ 42 h 85"/>
                <a:gd name="T30" fmla="*/ 28 w 120"/>
                <a:gd name="T3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85">
                  <a:moveTo>
                    <a:pt x="28" y="0"/>
                  </a:moveTo>
                  <a:cubicBezTo>
                    <a:pt x="19" y="0"/>
                    <a:pt x="11" y="3"/>
                    <a:pt x="5" y="7"/>
                  </a:cubicBezTo>
                  <a:cubicBezTo>
                    <a:pt x="5" y="7"/>
                    <a:pt x="5" y="7"/>
                    <a:pt x="5" y="7"/>
                  </a:cubicBezTo>
                  <a:cubicBezTo>
                    <a:pt x="3" y="5"/>
                    <a:pt x="2" y="3"/>
                    <a:pt x="0" y="1"/>
                  </a:cubicBezTo>
                  <a:cubicBezTo>
                    <a:pt x="4" y="85"/>
                    <a:pt x="4" y="85"/>
                    <a:pt x="4" y="85"/>
                  </a:cubicBezTo>
                  <a:cubicBezTo>
                    <a:pt x="120" y="85"/>
                    <a:pt x="120" y="85"/>
                    <a:pt x="120" y="85"/>
                  </a:cubicBezTo>
                  <a:cubicBezTo>
                    <a:pt x="120" y="82"/>
                    <a:pt x="120" y="80"/>
                    <a:pt x="119" y="77"/>
                  </a:cubicBezTo>
                  <a:cubicBezTo>
                    <a:pt x="117" y="74"/>
                    <a:pt x="116" y="70"/>
                    <a:pt x="114" y="67"/>
                  </a:cubicBezTo>
                  <a:cubicBezTo>
                    <a:pt x="110" y="60"/>
                    <a:pt x="105" y="54"/>
                    <a:pt x="98" y="50"/>
                  </a:cubicBezTo>
                  <a:cubicBezTo>
                    <a:pt x="98" y="50"/>
                    <a:pt x="98" y="50"/>
                    <a:pt x="98" y="50"/>
                  </a:cubicBezTo>
                  <a:cubicBezTo>
                    <a:pt x="91" y="46"/>
                    <a:pt x="84" y="44"/>
                    <a:pt x="76" y="44"/>
                  </a:cubicBezTo>
                  <a:cubicBezTo>
                    <a:pt x="73" y="44"/>
                    <a:pt x="71" y="45"/>
                    <a:pt x="69" y="45"/>
                  </a:cubicBezTo>
                  <a:cubicBezTo>
                    <a:pt x="69" y="45"/>
                    <a:pt x="69" y="45"/>
                    <a:pt x="69" y="45"/>
                  </a:cubicBezTo>
                  <a:cubicBezTo>
                    <a:pt x="69" y="45"/>
                    <a:pt x="69" y="45"/>
                    <a:pt x="69" y="45"/>
                  </a:cubicBezTo>
                  <a:cubicBezTo>
                    <a:pt x="69" y="44"/>
                    <a:pt x="69" y="43"/>
                    <a:pt x="69" y="42"/>
                  </a:cubicBezTo>
                  <a:cubicBezTo>
                    <a:pt x="69" y="19"/>
                    <a:pt x="50" y="0"/>
                    <a:pt x="28"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 name="Freeform 31"/>
            <p:cNvSpPr/>
            <p:nvPr/>
          </p:nvSpPr>
          <p:spPr bwMode="auto">
            <a:xfrm>
              <a:off x="8121651" y="6778626"/>
              <a:ext cx="92075" cy="26988"/>
            </a:xfrm>
            <a:custGeom>
              <a:avLst/>
              <a:gdLst>
                <a:gd name="T0" fmla="*/ 0 w 58"/>
                <a:gd name="T1" fmla="*/ 0 h 17"/>
                <a:gd name="T2" fmla="*/ 0 w 58"/>
                <a:gd name="T3" fmla="*/ 0 h 17"/>
                <a:gd name="T4" fmla="*/ 58 w 58"/>
                <a:gd name="T5" fmla="*/ 17 h 17"/>
                <a:gd name="T6" fmla="*/ 0 w 58"/>
                <a:gd name="T7" fmla="*/ 0 h 17"/>
              </a:gdLst>
              <a:ahLst/>
              <a:cxnLst>
                <a:cxn ang="0">
                  <a:pos x="T0" y="T1"/>
                </a:cxn>
                <a:cxn ang="0">
                  <a:pos x="T2" y="T3"/>
                </a:cxn>
                <a:cxn ang="0">
                  <a:pos x="T4" y="T5"/>
                </a:cxn>
                <a:cxn ang="0">
                  <a:pos x="T6" y="T7"/>
                </a:cxn>
              </a:cxnLst>
              <a:rect l="0" t="0" r="r" b="b"/>
              <a:pathLst>
                <a:path w="58" h="17">
                  <a:moveTo>
                    <a:pt x="0" y="0"/>
                  </a:moveTo>
                  <a:lnTo>
                    <a:pt x="0" y="0"/>
                  </a:lnTo>
                  <a:lnTo>
                    <a:pt x="58" y="1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 name="Freeform 32"/>
            <p:cNvSpPr/>
            <p:nvPr/>
          </p:nvSpPr>
          <p:spPr bwMode="auto">
            <a:xfrm>
              <a:off x="8121651" y="6778626"/>
              <a:ext cx="92075" cy="26988"/>
            </a:xfrm>
            <a:custGeom>
              <a:avLst/>
              <a:gdLst>
                <a:gd name="T0" fmla="*/ 0 w 58"/>
                <a:gd name="T1" fmla="*/ 0 h 17"/>
                <a:gd name="T2" fmla="*/ 0 w 58"/>
                <a:gd name="T3" fmla="*/ 0 h 17"/>
                <a:gd name="T4" fmla="*/ 58 w 58"/>
                <a:gd name="T5" fmla="*/ 17 h 17"/>
                <a:gd name="T6" fmla="*/ 0 w 58"/>
                <a:gd name="T7" fmla="*/ 0 h 17"/>
              </a:gdLst>
              <a:ahLst/>
              <a:cxnLst>
                <a:cxn ang="0">
                  <a:pos x="T0" y="T1"/>
                </a:cxn>
                <a:cxn ang="0">
                  <a:pos x="T2" y="T3"/>
                </a:cxn>
                <a:cxn ang="0">
                  <a:pos x="T4" y="T5"/>
                </a:cxn>
                <a:cxn ang="0">
                  <a:pos x="T6" y="T7"/>
                </a:cxn>
              </a:cxnLst>
              <a:rect l="0" t="0" r="r" b="b"/>
              <a:pathLst>
                <a:path w="58" h="17">
                  <a:moveTo>
                    <a:pt x="0" y="0"/>
                  </a:moveTo>
                  <a:lnTo>
                    <a:pt x="0" y="0"/>
                  </a:lnTo>
                  <a:lnTo>
                    <a:pt x="58" y="1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 name="Freeform 44"/>
            <p:cNvSpPr/>
            <p:nvPr/>
          </p:nvSpPr>
          <p:spPr bwMode="auto">
            <a:xfrm>
              <a:off x="350838" y="5516564"/>
              <a:ext cx="482600" cy="1320800"/>
            </a:xfrm>
            <a:custGeom>
              <a:avLst/>
              <a:gdLst>
                <a:gd name="T0" fmla="*/ 304 w 304"/>
                <a:gd name="T1" fmla="*/ 237 h 832"/>
                <a:gd name="T2" fmla="*/ 186 w 304"/>
                <a:gd name="T3" fmla="*/ 275 h 832"/>
                <a:gd name="T4" fmla="*/ 147 w 304"/>
                <a:gd name="T5" fmla="*/ 0 h 832"/>
                <a:gd name="T6" fmla="*/ 120 w 304"/>
                <a:gd name="T7" fmla="*/ 362 h 832"/>
                <a:gd name="T8" fmla="*/ 0 w 304"/>
                <a:gd name="T9" fmla="*/ 328 h 832"/>
                <a:gd name="T10" fmla="*/ 110 w 304"/>
                <a:gd name="T11" fmla="*/ 423 h 832"/>
                <a:gd name="T12" fmla="*/ 99 w 304"/>
                <a:gd name="T13" fmla="*/ 832 h 832"/>
                <a:gd name="T14" fmla="*/ 194 w 304"/>
                <a:gd name="T15" fmla="*/ 832 h 832"/>
                <a:gd name="T16" fmla="*/ 191 w 304"/>
                <a:gd name="T17" fmla="*/ 337 h 832"/>
                <a:gd name="T18" fmla="*/ 304 w 304"/>
                <a:gd name="T19" fmla="*/ 23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832">
                  <a:moveTo>
                    <a:pt x="304" y="237"/>
                  </a:moveTo>
                  <a:lnTo>
                    <a:pt x="186" y="275"/>
                  </a:lnTo>
                  <a:lnTo>
                    <a:pt x="147" y="0"/>
                  </a:lnTo>
                  <a:lnTo>
                    <a:pt x="120" y="362"/>
                  </a:lnTo>
                  <a:lnTo>
                    <a:pt x="0" y="328"/>
                  </a:lnTo>
                  <a:lnTo>
                    <a:pt x="110" y="423"/>
                  </a:lnTo>
                  <a:lnTo>
                    <a:pt x="99" y="832"/>
                  </a:lnTo>
                  <a:lnTo>
                    <a:pt x="194" y="832"/>
                  </a:lnTo>
                  <a:lnTo>
                    <a:pt x="191" y="337"/>
                  </a:lnTo>
                  <a:lnTo>
                    <a:pt x="304" y="237"/>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 name="Freeform 45"/>
            <p:cNvSpPr/>
            <p:nvPr/>
          </p:nvSpPr>
          <p:spPr bwMode="auto">
            <a:xfrm>
              <a:off x="350838" y="5516564"/>
              <a:ext cx="482600" cy="1320800"/>
            </a:xfrm>
            <a:custGeom>
              <a:avLst/>
              <a:gdLst>
                <a:gd name="T0" fmla="*/ 304 w 304"/>
                <a:gd name="T1" fmla="*/ 237 h 832"/>
                <a:gd name="T2" fmla="*/ 186 w 304"/>
                <a:gd name="T3" fmla="*/ 275 h 832"/>
                <a:gd name="T4" fmla="*/ 147 w 304"/>
                <a:gd name="T5" fmla="*/ 0 h 832"/>
                <a:gd name="T6" fmla="*/ 120 w 304"/>
                <a:gd name="T7" fmla="*/ 362 h 832"/>
                <a:gd name="T8" fmla="*/ 0 w 304"/>
                <a:gd name="T9" fmla="*/ 328 h 832"/>
                <a:gd name="T10" fmla="*/ 110 w 304"/>
                <a:gd name="T11" fmla="*/ 423 h 832"/>
                <a:gd name="T12" fmla="*/ 99 w 304"/>
                <a:gd name="T13" fmla="*/ 832 h 832"/>
                <a:gd name="T14" fmla="*/ 194 w 304"/>
                <a:gd name="T15" fmla="*/ 832 h 832"/>
                <a:gd name="T16" fmla="*/ 191 w 304"/>
                <a:gd name="T17" fmla="*/ 337 h 832"/>
                <a:gd name="T18" fmla="*/ 304 w 304"/>
                <a:gd name="T19" fmla="*/ 23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832">
                  <a:moveTo>
                    <a:pt x="304" y="237"/>
                  </a:moveTo>
                  <a:lnTo>
                    <a:pt x="186" y="275"/>
                  </a:lnTo>
                  <a:lnTo>
                    <a:pt x="147" y="0"/>
                  </a:lnTo>
                  <a:lnTo>
                    <a:pt x="120" y="362"/>
                  </a:lnTo>
                  <a:lnTo>
                    <a:pt x="0" y="328"/>
                  </a:lnTo>
                  <a:lnTo>
                    <a:pt x="110" y="423"/>
                  </a:lnTo>
                  <a:lnTo>
                    <a:pt x="99" y="832"/>
                  </a:lnTo>
                  <a:lnTo>
                    <a:pt x="194" y="832"/>
                  </a:lnTo>
                  <a:lnTo>
                    <a:pt x="191" y="337"/>
                  </a:lnTo>
                  <a:lnTo>
                    <a:pt x="304" y="2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 name="Oval 46"/>
            <p:cNvSpPr>
              <a:spLocks noChangeArrowheads="1"/>
            </p:cNvSpPr>
            <p:nvPr/>
          </p:nvSpPr>
          <p:spPr bwMode="auto">
            <a:xfrm>
              <a:off x="184150" y="5873751"/>
              <a:ext cx="290513" cy="309563"/>
            </a:xfrm>
            <a:prstGeom prst="ellipse">
              <a:avLst/>
            </a:pr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 name="Freeform 47"/>
            <p:cNvSpPr/>
            <p:nvPr/>
          </p:nvSpPr>
          <p:spPr bwMode="auto">
            <a:xfrm>
              <a:off x="774700" y="5781676"/>
              <a:ext cx="250825" cy="265113"/>
            </a:xfrm>
            <a:custGeom>
              <a:avLst/>
              <a:gdLst>
                <a:gd name="T0" fmla="*/ 60 w 60"/>
                <a:gd name="T1" fmla="*/ 29 h 60"/>
                <a:gd name="T2" fmla="*/ 31 w 60"/>
                <a:gd name="T3" fmla="*/ 60 h 60"/>
                <a:gd name="T4" fmla="*/ 1 w 60"/>
                <a:gd name="T5" fmla="*/ 30 h 60"/>
                <a:gd name="T6" fmla="*/ 30 w 60"/>
                <a:gd name="T7" fmla="*/ 0 h 60"/>
                <a:gd name="T8" fmla="*/ 60 w 60"/>
                <a:gd name="T9" fmla="*/ 29 h 60"/>
              </a:gdLst>
              <a:ahLst/>
              <a:cxnLst>
                <a:cxn ang="0">
                  <a:pos x="T0" y="T1"/>
                </a:cxn>
                <a:cxn ang="0">
                  <a:pos x="T2" y="T3"/>
                </a:cxn>
                <a:cxn ang="0">
                  <a:pos x="T4" y="T5"/>
                </a:cxn>
                <a:cxn ang="0">
                  <a:pos x="T6" y="T7"/>
                </a:cxn>
                <a:cxn ang="0">
                  <a:pos x="T8" y="T9"/>
                </a:cxn>
              </a:cxnLst>
              <a:rect l="0" t="0" r="r" b="b"/>
              <a:pathLst>
                <a:path w="60" h="60">
                  <a:moveTo>
                    <a:pt x="60" y="29"/>
                  </a:moveTo>
                  <a:cubicBezTo>
                    <a:pt x="60" y="46"/>
                    <a:pt x="47" y="59"/>
                    <a:pt x="31" y="60"/>
                  </a:cubicBezTo>
                  <a:cubicBezTo>
                    <a:pt x="14" y="60"/>
                    <a:pt x="1" y="47"/>
                    <a:pt x="1" y="30"/>
                  </a:cubicBezTo>
                  <a:cubicBezTo>
                    <a:pt x="0" y="14"/>
                    <a:pt x="13" y="0"/>
                    <a:pt x="30" y="0"/>
                  </a:cubicBezTo>
                  <a:cubicBezTo>
                    <a:pt x="46" y="0"/>
                    <a:pt x="60" y="13"/>
                    <a:pt x="60" y="29"/>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 name="Freeform 48"/>
            <p:cNvSpPr/>
            <p:nvPr/>
          </p:nvSpPr>
          <p:spPr bwMode="auto">
            <a:xfrm>
              <a:off x="274638" y="5216526"/>
              <a:ext cx="584200" cy="639763"/>
            </a:xfrm>
            <a:custGeom>
              <a:avLst/>
              <a:gdLst>
                <a:gd name="T0" fmla="*/ 140 w 140"/>
                <a:gd name="T1" fmla="*/ 71 h 145"/>
                <a:gd name="T2" fmla="*/ 71 w 140"/>
                <a:gd name="T3" fmla="*/ 144 h 145"/>
                <a:gd name="T4" fmla="*/ 1 w 140"/>
                <a:gd name="T5" fmla="*/ 74 h 145"/>
                <a:gd name="T6" fmla="*/ 69 w 140"/>
                <a:gd name="T7" fmla="*/ 0 h 145"/>
                <a:gd name="T8" fmla="*/ 140 w 140"/>
                <a:gd name="T9" fmla="*/ 71 h 145"/>
              </a:gdLst>
              <a:ahLst/>
              <a:cxnLst>
                <a:cxn ang="0">
                  <a:pos x="T0" y="T1"/>
                </a:cxn>
                <a:cxn ang="0">
                  <a:pos x="T2" y="T3"/>
                </a:cxn>
                <a:cxn ang="0">
                  <a:pos x="T4" y="T5"/>
                </a:cxn>
                <a:cxn ang="0">
                  <a:pos x="T6" y="T7"/>
                </a:cxn>
                <a:cxn ang="0">
                  <a:pos x="T8" y="T9"/>
                </a:cxn>
              </a:cxnLst>
              <a:rect l="0" t="0" r="r" b="b"/>
              <a:pathLst>
                <a:path w="140" h="145">
                  <a:moveTo>
                    <a:pt x="140" y="71"/>
                  </a:moveTo>
                  <a:cubicBezTo>
                    <a:pt x="140" y="111"/>
                    <a:pt x="110" y="144"/>
                    <a:pt x="71" y="144"/>
                  </a:cubicBezTo>
                  <a:cubicBezTo>
                    <a:pt x="33" y="145"/>
                    <a:pt x="1" y="113"/>
                    <a:pt x="1" y="74"/>
                  </a:cubicBezTo>
                  <a:cubicBezTo>
                    <a:pt x="0" y="34"/>
                    <a:pt x="31" y="1"/>
                    <a:pt x="69" y="0"/>
                  </a:cubicBezTo>
                  <a:cubicBezTo>
                    <a:pt x="107" y="0"/>
                    <a:pt x="139" y="31"/>
                    <a:pt x="140" y="71"/>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 name="Oval 49"/>
            <p:cNvSpPr>
              <a:spLocks noChangeArrowheads="1"/>
            </p:cNvSpPr>
            <p:nvPr/>
          </p:nvSpPr>
          <p:spPr bwMode="auto">
            <a:xfrm>
              <a:off x="850900" y="5861051"/>
              <a:ext cx="136525" cy="150813"/>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 name="Freeform 50"/>
            <p:cNvSpPr>
              <a:spLocks noEditPoints="1"/>
            </p:cNvSpPr>
            <p:nvPr/>
          </p:nvSpPr>
          <p:spPr bwMode="auto">
            <a:xfrm>
              <a:off x="646113" y="5481639"/>
              <a:ext cx="254000" cy="573088"/>
            </a:xfrm>
            <a:custGeom>
              <a:avLst/>
              <a:gdLst>
                <a:gd name="T0" fmla="*/ 2 w 61"/>
                <a:gd name="T1" fmla="*/ 130 h 130"/>
                <a:gd name="T2" fmla="*/ 61 w 61"/>
                <a:gd name="T3" fmla="*/ 128 h 130"/>
                <a:gd name="T4" fmla="*/ 32 w 61"/>
                <a:gd name="T5" fmla="*/ 97 h 130"/>
                <a:gd name="T6" fmla="*/ 32 w 61"/>
                <a:gd name="T7" fmla="*/ 97 h 130"/>
                <a:gd name="T8" fmla="*/ 58 w 61"/>
                <a:gd name="T9" fmla="*/ 68 h 130"/>
                <a:gd name="T10" fmla="*/ 58 w 61"/>
                <a:gd name="T11" fmla="*/ 68 h 130"/>
                <a:gd name="T12" fmla="*/ 59 w 61"/>
                <a:gd name="T13" fmla="*/ 68 h 130"/>
                <a:gd name="T14" fmla="*/ 59 w 61"/>
                <a:gd name="T15" fmla="*/ 68 h 130"/>
                <a:gd name="T16" fmla="*/ 59 w 61"/>
                <a:gd name="T17" fmla="*/ 68 h 130"/>
                <a:gd name="T18" fmla="*/ 59 w 61"/>
                <a:gd name="T19" fmla="*/ 68 h 130"/>
                <a:gd name="T20" fmla="*/ 59 w 61"/>
                <a:gd name="T21" fmla="*/ 68 h 130"/>
                <a:gd name="T22" fmla="*/ 59 w 61"/>
                <a:gd name="T23" fmla="*/ 68 h 130"/>
                <a:gd name="T24" fmla="*/ 59 w 61"/>
                <a:gd name="T25" fmla="*/ 68 h 130"/>
                <a:gd name="T26" fmla="*/ 59 w 61"/>
                <a:gd name="T27" fmla="*/ 68 h 130"/>
                <a:gd name="T28" fmla="*/ 59 w 61"/>
                <a:gd name="T29" fmla="*/ 68 h 130"/>
                <a:gd name="T30" fmla="*/ 59 w 61"/>
                <a:gd name="T31" fmla="*/ 68 h 130"/>
                <a:gd name="T32" fmla="*/ 60 w 61"/>
                <a:gd name="T33" fmla="*/ 68 h 130"/>
                <a:gd name="T34" fmla="*/ 60 w 61"/>
                <a:gd name="T35" fmla="*/ 68 h 130"/>
                <a:gd name="T36" fmla="*/ 60 w 61"/>
                <a:gd name="T37" fmla="*/ 68 h 130"/>
                <a:gd name="T38" fmla="*/ 60 w 61"/>
                <a:gd name="T39" fmla="*/ 68 h 130"/>
                <a:gd name="T40" fmla="*/ 60 w 61"/>
                <a:gd name="T41" fmla="*/ 68 h 130"/>
                <a:gd name="T42" fmla="*/ 60 w 61"/>
                <a:gd name="T43" fmla="*/ 68 h 130"/>
                <a:gd name="T44" fmla="*/ 60 w 61"/>
                <a:gd name="T45" fmla="*/ 68 h 130"/>
                <a:gd name="T46" fmla="*/ 60 w 61"/>
                <a:gd name="T47" fmla="*/ 68 h 130"/>
                <a:gd name="T48" fmla="*/ 60 w 61"/>
                <a:gd name="T49" fmla="*/ 68 h 130"/>
                <a:gd name="T50" fmla="*/ 61 w 61"/>
                <a:gd name="T51" fmla="*/ 68 h 130"/>
                <a:gd name="T52" fmla="*/ 61 w 61"/>
                <a:gd name="T53" fmla="*/ 68 h 130"/>
                <a:gd name="T54" fmla="*/ 61 w 61"/>
                <a:gd name="T55" fmla="*/ 68 h 130"/>
                <a:gd name="T56" fmla="*/ 61 w 61"/>
                <a:gd name="T57" fmla="*/ 68 h 130"/>
                <a:gd name="T58" fmla="*/ 61 w 61"/>
                <a:gd name="T59" fmla="*/ 68 h 130"/>
                <a:gd name="T60" fmla="*/ 61 w 61"/>
                <a:gd name="T61" fmla="*/ 68 h 130"/>
                <a:gd name="T62" fmla="*/ 61 w 61"/>
                <a:gd name="T63" fmla="*/ 68 h 130"/>
                <a:gd name="T64" fmla="*/ 61 w 61"/>
                <a:gd name="T65" fmla="*/ 68 h 130"/>
                <a:gd name="T66" fmla="*/ 51 w 61"/>
                <a:gd name="T67" fmla="*/ 14 h 130"/>
                <a:gd name="T68" fmla="*/ 51 w 61"/>
                <a:gd name="T69" fmla="*/ 14 h 130"/>
                <a:gd name="T70" fmla="*/ 51 w 61"/>
                <a:gd name="T71" fmla="*/ 13 h 130"/>
                <a:gd name="T72" fmla="*/ 51 w 61"/>
                <a:gd name="T73" fmla="*/ 13 h 130"/>
                <a:gd name="T74" fmla="*/ 51 w 61"/>
                <a:gd name="T75" fmla="*/ 13 h 130"/>
                <a:gd name="T76" fmla="*/ 51 w 61"/>
                <a:gd name="T77" fmla="*/ 12 h 130"/>
                <a:gd name="T78" fmla="*/ 51 w 61"/>
                <a:gd name="T79" fmla="*/ 12 h 130"/>
                <a:gd name="T80" fmla="*/ 51 w 61"/>
                <a:gd name="T81" fmla="*/ 12 h 130"/>
                <a:gd name="T82" fmla="*/ 51 w 61"/>
                <a:gd name="T83" fmla="*/ 12 h 130"/>
                <a:gd name="T84" fmla="*/ 51 w 61"/>
                <a:gd name="T85" fmla="*/ 11 h 130"/>
                <a:gd name="T86" fmla="*/ 51 w 61"/>
                <a:gd name="T87" fmla="*/ 11 h 130"/>
                <a:gd name="T88" fmla="*/ 51 w 61"/>
                <a:gd name="T89" fmla="*/ 10 h 130"/>
                <a:gd name="T90" fmla="*/ 51 w 61"/>
                <a:gd name="T91" fmla="*/ 10 h 130"/>
                <a:gd name="T92" fmla="*/ 51 w 61"/>
                <a:gd name="T93" fmla="*/ 10 h 130"/>
                <a:gd name="T94" fmla="*/ 51 w 61"/>
                <a:gd name="T95" fmla="*/ 10 h 130"/>
                <a:gd name="T96" fmla="*/ 50 w 61"/>
                <a:gd name="T97" fmla="*/ 9 h 130"/>
                <a:gd name="T98" fmla="*/ 50 w 61"/>
                <a:gd name="T99" fmla="*/ 3 h 130"/>
                <a:gd name="T100" fmla="*/ 50 w 61"/>
                <a:gd name="T101" fmla="*/ 2 h 130"/>
                <a:gd name="T102" fmla="*/ 50 w 61"/>
                <a:gd name="T103" fmla="*/ 2 h 130"/>
                <a:gd name="T104" fmla="*/ 50 w 61"/>
                <a:gd name="T105" fmla="*/ 2 h 130"/>
                <a:gd name="T106" fmla="*/ 50 w 61"/>
                <a:gd name="T107" fmla="*/ 2 h 130"/>
                <a:gd name="T108" fmla="*/ 50 w 61"/>
                <a:gd name="T109" fmla="*/ 1 h 130"/>
                <a:gd name="T110" fmla="*/ 50 w 61"/>
                <a:gd name="T111" fmla="*/ 1 h 130"/>
                <a:gd name="T112" fmla="*/ 50 w 61"/>
                <a:gd name="T113" fmla="*/ 1 h 130"/>
                <a:gd name="T114" fmla="*/ 50 w 61"/>
                <a:gd name="T115" fmla="*/ 1 h 130"/>
                <a:gd name="T116" fmla="*/ 50 w 61"/>
                <a:gd name="T117" fmla="*/ 1 h 130"/>
                <a:gd name="T118" fmla="*/ 50 w 61"/>
                <a:gd name="T119" fmla="*/ 0 h 130"/>
                <a:gd name="T120" fmla="*/ 50 w 61"/>
                <a:gd name="T121" fmla="*/ 0 h 130"/>
                <a:gd name="T122" fmla="*/ 50 w 61"/>
                <a:gd name="T12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 h="130">
                  <a:moveTo>
                    <a:pt x="32" y="104"/>
                  </a:moveTo>
                  <a:cubicBezTo>
                    <a:pt x="2" y="129"/>
                    <a:pt x="2" y="129"/>
                    <a:pt x="2" y="129"/>
                  </a:cubicBezTo>
                  <a:cubicBezTo>
                    <a:pt x="2" y="130"/>
                    <a:pt x="2" y="130"/>
                    <a:pt x="2" y="130"/>
                  </a:cubicBezTo>
                  <a:cubicBezTo>
                    <a:pt x="32" y="104"/>
                    <a:pt x="32" y="104"/>
                    <a:pt x="32" y="104"/>
                  </a:cubicBezTo>
                  <a:cubicBezTo>
                    <a:pt x="35" y="118"/>
                    <a:pt x="47" y="128"/>
                    <a:pt x="61" y="128"/>
                  </a:cubicBezTo>
                  <a:cubicBezTo>
                    <a:pt x="61" y="128"/>
                    <a:pt x="61" y="128"/>
                    <a:pt x="61" y="128"/>
                  </a:cubicBezTo>
                  <a:cubicBezTo>
                    <a:pt x="61" y="128"/>
                    <a:pt x="61" y="128"/>
                    <a:pt x="61" y="128"/>
                  </a:cubicBezTo>
                  <a:cubicBezTo>
                    <a:pt x="47" y="128"/>
                    <a:pt x="35" y="117"/>
                    <a:pt x="32" y="104"/>
                  </a:cubicBezTo>
                  <a:moveTo>
                    <a:pt x="32" y="97"/>
                  </a:moveTo>
                  <a:cubicBezTo>
                    <a:pt x="0" y="107"/>
                    <a:pt x="0" y="107"/>
                    <a:pt x="0" y="107"/>
                  </a:cubicBezTo>
                  <a:cubicBezTo>
                    <a:pt x="32" y="97"/>
                    <a:pt x="32" y="97"/>
                    <a:pt x="32" y="97"/>
                  </a:cubicBezTo>
                  <a:cubicBezTo>
                    <a:pt x="32" y="97"/>
                    <a:pt x="32" y="97"/>
                    <a:pt x="32" y="97"/>
                  </a:cubicBezTo>
                  <a:moveTo>
                    <a:pt x="58" y="68"/>
                  </a:moveTo>
                  <a:cubicBezTo>
                    <a:pt x="58" y="68"/>
                    <a:pt x="58" y="68"/>
                    <a:pt x="58" y="68"/>
                  </a:cubicBezTo>
                  <a:cubicBezTo>
                    <a:pt x="58" y="68"/>
                    <a:pt x="58" y="68"/>
                    <a:pt x="58" y="68"/>
                  </a:cubicBezTo>
                  <a:moveTo>
                    <a:pt x="58" y="68"/>
                  </a:moveTo>
                  <a:cubicBezTo>
                    <a:pt x="58" y="68"/>
                    <a:pt x="58" y="68"/>
                    <a:pt x="58" y="68"/>
                  </a:cubicBezTo>
                  <a:cubicBezTo>
                    <a:pt x="58" y="68"/>
                    <a:pt x="58" y="68"/>
                    <a:pt x="58"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59" y="68"/>
                  </a:moveTo>
                  <a:cubicBezTo>
                    <a:pt x="59" y="68"/>
                    <a:pt x="59" y="68"/>
                    <a:pt x="59" y="68"/>
                  </a:cubicBezTo>
                  <a:cubicBezTo>
                    <a:pt x="59" y="68"/>
                    <a:pt x="59" y="68"/>
                    <a:pt x="59" y="68"/>
                  </a:cubicBezTo>
                  <a:moveTo>
                    <a:pt x="60" y="68"/>
                  </a:moveTo>
                  <a:cubicBezTo>
                    <a:pt x="60" y="68"/>
                    <a:pt x="60" y="68"/>
                    <a:pt x="59"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0" y="68"/>
                  </a:moveTo>
                  <a:cubicBezTo>
                    <a:pt x="60" y="68"/>
                    <a:pt x="60" y="68"/>
                    <a:pt x="60" y="68"/>
                  </a:cubicBezTo>
                  <a:cubicBezTo>
                    <a:pt x="60" y="68"/>
                    <a:pt x="60" y="68"/>
                    <a:pt x="60" y="68"/>
                  </a:cubicBezTo>
                  <a:moveTo>
                    <a:pt x="61" y="68"/>
                  </a:moveTo>
                  <a:cubicBezTo>
                    <a:pt x="60" y="68"/>
                    <a:pt x="60" y="68"/>
                    <a:pt x="60" y="68"/>
                  </a:cubicBezTo>
                  <a:cubicBezTo>
                    <a:pt x="60" y="68"/>
                    <a:pt x="60" y="68"/>
                    <a:pt x="61" y="68"/>
                  </a:cubicBezTo>
                  <a:moveTo>
                    <a:pt x="61" y="68"/>
                  </a:moveTo>
                  <a:cubicBezTo>
                    <a:pt x="61" y="68"/>
                    <a:pt x="61" y="68"/>
                    <a:pt x="61" y="68"/>
                  </a:cubicBezTo>
                  <a:cubicBezTo>
                    <a:pt x="61" y="68"/>
                    <a:pt x="61" y="68"/>
                    <a:pt x="61" y="68"/>
                  </a:cubicBezTo>
                  <a:moveTo>
                    <a:pt x="61" y="68"/>
                  </a:moveTo>
                  <a:cubicBezTo>
                    <a:pt x="61" y="68"/>
                    <a:pt x="61" y="68"/>
                    <a:pt x="61" y="68"/>
                  </a:cubicBezTo>
                  <a:cubicBezTo>
                    <a:pt x="61" y="68"/>
                    <a:pt x="61" y="68"/>
                    <a:pt x="61" y="68"/>
                  </a:cubicBezTo>
                  <a:cubicBezTo>
                    <a:pt x="61" y="68"/>
                    <a:pt x="61" y="68"/>
                    <a:pt x="61" y="68"/>
                  </a:cubicBezTo>
                  <a:cubicBezTo>
                    <a:pt x="61" y="68"/>
                    <a:pt x="61" y="68"/>
                    <a:pt x="61" y="68"/>
                  </a:cubicBezTo>
                  <a:moveTo>
                    <a:pt x="61" y="68"/>
                  </a:moveTo>
                  <a:cubicBezTo>
                    <a:pt x="61" y="68"/>
                    <a:pt x="61" y="68"/>
                    <a:pt x="61" y="68"/>
                  </a:cubicBezTo>
                  <a:cubicBezTo>
                    <a:pt x="61" y="68"/>
                    <a:pt x="61" y="68"/>
                    <a:pt x="61" y="68"/>
                  </a:cubicBezTo>
                  <a:moveTo>
                    <a:pt x="61" y="68"/>
                  </a:moveTo>
                  <a:cubicBezTo>
                    <a:pt x="61" y="68"/>
                    <a:pt x="61" y="68"/>
                    <a:pt x="61" y="68"/>
                  </a:cubicBezTo>
                  <a:cubicBezTo>
                    <a:pt x="61" y="68"/>
                    <a:pt x="61" y="68"/>
                    <a:pt x="61" y="68"/>
                  </a:cubicBezTo>
                  <a:moveTo>
                    <a:pt x="61" y="68"/>
                  </a:moveTo>
                  <a:cubicBezTo>
                    <a:pt x="61" y="68"/>
                    <a:pt x="61" y="68"/>
                    <a:pt x="61" y="68"/>
                  </a:cubicBezTo>
                  <a:cubicBezTo>
                    <a:pt x="61" y="68"/>
                    <a:pt x="61" y="68"/>
                    <a:pt x="61" y="68"/>
                  </a:cubicBezTo>
                  <a:moveTo>
                    <a:pt x="61" y="68"/>
                  </a:moveTo>
                  <a:cubicBezTo>
                    <a:pt x="61" y="68"/>
                    <a:pt x="61" y="68"/>
                    <a:pt x="61" y="68"/>
                  </a:cubicBezTo>
                  <a:cubicBezTo>
                    <a:pt x="61" y="68"/>
                    <a:pt x="61" y="68"/>
                    <a:pt x="61" y="68"/>
                  </a:cubicBezTo>
                  <a:cubicBezTo>
                    <a:pt x="61" y="68"/>
                    <a:pt x="61" y="68"/>
                    <a:pt x="61" y="68"/>
                  </a:cubicBezTo>
                  <a:moveTo>
                    <a:pt x="51" y="14"/>
                  </a:moveTo>
                  <a:cubicBezTo>
                    <a:pt x="51" y="14"/>
                    <a:pt x="51" y="14"/>
                    <a:pt x="51" y="14"/>
                  </a:cubicBezTo>
                  <a:cubicBezTo>
                    <a:pt x="51" y="14"/>
                    <a:pt x="51" y="14"/>
                    <a:pt x="51" y="14"/>
                  </a:cubicBezTo>
                  <a:moveTo>
                    <a:pt x="51" y="14"/>
                  </a:moveTo>
                  <a:cubicBezTo>
                    <a:pt x="51" y="14"/>
                    <a:pt x="51" y="14"/>
                    <a:pt x="51" y="14"/>
                  </a:cubicBezTo>
                  <a:cubicBezTo>
                    <a:pt x="51" y="14"/>
                    <a:pt x="51" y="14"/>
                    <a:pt x="51" y="14"/>
                  </a:cubicBezTo>
                  <a:moveTo>
                    <a:pt x="51" y="13"/>
                  </a:moveTo>
                  <a:cubicBezTo>
                    <a:pt x="51" y="13"/>
                    <a:pt x="51" y="13"/>
                    <a:pt x="51" y="13"/>
                  </a:cubicBezTo>
                  <a:cubicBezTo>
                    <a:pt x="51" y="13"/>
                    <a:pt x="51" y="13"/>
                    <a:pt x="51" y="13"/>
                  </a:cubicBezTo>
                  <a:moveTo>
                    <a:pt x="51" y="13"/>
                  </a:moveTo>
                  <a:cubicBezTo>
                    <a:pt x="51" y="13"/>
                    <a:pt x="51" y="13"/>
                    <a:pt x="51" y="13"/>
                  </a:cubicBezTo>
                  <a:cubicBezTo>
                    <a:pt x="51" y="13"/>
                    <a:pt x="51" y="13"/>
                    <a:pt x="51" y="13"/>
                  </a:cubicBezTo>
                  <a:moveTo>
                    <a:pt x="51" y="13"/>
                  </a:moveTo>
                  <a:cubicBezTo>
                    <a:pt x="51" y="13"/>
                    <a:pt x="51" y="13"/>
                    <a:pt x="51" y="13"/>
                  </a:cubicBezTo>
                  <a:cubicBezTo>
                    <a:pt x="51" y="13"/>
                    <a:pt x="51" y="13"/>
                    <a:pt x="51" y="13"/>
                  </a:cubicBezTo>
                  <a:moveTo>
                    <a:pt x="51" y="12"/>
                  </a:moveTo>
                  <a:cubicBezTo>
                    <a:pt x="51" y="12"/>
                    <a:pt x="51" y="12"/>
                    <a:pt x="51" y="12"/>
                  </a:cubicBezTo>
                  <a:cubicBezTo>
                    <a:pt x="51" y="12"/>
                    <a:pt x="51" y="12"/>
                    <a:pt x="51" y="12"/>
                  </a:cubicBezTo>
                  <a:moveTo>
                    <a:pt x="51" y="12"/>
                  </a:moveTo>
                  <a:cubicBezTo>
                    <a:pt x="51" y="12"/>
                    <a:pt x="51" y="12"/>
                    <a:pt x="51" y="12"/>
                  </a:cubicBezTo>
                  <a:cubicBezTo>
                    <a:pt x="51" y="12"/>
                    <a:pt x="51" y="12"/>
                    <a:pt x="51" y="12"/>
                  </a:cubicBezTo>
                  <a:moveTo>
                    <a:pt x="51" y="12"/>
                  </a:moveTo>
                  <a:cubicBezTo>
                    <a:pt x="51" y="12"/>
                    <a:pt x="51" y="12"/>
                    <a:pt x="51" y="12"/>
                  </a:cubicBezTo>
                  <a:cubicBezTo>
                    <a:pt x="51" y="12"/>
                    <a:pt x="51" y="12"/>
                    <a:pt x="51" y="12"/>
                  </a:cubicBezTo>
                  <a:moveTo>
                    <a:pt x="51" y="12"/>
                  </a:moveTo>
                  <a:cubicBezTo>
                    <a:pt x="51" y="12"/>
                    <a:pt x="51" y="12"/>
                    <a:pt x="51" y="12"/>
                  </a:cubicBezTo>
                  <a:cubicBezTo>
                    <a:pt x="51" y="12"/>
                    <a:pt x="51" y="12"/>
                    <a:pt x="51" y="12"/>
                  </a:cubicBezTo>
                  <a:moveTo>
                    <a:pt x="51" y="11"/>
                  </a:moveTo>
                  <a:cubicBezTo>
                    <a:pt x="51" y="11"/>
                    <a:pt x="51" y="12"/>
                    <a:pt x="51" y="12"/>
                  </a:cubicBezTo>
                  <a:cubicBezTo>
                    <a:pt x="51" y="11"/>
                    <a:pt x="51" y="11"/>
                    <a:pt x="51" y="11"/>
                  </a:cubicBezTo>
                  <a:moveTo>
                    <a:pt x="51" y="11"/>
                  </a:moveTo>
                  <a:cubicBezTo>
                    <a:pt x="51" y="11"/>
                    <a:pt x="51" y="11"/>
                    <a:pt x="51" y="11"/>
                  </a:cubicBezTo>
                  <a:cubicBezTo>
                    <a:pt x="51" y="11"/>
                    <a:pt x="51" y="11"/>
                    <a:pt x="51" y="11"/>
                  </a:cubicBezTo>
                  <a:cubicBezTo>
                    <a:pt x="51" y="11"/>
                    <a:pt x="51" y="11"/>
                    <a:pt x="51" y="11"/>
                  </a:cubicBezTo>
                  <a:cubicBezTo>
                    <a:pt x="51" y="11"/>
                    <a:pt x="51" y="11"/>
                    <a:pt x="51" y="11"/>
                  </a:cubicBezTo>
                  <a:moveTo>
                    <a:pt x="51" y="10"/>
                  </a:moveTo>
                  <a:cubicBezTo>
                    <a:pt x="51" y="10"/>
                    <a:pt x="51" y="11"/>
                    <a:pt x="51" y="11"/>
                  </a:cubicBezTo>
                  <a:cubicBezTo>
                    <a:pt x="51" y="11"/>
                    <a:pt x="51" y="10"/>
                    <a:pt x="51" y="10"/>
                  </a:cubicBezTo>
                  <a:moveTo>
                    <a:pt x="51" y="10"/>
                  </a:moveTo>
                  <a:cubicBezTo>
                    <a:pt x="51" y="10"/>
                    <a:pt x="51" y="10"/>
                    <a:pt x="51" y="10"/>
                  </a:cubicBezTo>
                  <a:cubicBezTo>
                    <a:pt x="51" y="10"/>
                    <a:pt x="51" y="10"/>
                    <a:pt x="51" y="10"/>
                  </a:cubicBezTo>
                  <a:moveTo>
                    <a:pt x="51" y="10"/>
                  </a:moveTo>
                  <a:cubicBezTo>
                    <a:pt x="51" y="10"/>
                    <a:pt x="51" y="10"/>
                    <a:pt x="51" y="10"/>
                  </a:cubicBezTo>
                  <a:cubicBezTo>
                    <a:pt x="51" y="10"/>
                    <a:pt x="51" y="10"/>
                    <a:pt x="51" y="10"/>
                  </a:cubicBezTo>
                  <a:moveTo>
                    <a:pt x="51" y="10"/>
                  </a:moveTo>
                  <a:cubicBezTo>
                    <a:pt x="51" y="10"/>
                    <a:pt x="51" y="10"/>
                    <a:pt x="51" y="10"/>
                  </a:cubicBezTo>
                  <a:cubicBezTo>
                    <a:pt x="51" y="10"/>
                    <a:pt x="51" y="10"/>
                    <a:pt x="51" y="10"/>
                  </a:cubicBezTo>
                  <a:moveTo>
                    <a:pt x="50" y="9"/>
                  </a:moveTo>
                  <a:cubicBezTo>
                    <a:pt x="50" y="9"/>
                    <a:pt x="51" y="10"/>
                    <a:pt x="51" y="10"/>
                  </a:cubicBezTo>
                  <a:cubicBezTo>
                    <a:pt x="51" y="10"/>
                    <a:pt x="50" y="9"/>
                    <a:pt x="50" y="9"/>
                  </a:cubicBezTo>
                  <a:moveTo>
                    <a:pt x="50" y="3"/>
                  </a:moveTo>
                  <a:cubicBezTo>
                    <a:pt x="50" y="5"/>
                    <a:pt x="50" y="7"/>
                    <a:pt x="50" y="9"/>
                  </a:cubicBezTo>
                  <a:cubicBezTo>
                    <a:pt x="50" y="7"/>
                    <a:pt x="50" y="5"/>
                    <a:pt x="50" y="3"/>
                  </a:cubicBezTo>
                  <a:moveTo>
                    <a:pt x="50" y="2"/>
                  </a:moveTo>
                  <a:cubicBezTo>
                    <a:pt x="50" y="2"/>
                    <a:pt x="50" y="2"/>
                    <a:pt x="50" y="2"/>
                  </a:cubicBezTo>
                  <a:cubicBezTo>
                    <a:pt x="50" y="2"/>
                    <a:pt x="50" y="2"/>
                    <a:pt x="50" y="2"/>
                  </a:cubicBezTo>
                  <a:moveTo>
                    <a:pt x="50" y="2"/>
                  </a:moveTo>
                  <a:cubicBezTo>
                    <a:pt x="50" y="2"/>
                    <a:pt x="50" y="2"/>
                    <a:pt x="50" y="2"/>
                  </a:cubicBezTo>
                  <a:cubicBezTo>
                    <a:pt x="50" y="2"/>
                    <a:pt x="50" y="2"/>
                    <a:pt x="50" y="2"/>
                  </a:cubicBezTo>
                  <a:moveTo>
                    <a:pt x="50" y="2"/>
                  </a:moveTo>
                  <a:cubicBezTo>
                    <a:pt x="50" y="2"/>
                    <a:pt x="50" y="2"/>
                    <a:pt x="50" y="2"/>
                  </a:cubicBezTo>
                  <a:cubicBezTo>
                    <a:pt x="50" y="2"/>
                    <a:pt x="50" y="2"/>
                    <a:pt x="50" y="2"/>
                  </a:cubicBezTo>
                  <a:moveTo>
                    <a:pt x="50" y="2"/>
                  </a:moveTo>
                  <a:cubicBezTo>
                    <a:pt x="50" y="2"/>
                    <a:pt x="50" y="2"/>
                    <a:pt x="50" y="2"/>
                  </a:cubicBezTo>
                  <a:cubicBezTo>
                    <a:pt x="50" y="2"/>
                    <a:pt x="50" y="2"/>
                    <a:pt x="50" y="2"/>
                  </a:cubicBezTo>
                  <a:moveTo>
                    <a:pt x="50" y="1"/>
                  </a:moveTo>
                  <a:cubicBezTo>
                    <a:pt x="50" y="1"/>
                    <a:pt x="50" y="2"/>
                    <a:pt x="50" y="2"/>
                  </a:cubicBezTo>
                  <a:cubicBezTo>
                    <a:pt x="50" y="2"/>
                    <a:pt x="50" y="1"/>
                    <a:pt x="50" y="1"/>
                  </a:cubicBezTo>
                  <a:moveTo>
                    <a:pt x="50" y="1"/>
                  </a:moveTo>
                  <a:cubicBezTo>
                    <a:pt x="50" y="1"/>
                    <a:pt x="50" y="1"/>
                    <a:pt x="50" y="1"/>
                  </a:cubicBezTo>
                  <a:cubicBezTo>
                    <a:pt x="50" y="1"/>
                    <a:pt x="50" y="1"/>
                    <a:pt x="50" y="1"/>
                  </a:cubicBezTo>
                  <a:moveTo>
                    <a:pt x="50" y="1"/>
                  </a:moveTo>
                  <a:cubicBezTo>
                    <a:pt x="50" y="1"/>
                    <a:pt x="50" y="1"/>
                    <a:pt x="50" y="1"/>
                  </a:cubicBezTo>
                  <a:cubicBezTo>
                    <a:pt x="50" y="1"/>
                    <a:pt x="50" y="1"/>
                    <a:pt x="50" y="1"/>
                  </a:cubicBezTo>
                  <a:moveTo>
                    <a:pt x="50" y="1"/>
                  </a:moveTo>
                  <a:cubicBezTo>
                    <a:pt x="50" y="1"/>
                    <a:pt x="50" y="1"/>
                    <a:pt x="50" y="1"/>
                  </a:cubicBezTo>
                  <a:cubicBezTo>
                    <a:pt x="50" y="1"/>
                    <a:pt x="50" y="1"/>
                    <a:pt x="50" y="1"/>
                  </a:cubicBezTo>
                  <a:moveTo>
                    <a:pt x="50" y="1"/>
                  </a:moveTo>
                  <a:cubicBezTo>
                    <a:pt x="50" y="1"/>
                    <a:pt x="50" y="1"/>
                    <a:pt x="50" y="1"/>
                  </a:cubicBezTo>
                  <a:cubicBezTo>
                    <a:pt x="50" y="1"/>
                    <a:pt x="50" y="1"/>
                    <a:pt x="50" y="1"/>
                  </a:cubicBezTo>
                  <a:moveTo>
                    <a:pt x="50" y="0"/>
                  </a:moveTo>
                  <a:cubicBezTo>
                    <a:pt x="50" y="0"/>
                    <a:pt x="50" y="0"/>
                    <a:pt x="50" y="0"/>
                  </a:cubicBezTo>
                  <a:cubicBezTo>
                    <a:pt x="50" y="0"/>
                    <a:pt x="50" y="0"/>
                    <a:pt x="50" y="0"/>
                  </a:cubicBezTo>
                  <a:moveTo>
                    <a:pt x="50" y="0"/>
                  </a:moveTo>
                  <a:cubicBezTo>
                    <a:pt x="50" y="0"/>
                    <a:pt x="50" y="0"/>
                    <a:pt x="50" y="0"/>
                  </a:cubicBezTo>
                  <a:cubicBezTo>
                    <a:pt x="50" y="0"/>
                    <a:pt x="50" y="0"/>
                    <a:pt x="50" y="0"/>
                  </a:cubicBezTo>
                  <a:moveTo>
                    <a:pt x="50" y="0"/>
                  </a:moveTo>
                  <a:cubicBezTo>
                    <a:pt x="50" y="0"/>
                    <a:pt x="50" y="0"/>
                    <a:pt x="50" y="0"/>
                  </a:cubicBezTo>
                  <a:cubicBezTo>
                    <a:pt x="50" y="0"/>
                    <a:pt x="50" y="0"/>
                    <a:pt x="5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 name="Rectangle 51"/>
            <p:cNvSpPr>
              <a:spLocks noChangeArrowheads="1"/>
            </p:cNvSpPr>
            <p:nvPr/>
          </p:nvSpPr>
          <p:spPr bwMode="auto">
            <a:xfrm>
              <a:off x="584200" y="6837364"/>
              <a:ext cx="74613" cy="127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 name="Rectangle 52"/>
            <p:cNvSpPr>
              <a:spLocks noChangeArrowheads="1"/>
            </p:cNvSpPr>
            <p:nvPr/>
          </p:nvSpPr>
          <p:spPr bwMode="auto">
            <a:xfrm>
              <a:off x="584200" y="6837364"/>
              <a:ext cx="74613"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 name="Freeform 53"/>
            <p:cNvSpPr>
              <a:spLocks noEditPoints="1"/>
            </p:cNvSpPr>
            <p:nvPr/>
          </p:nvSpPr>
          <p:spPr bwMode="auto">
            <a:xfrm>
              <a:off x="584200" y="5848351"/>
              <a:ext cx="195263" cy="989013"/>
            </a:xfrm>
            <a:custGeom>
              <a:avLst/>
              <a:gdLst>
                <a:gd name="T0" fmla="*/ 18 w 47"/>
                <a:gd name="T1" fmla="*/ 212 h 224"/>
                <a:gd name="T2" fmla="*/ 0 w 47"/>
                <a:gd name="T3" fmla="*/ 212 h 224"/>
                <a:gd name="T4" fmla="*/ 0 w 47"/>
                <a:gd name="T5" fmla="*/ 224 h 224"/>
                <a:gd name="T6" fmla="*/ 18 w 47"/>
                <a:gd name="T7" fmla="*/ 224 h 224"/>
                <a:gd name="T8" fmla="*/ 18 w 47"/>
                <a:gd name="T9" fmla="*/ 212 h 224"/>
                <a:gd name="T10" fmla="*/ 11 w 47"/>
                <a:gd name="T11" fmla="*/ 0 h 224"/>
                <a:gd name="T12" fmla="*/ 0 w 47"/>
                <a:gd name="T13" fmla="*/ 1 h 224"/>
                <a:gd name="T14" fmla="*/ 0 w 47"/>
                <a:gd name="T15" fmla="*/ 137 h 224"/>
                <a:gd name="T16" fmla="*/ 16 w 47"/>
                <a:gd name="T17" fmla="*/ 133 h 224"/>
                <a:gd name="T18" fmla="*/ 17 w 47"/>
                <a:gd name="T19" fmla="*/ 133 h 224"/>
                <a:gd name="T20" fmla="*/ 17 w 47"/>
                <a:gd name="T21" fmla="*/ 47 h 224"/>
                <a:gd name="T22" fmla="*/ 17 w 47"/>
                <a:gd name="T23" fmla="*/ 47 h 224"/>
                <a:gd name="T24" fmla="*/ 17 w 47"/>
                <a:gd name="T25" fmla="*/ 46 h 224"/>
                <a:gd name="T26" fmla="*/ 47 w 47"/>
                <a:gd name="T27" fmla="*/ 21 h 224"/>
                <a:gd name="T28" fmla="*/ 47 w 47"/>
                <a:gd name="T29" fmla="*/ 15 h 224"/>
                <a:gd name="T30" fmla="*/ 47 w 47"/>
                <a:gd name="T31" fmla="*/ 14 h 224"/>
                <a:gd name="T32" fmla="*/ 15 w 47"/>
                <a:gd name="T33" fmla="*/ 24 h 224"/>
                <a:gd name="T34" fmla="*/ 11 w 47"/>
                <a:gd name="T3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224">
                  <a:moveTo>
                    <a:pt x="18" y="212"/>
                  </a:moveTo>
                  <a:cubicBezTo>
                    <a:pt x="0" y="212"/>
                    <a:pt x="0" y="212"/>
                    <a:pt x="0" y="212"/>
                  </a:cubicBezTo>
                  <a:cubicBezTo>
                    <a:pt x="0" y="224"/>
                    <a:pt x="0" y="224"/>
                    <a:pt x="0" y="224"/>
                  </a:cubicBezTo>
                  <a:cubicBezTo>
                    <a:pt x="18" y="224"/>
                    <a:pt x="18" y="224"/>
                    <a:pt x="18" y="224"/>
                  </a:cubicBezTo>
                  <a:cubicBezTo>
                    <a:pt x="18" y="212"/>
                    <a:pt x="18" y="212"/>
                    <a:pt x="18" y="212"/>
                  </a:cubicBezTo>
                  <a:moveTo>
                    <a:pt x="11" y="0"/>
                  </a:moveTo>
                  <a:cubicBezTo>
                    <a:pt x="7" y="0"/>
                    <a:pt x="4" y="1"/>
                    <a:pt x="0" y="1"/>
                  </a:cubicBezTo>
                  <a:cubicBezTo>
                    <a:pt x="0" y="137"/>
                    <a:pt x="0" y="137"/>
                    <a:pt x="0" y="137"/>
                  </a:cubicBezTo>
                  <a:cubicBezTo>
                    <a:pt x="5" y="135"/>
                    <a:pt x="11" y="133"/>
                    <a:pt x="16" y="133"/>
                  </a:cubicBezTo>
                  <a:cubicBezTo>
                    <a:pt x="17" y="133"/>
                    <a:pt x="17" y="133"/>
                    <a:pt x="17" y="133"/>
                  </a:cubicBezTo>
                  <a:cubicBezTo>
                    <a:pt x="17" y="47"/>
                    <a:pt x="17" y="47"/>
                    <a:pt x="17" y="47"/>
                  </a:cubicBezTo>
                  <a:cubicBezTo>
                    <a:pt x="17" y="47"/>
                    <a:pt x="17" y="47"/>
                    <a:pt x="17" y="47"/>
                  </a:cubicBezTo>
                  <a:cubicBezTo>
                    <a:pt x="17" y="46"/>
                    <a:pt x="17" y="46"/>
                    <a:pt x="17" y="46"/>
                  </a:cubicBezTo>
                  <a:cubicBezTo>
                    <a:pt x="47" y="21"/>
                    <a:pt x="47" y="21"/>
                    <a:pt x="47" y="21"/>
                  </a:cubicBezTo>
                  <a:cubicBezTo>
                    <a:pt x="47" y="19"/>
                    <a:pt x="47" y="17"/>
                    <a:pt x="47" y="15"/>
                  </a:cubicBezTo>
                  <a:cubicBezTo>
                    <a:pt x="47" y="15"/>
                    <a:pt x="47" y="15"/>
                    <a:pt x="47" y="14"/>
                  </a:cubicBezTo>
                  <a:cubicBezTo>
                    <a:pt x="15" y="24"/>
                    <a:pt x="15" y="24"/>
                    <a:pt x="15" y="24"/>
                  </a:cubicBezTo>
                  <a:cubicBezTo>
                    <a:pt x="11" y="0"/>
                    <a:pt x="11" y="0"/>
                    <a:pt x="11" y="0"/>
                  </a:cubicBezTo>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 name="Freeform 54"/>
            <p:cNvSpPr>
              <a:spLocks noEditPoints="1"/>
            </p:cNvSpPr>
            <p:nvPr/>
          </p:nvSpPr>
          <p:spPr bwMode="auto">
            <a:xfrm>
              <a:off x="900113" y="6046789"/>
              <a:ext cx="4763" cy="0"/>
            </a:xfrm>
            <a:custGeom>
              <a:avLst/>
              <a:gdLst>
                <a:gd name="T0" fmla="*/ 0 w 1"/>
                <a:gd name="T1" fmla="*/ 0 w 1"/>
                <a:gd name="T2" fmla="*/ 0 w 1"/>
                <a:gd name="T3" fmla="*/ 1 w 1"/>
                <a:gd name="T4" fmla="*/ 1 w 1"/>
                <a:gd name="T5" fmla="*/ 1 w 1"/>
                <a:gd name="T6" fmla="*/ 1 w 1"/>
                <a:gd name="T7" fmla="*/ 1 w 1"/>
                <a:gd name="T8"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1">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 name="Freeform 55"/>
            <p:cNvSpPr>
              <a:spLocks noEditPoints="1"/>
            </p:cNvSpPr>
            <p:nvPr/>
          </p:nvSpPr>
          <p:spPr bwMode="auto">
            <a:xfrm>
              <a:off x="779463" y="5781676"/>
              <a:ext cx="246063" cy="265113"/>
            </a:xfrm>
            <a:custGeom>
              <a:avLst/>
              <a:gdLst>
                <a:gd name="T0" fmla="*/ 17 w 59"/>
                <a:gd name="T1" fmla="*/ 35 h 60"/>
                <a:gd name="T2" fmla="*/ 50 w 59"/>
                <a:gd name="T3" fmla="*/ 35 h 60"/>
                <a:gd name="T4" fmla="*/ 29 w 59"/>
                <a:gd name="T5" fmla="*/ 0 h 60"/>
                <a:gd name="T6" fmla="*/ 29 w 59"/>
                <a:gd name="T7" fmla="*/ 0 h 60"/>
                <a:gd name="T8" fmla="*/ 29 w 59"/>
                <a:gd name="T9" fmla="*/ 0 h 60"/>
                <a:gd name="T10" fmla="*/ 29 w 59"/>
                <a:gd name="T11" fmla="*/ 0 h 60"/>
                <a:gd name="T12" fmla="*/ 29 w 59"/>
                <a:gd name="T13" fmla="*/ 0 h 60"/>
                <a:gd name="T14" fmla="*/ 29 w 59"/>
                <a:gd name="T15" fmla="*/ 0 h 60"/>
                <a:gd name="T16" fmla="*/ 29 w 59"/>
                <a:gd name="T17" fmla="*/ 0 h 60"/>
                <a:gd name="T18" fmla="*/ 28 w 59"/>
                <a:gd name="T19" fmla="*/ 0 h 60"/>
                <a:gd name="T20" fmla="*/ 28 w 59"/>
                <a:gd name="T21" fmla="*/ 0 h 60"/>
                <a:gd name="T22" fmla="*/ 28 w 59"/>
                <a:gd name="T23" fmla="*/ 0 h 60"/>
                <a:gd name="T24" fmla="*/ 28 w 59"/>
                <a:gd name="T25" fmla="*/ 0 h 60"/>
                <a:gd name="T26" fmla="*/ 28 w 59"/>
                <a:gd name="T27" fmla="*/ 0 h 60"/>
                <a:gd name="T28" fmla="*/ 28 w 59"/>
                <a:gd name="T29" fmla="*/ 0 h 60"/>
                <a:gd name="T30" fmla="*/ 28 w 59"/>
                <a:gd name="T31" fmla="*/ 0 h 60"/>
                <a:gd name="T32" fmla="*/ 28 w 59"/>
                <a:gd name="T33" fmla="*/ 0 h 60"/>
                <a:gd name="T34" fmla="*/ 28 w 59"/>
                <a:gd name="T35" fmla="*/ 0 h 60"/>
                <a:gd name="T36" fmla="*/ 27 w 59"/>
                <a:gd name="T37" fmla="*/ 0 h 60"/>
                <a:gd name="T38" fmla="*/ 27 w 59"/>
                <a:gd name="T39" fmla="*/ 0 h 60"/>
                <a:gd name="T40" fmla="*/ 27 w 59"/>
                <a:gd name="T41" fmla="*/ 0 h 60"/>
                <a:gd name="T42" fmla="*/ 27 w 59"/>
                <a:gd name="T43" fmla="*/ 0 h 60"/>
                <a:gd name="T44" fmla="*/ 27 w 59"/>
                <a:gd name="T45" fmla="*/ 0 h 60"/>
                <a:gd name="T46" fmla="*/ 27 w 59"/>
                <a:gd name="T47" fmla="*/ 0 h 60"/>
                <a:gd name="T48" fmla="*/ 27 w 59"/>
                <a:gd name="T49" fmla="*/ 0 h 60"/>
                <a:gd name="T50" fmla="*/ 27 w 59"/>
                <a:gd name="T51" fmla="*/ 0 h 60"/>
                <a:gd name="T52" fmla="*/ 27 w 59"/>
                <a:gd name="T53" fmla="*/ 0 h 60"/>
                <a:gd name="T54" fmla="*/ 27 w 59"/>
                <a:gd name="T55" fmla="*/ 0 h 60"/>
                <a:gd name="T56" fmla="*/ 26 w 59"/>
                <a:gd name="T57" fmla="*/ 0 h 60"/>
                <a:gd name="T58" fmla="*/ 26 w 59"/>
                <a:gd name="T59" fmla="*/ 0 h 60"/>
                <a:gd name="T60" fmla="*/ 0 w 59"/>
                <a:gd name="T61" fmla="*/ 29 h 60"/>
                <a:gd name="T62" fmla="*/ 0 w 59"/>
                <a:gd name="T63" fmla="*/ 29 h 60"/>
                <a:gd name="T64" fmla="*/ 0 w 59"/>
                <a:gd name="T65" fmla="*/ 36 h 60"/>
                <a:gd name="T66" fmla="*/ 29 w 59"/>
                <a:gd name="T67" fmla="*/ 60 h 60"/>
                <a:gd name="T68" fmla="*/ 29 w 59"/>
                <a:gd name="T69" fmla="*/ 60 h 60"/>
                <a:gd name="T70" fmla="*/ 30 w 59"/>
                <a:gd name="T71" fmla="*/ 60 h 60"/>
                <a:gd name="T72" fmla="*/ 30 w 59"/>
                <a:gd name="T73" fmla="*/ 60 h 60"/>
                <a:gd name="T74" fmla="*/ 59 w 59"/>
                <a:gd name="T75" fmla="*/ 30 h 60"/>
                <a:gd name="T76" fmla="*/ 59 w 59"/>
                <a:gd name="T77" fmla="*/ 29 h 60"/>
                <a:gd name="T78" fmla="*/ 29 w 59"/>
                <a:gd name="T7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9" h="60">
                  <a:moveTo>
                    <a:pt x="34" y="52"/>
                  </a:moveTo>
                  <a:cubicBezTo>
                    <a:pt x="24" y="52"/>
                    <a:pt x="17" y="44"/>
                    <a:pt x="17" y="35"/>
                  </a:cubicBezTo>
                  <a:cubicBezTo>
                    <a:pt x="17" y="25"/>
                    <a:pt x="24" y="18"/>
                    <a:pt x="34" y="18"/>
                  </a:cubicBezTo>
                  <a:cubicBezTo>
                    <a:pt x="43" y="18"/>
                    <a:pt x="50" y="25"/>
                    <a:pt x="50" y="35"/>
                  </a:cubicBezTo>
                  <a:cubicBezTo>
                    <a:pt x="50" y="44"/>
                    <a:pt x="43" y="52"/>
                    <a:pt x="34" y="52"/>
                  </a:cubicBezTo>
                  <a:moveTo>
                    <a:pt x="29" y="0"/>
                  </a:move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9" y="0"/>
                    <a:pt x="29" y="0"/>
                    <a:pt x="29"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6" y="0"/>
                  </a:cubicBezTo>
                  <a:cubicBezTo>
                    <a:pt x="26" y="0"/>
                    <a:pt x="26" y="0"/>
                    <a:pt x="26" y="0"/>
                  </a:cubicBezTo>
                  <a:cubicBezTo>
                    <a:pt x="26" y="0"/>
                    <a:pt x="26" y="0"/>
                    <a:pt x="26" y="0"/>
                  </a:cubicBezTo>
                  <a:cubicBezTo>
                    <a:pt x="26" y="0"/>
                    <a:pt x="26" y="0"/>
                    <a:pt x="26" y="0"/>
                  </a:cubicBezTo>
                  <a:cubicBezTo>
                    <a:pt x="11" y="2"/>
                    <a:pt x="0" y="14"/>
                    <a:pt x="0" y="29"/>
                  </a:cubicBezTo>
                  <a:cubicBezTo>
                    <a:pt x="0" y="29"/>
                    <a:pt x="0" y="29"/>
                    <a:pt x="0" y="29"/>
                  </a:cubicBezTo>
                  <a:cubicBezTo>
                    <a:pt x="0" y="29"/>
                    <a:pt x="0" y="29"/>
                    <a:pt x="0" y="29"/>
                  </a:cubicBezTo>
                  <a:cubicBezTo>
                    <a:pt x="0" y="30"/>
                    <a:pt x="0" y="30"/>
                    <a:pt x="0" y="30"/>
                  </a:cubicBezTo>
                  <a:cubicBezTo>
                    <a:pt x="0" y="32"/>
                    <a:pt x="0" y="34"/>
                    <a:pt x="0" y="36"/>
                  </a:cubicBezTo>
                  <a:cubicBezTo>
                    <a:pt x="3" y="49"/>
                    <a:pt x="15" y="60"/>
                    <a:pt x="29" y="60"/>
                  </a:cubicBezTo>
                  <a:cubicBezTo>
                    <a:pt x="29" y="60"/>
                    <a:pt x="29" y="60"/>
                    <a:pt x="29" y="60"/>
                  </a:cubicBezTo>
                  <a:cubicBezTo>
                    <a:pt x="29" y="60"/>
                    <a:pt x="29" y="60"/>
                    <a:pt x="29" y="60"/>
                  </a:cubicBezTo>
                  <a:cubicBezTo>
                    <a:pt x="29" y="60"/>
                    <a:pt x="29" y="60"/>
                    <a:pt x="29" y="60"/>
                  </a:cubicBezTo>
                  <a:cubicBezTo>
                    <a:pt x="29" y="60"/>
                    <a:pt x="30" y="60"/>
                    <a:pt x="30" y="60"/>
                  </a:cubicBezTo>
                  <a:cubicBezTo>
                    <a:pt x="30" y="60"/>
                    <a:pt x="30" y="60"/>
                    <a:pt x="30" y="60"/>
                  </a:cubicBezTo>
                  <a:cubicBezTo>
                    <a:pt x="30" y="60"/>
                    <a:pt x="30" y="60"/>
                    <a:pt x="30" y="60"/>
                  </a:cubicBezTo>
                  <a:cubicBezTo>
                    <a:pt x="30" y="60"/>
                    <a:pt x="30" y="60"/>
                    <a:pt x="30" y="60"/>
                  </a:cubicBezTo>
                  <a:cubicBezTo>
                    <a:pt x="30" y="60"/>
                    <a:pt x="30" y="60"/>
                    <a:pt x="30" y="60"/>
                  </a:cubicBezTo>
                  <a:cubicBezTo>
                    <a:pt x="46" y="59"/>
                    <a:pt x="59" y="46"/>
                    <a:pt x="59" y="30"/>
                  </a:cubicBezTo>
                  <a:cubicBezTo>
                    <a:pt x="59" y="30"/>
                    <a:pt x="59" y="29"/>
                    <a:pt x="59" y="29"/>
                  </a:cubicBezTo>
                  <a:cubicBezTo>
                    <a:pt x="59" y="29"/>
                    <a:pt x="59" y="29"/>
                    <a:pt x="59" y="29"/>
                  </a:cubicBezTo>
                  <a:cubicBezTo>
                    <a:pt x="59" y="13"/>
                    <a:pt x="46" y="0"/>
                    <a:pt x="29" y="0"/>
                  </a:cubicBezTo>
                  <a:cubicBezTo>
                    <a:pt x="29" y="0"/>
                    <a:pt x="29" y="0"/>
                    <a:pt x="29"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 name="Freeform 56"/>
            <p:cNvSpPr/>
            <p:nvPr/>
          </p:nvSpPr>
          <p:spPr bwMode="auto">
            <a:xfrm>
              <a:off x="584200" y="5221289"/>
              <a:ext cx="274638" cy="631825"/>
            </a:xfrm>
            <a:custGeom>
              <a:avLst/>
              <a:gdLst>
                <a:gd name="T0" fmla="*/ 0 w 66"/>
                <a:gd name="T1" fmla="*/ 143 h 143"/>
                <a:gd name="T2" fmla="*/ 11 w 66"/>
                <a:gd name="T3" fmla="*/ 142 h 143"/>
                <a:gd name="T4" fmla="*/ 66 w 66"/>
                <a:gd name="T5" fmla="*/ 73 h 143"/>
                <a:gd name="T6" fmla="*/ 66 w 66"/>
                <a:gd name="T7" fmla="*/ 73 h 143"/>
                <a:gd name="T8" fmla="*/ 66 w 66"/>
                <a:gd name="T9" fmla="*/ 72 h 143"/>
                <a:gd name="T10" fmla="*/ 66 w 66"/>
                <a:gd name="T11" fmla="*/ 72 h 143"/>
                <a:gd name="T12" fmla="*/ 66 w 66"/>
                <a:gd name="T13" fmla="*/ 72 h 143"/>
                <a:gd name="T14" fmla="*/ 66 w 66"/>
                <a:gd name="T15" fmla="*/ 71 h 143"/>
                <a:gd name="T16" fmla="*/ 66 w 66"/>
                <a:gd name="T17" fmla="*/ 71 h 143"/>
                <a:gd name="T18" fmla="*/ 66 w 66"/>
                <a:gd name="T19" fmla="*/ 71 h 143"/>
                <a:gd name="T20" fmla="*/ 66 w 66"/>
                <a:gd name="T21" fmla="*/ 71 h 143"/>
                <a:gd name="T22" fmla="*/ 66 w 66"/>
                <a:gd name="T23" fmla="*/ 70 h 143"/>
                <a:gd name="T24" fmla="*/ 66 w 66"/>
                <a:gd name="T25" fmla="*/ 70 h 143"/>
                <a:gd name="T26" fmla="*/ 66 w 66"/>
                <a:gd name="T27" fmla="*/ 70 h 143"/>
                <a:gd name="T28" fmla="*/ 66 w 66"/>
                <a:gd name="T29" fmla="*/ 69 h 143"/>
                <a:gd name="T30" fmla="*/ 66 w 66"/>
                <a:gd name="T31" fmla="*/ 69 h 143"/>
                <a:gd name="T32" fmla="*/ 66 w 66"/>
                <a:gd name="T33" fmla="*/ 69 h 143"/>
                <a:gd name="T34" fmla="*/ 66 w 66"/>
                <a:gd name="T35" fmla="*/ 69 h 143"/>
                <a:gd name="T36" fmla="*/ 65 w 66"/>
                <a:gd name="T37" fmla="*/ 68 h 143"/>
                <a:gd name="T38" fmla="*/ 65 w 66"/>
                <a:gd name="T39" fmla="*/ 61 h 143"/>
                <a:gd name="T40" fmla="*/ 65 w 66"/>
                <a:gd name="T41" fmla="*/ 61 h 143"/>
                <a:gd name="T42" fmla="*/ 65 w 66"/>
                <a:gd name="T43" fmla="*/ 61 h 143"/>
                <a:gd name="T44" fmla="*/ 65 w 66"/>
                <a:gd name="T45" fmla="*/ 61 h 143"/>
                <a:gd name="T46" fmla="*/ 65 w 66"/>
                <a:gd name="T47" fmla="*/ 61 h 143"/>
                <a:gd name="T48" fmla="*/ 65 w 66"/>
                <a:gd name="T49" fmla="*/ 60 h 143"/>
                <a:gd name="T50" fmla="*/ 65 w 66"/>
                <a:gd name="T51" fmla="*/ 60 h 143"/>
                <a:gd name="T52" fmla="*/ 65 w 66"/>
                <a:gd name="T53" fmla="*/ 60 h 143"/>
                <a:gd name="T54" fmla="*/ 65 w 66"/>
                <a:gd name="T55" fmla="*/ 60 h 143"/>
                <a:gd name="T56" fmla="*/ 65 w 66"/>
                <a:gd name="T57" fmla="*/ 59 h 143"/>
                <a:gd name="T58" fmla="*/ 65 w 66"/>
                <a:gd name="T59" fmla="*/ 59 h 143"/>
                <a:gd name="T60" fmla="*/ 65 w 66"/>
                <a:gd name="T61" fmla="*/ 59 h 143"/>
                <a:gd name="T62" fmla="*/ 0 w 66"/>
                <a:gd name="T6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 h="143">
                  <a:moveTo>
                    <a:pt x="0" y="0"/>
                  </a:moveTo>
                  <a:cubicBezTo>
                    <a:pt x="0" y="143"/>
                    <a:pt x="0" y="143"/>
                    <a:pt x="0" y="143"/>
                  </a:cubicBezTo>
                  <a:cubicBezTo>
                    <a:pt x="4" y="143"/>
                    <a:pt x="7" y="142"/>
                    <a:pt x="11" y="142"/>
                  </a:cubicBezTo>
                  <a:cubicBezTo>
                    <a:pt x="11" y="142"/>
                    <a:pt x="11" y="142"/>
                    <a:pt x="11" y="142"/>
                  </a:cubicBezTo>
                  <a:cubicBezTo>
                    <a:pt x="42" y="135"/>
                    <a:pt x="65" y="106"/>
                    <a:pt x="66" y="73"/>
                  </a:cubicBezTo>
                  <a:cubicBezTo>
                    <a:pt x="66" y="73"/>
                    <a:pt x="66" y="73"/>
                    <a:pt x="66" y="73"/>
                  </a:cubicBezTo>
                  <a:cubicBezTo>
                    <a:pt x="66" y="73"/>
                    <a:pt x="66" y="73"/>
                    <a:pt x="66" y="73"/>
                  </a:cubicBezTo>
                  <a:cubicBezTo>
                    <a:pt x="66" y="73"/>
                    <a:pt x="66" y="73"/>
                    <a:pt x="66" y="73"/>
                  </a:cubicBezTo>
                  <a:cubicBezTo>
                    <a:pt x="66" y="72"/>
                    <a:pt x="66" y="72"/>
                    <a:pt x="66" y="72"/>
                  </a:cubicBezTo>
                  <a:cubicBezTo>
                    <a:pt x="66" y="72"/>
                    <a:pt x="66" y="72"/>
                    <a:pt x="66" y="72"/>
                  </a:cubicBezTo>
                  <a:cubicBezTo>
                    <a:pt x="66" y="72"/>
                    <a:pt x="66" y="72"/>
                    <a:pt x="66" y="72"/>
                  </a:cubicBezTo>
                  <a:cubicBezTo>
                    <a:pt x="66" y="72"/>
                    <a:pt x="66" y="72"/>
                    <a:pt x="66" y="72"/>
                  </a:cubicBezTo>
                  <a:cubicBezTo>
                    <a:pt x="66" y="72"/>
                    <a:pt x="66" y="72"/>
                    <a:pt x="66" y="72"/>
                  </a:cubicBezTo>
                  <a:cubicBezTo>
                    <a:pt x="66" y="72"/>
                    <a:pt x="66" y="72"/>
                    <a:pt x="66" y="72"/>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0"/>
                    <a:pt x="66" y="70"/>
                  </a:cubicBezTo>
                  <a:cubicBezTo>
                    <a:pt x="66" y="70"/>
                    <a:pt x="66" y="70"/>
                    <a:pt x="66" y="70"/>
                  </a:cubicBezTo>
                  <a:cubicBezTo>
                    <a:pt x="66" y="70"/>
                    <a:pt x="66" y="70"/>
                    <a:pt x="66" y="70"/>
                  </a:cubicBezTo>
                  <a:cubicBezTo>
                    <a:pt x="66" y="70"/>
                    <a:pt x="66" y="70"/>
                    <a:pt x="66" y="70"/>
                  </a:cubicBezTo>
                  <a:cubicBezTo>
                    <a:pt x="66" y="70"/>
                    <a:pt x="66" y="70"/>
                    <a:pt x="66" y="70"/>
                  </a:cubicBezTo>
                  <a:cubicBezTo>
                    <a:pt x="66" y="70"/>
                    <a:pt x="66" y="69"/>
                    <a:pt x="66" y="69"/>
                  </a:cubicBezTo>
                  <a:cubicBezTo>
                    <a:pt x="66" y="69"/>
                    <a:pt x="66" y="69"/>
                    <a:pt x="66" y="69"/>
                  </a:cubicBezTo>
                  <a:cubicBezTo>
                    <a:pt x="66" y="69"/>
                    <a:pt x="66" y="69"/>
                    <a:pt x="66" y="69"/>
                  </a:cubicBezTo>
                  <a:cubicBezTo>
                    <a:pt x="66" y="69"/>
                    <a:pt x="66" y="69"/>
                    <a:pt x="66" y="69"/>
                  </a:cubicBezTo>
                  <a:cubicBezTo>
                    <a:pt x="66" y="69"/>
                    <a:pt x="66" y="69"/>
                    <a:pt x="66" y="69"/>
                  </a:cubicBezTo>
                  <a:cubicBezTo>
                    <a:pt x="66" y="69"/>
                    <a:pt x="66" y="69"/>
                    <a:pt x="66" y="69"/>
                  </a:cubicBezTo>
                  <a:cubicBezTo>
                    <a:pt x="66" y="69"/>
                    <a:pt x="66" y="69"/>
                    <a:pt x="66" y="69"/>
                  </a:cubicBezTo>
                  <a:cubicBezTo>
                    <a:pt x="66" y="69"/>
                    <a:pt x="66" y="69"/>
                    <a:pt x="66" y="69"/>
                  </a:cubicBezTo>
                  <a:cubicBezTo>
                    <a:pt x="66" y="69"/>
                    <a:pt x="65" y="68"/>
                    <a:pt x="65" y="68"/>
                  </a:cubicBezTo>
                  <a:cubicBezTo>
                    <a:pt x="65" y="68"/>
                    <a:pt x="65" y="68"/>
                    <a:pt x="65" y="68"/>
                  </a:cubicBezTo>
                  <a:cubicBezTo>
                    <a:pt x="65" y="66"/>
                    <a:pt x="65" y="64"/>
                    <a:pt x="65" y="62"/>
                  </a:cubicBezTo>
                  <a:cubicBezTo>
                    <a:pt x="65" y="62"/>
                    <a:pt x="65" y="62"/>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1"/>
                    <a:pt x="65" y="61"/>
                  </a:cubicBezTo>
                  <a:cubicBezTo>
                    <a:pt x="65" y="61"/>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0"/>
                    <a:pt x="65" y="59"/>
                  </a:cubicBezTo>
                  <a:cubicBezTo>
                    <a:pt x="65" y="59"/>
                    <a:pt x="65" y="59"/>
                    <a:pt x="65" y="59"/>
                  </a:cubicBezTo>
                  <a:cubicBezTo>
                    <a:pt x="65" y="59"/>
                    <a:pt x="65" y="59"/>
                    <a:pt x="65" y="59"/>
                  </a:cubicBezTo>
                  <a:cubicBezTo>
                    <a:pt x="65" y="59"/>
                    <a:pt x="65" y="59"/>
                    <a:pt x="65" y="59"/>
                  </a:cubicBezTo>
                  <a:cubicBezTo>
                    <a:pt x="65" y="59"/>
                    <a:pt x="65" y="59"/>
                    <a:pt x="65" y="59"/>
                  </a:cubicBezTo>
                  <a:cubicBezTo>
                    <a:pt x="65" y="59"/>
                    <a:pt x="65" y="59"/>
                    <a:pt x="65" y="59"/>
                  </a:cubicBezTo>
                  <a:cubicBezTo>
                    <a:pt x="59" y="26"/>
                    <a:pt x="33" y="1"/>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 name="Oval 57"/>
            <p:cNvSpPr>
              <a:spLocks noChangeArrowheads="1"/>
            </p:cNvSpPr>
            <p:nvPr/>
          </p:nvSpPr>
          <p:spPr bwMode="auto">
            <a:xfrm>
              <a:off x="850900" y="5861051"/>
              <a:ext cx="136525" cy="150813"/>
            </a:xfrm>
            <a:prstGeom prst="ellipse">
              <a:avLst/>
            </a:pr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 name="Freeform 60"/>
            <p:cNvSpPr/>
            <p:nvPr/>
          </p:nvSpPr>
          <p:spPr bwMode="auto">
            <a:xfrm>
              <a:off x="10042526" y="5295901"/>
              <a:ext cx="614363" cy="1504950"/>
            </a:xfrm>
            <a:custGeom>
              <a:avLst/>
              <a:gdLst>
                <a:gd name="T0" fmla="*/ 387 w 387"/>
                <a:gd name="T1" fmla="*/ 167 h 948"/>
                <a:gd name="T2" fmla="*/ 218 w 387"/>
                <a:gd name="T3" fmla="*/ 270 h 948"/>
                <a:gd name="T4" fmla="*/ 195 w 387"/>
                <a:gd name="T5" fmla="*/ 0 h 948"/>
                <a:gd name="T6" fmla="*/ 169 w 387"/>
                <a:gd name="T7" fmla="*/ 270 h 948"/>
                <a:gd name="T8" fmla="*/ 0 w 387"/>
                <a:gd name="T9" fmla="*/ 167 h 948"/>
                <a:gd name="T10" fmla="*/ 155 w 387"/>
                <a:gd name="T11" fmla="*/ 359 h 948"/>
                <a:gd name="T12" fmla="*/ 127 w 387"/>
                <a:gd name="T13" fmla="*/ 948 h 948"/>
                <a:gd name="T14" fmla="*/ 250 w 387"/>
                <a:gd name="T15" fmla="*/ 948 h 948"/>
                <a:gd name="T16" fmla="*/ 229 w 387"/>
                <a:gd name="T17" fmla="*/ 359 h 948"/>
                <a:gd name="T18" fmla="*/ 387 w 387"/>
                <a:gd name="T19" fmla="*/ 167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948">
                  <a:moveTo>
                    <a:pt x="387" y="167"/>
                  </a:moveTo>
                  <a:lnTo>
                    <a:pt x="218" y="270"/>
                  </a:lnTo>
                  <a:lnTo>
                    <a:pt x="195" y="0"/>
                  </a:lnTo>
                  <a:lnTo>
                    <a:pt x="169" y="270"/>
                  </a:lnTo>
                  <a:lnTo>
                    <a:pt x="0" y="167"/>
                  </a:lnTo>
                  <a:lnTo>
                    <a:pt x="155" y="359"/>
                  </a:lnTo>
                  <a:lnTo>
                    <a:pt x="127" y="948"/>
                  </a:lnTo>
                  <a:lnTo>
                    <a:pt x="250" y="948"/>
                  </a:lnTo>
                  <a:lnTo>
                    <a:pt x="229" y="359"/>
                  </a:lnTo>
                  <a:lnTo>
                    <a:pt x="387" y="16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 name="Freeform 61"/>
            <p:cNvSpPr/>
            <p:nvPr/>
          </p:nvSpPr>
          <p:spPr bwMode="auto">
            <a:xfrm>
              <a:off x="10334626" y="6765926"/>
              <a:ext cx="109538" cy="34925"/>
            </a:xfrm>
            <a:custGeom>
              <a:avLst/>
              <a:gdLst>
                <a:gd name="T0" fmla="*/ 69 w 69"/>
                <a:gd name="T1" fmla="*/ 0 h 22"/>
                <a:gd name="T2" fmla="*/ 63 w 69"/>
                <a:gd name="T3" fmla="*/ 0 h 22"/>
                <a:gd name="T4" fmla="*/ 66 w 69"/>
                <a:gd name="T5" fmla="*/ 22 h 22"/>
                <a:gd name="T6" fmla="*/ 0 w 69"/>
                <a:gd name="T7" fmla="*/ 22 h 22"/>
                <a:gd name="T8" fmla="*/ 0 w 69"/>
                <a:gd name="T9" fmla="*/ 22 h 22"/>
                <a:gd name="T10" fmla="*/ 69 w 69"/>
                <a:gd name="T11" fmla="*/ 22 h 22"/>
                <a:gd name="T12" fmla="*/ 69 w 69"/>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69" h="22">
                  <a:moveTo>
                    <a:pt x="69" y="0"/>
                  </a:moveTo>
                  <a:lnTo>
                    <a:pt x="63" y="0"/>
                  </a:lnTo>
                  <a:lnTo>
                    <a:pt x="66" y="22"/>
                  </a:lnTo>
                  <a:lnTo>
                    <a:pt x="0" y="22"/>
                  </a:lnTo>
                  <a:lnTo>
                    <a:pt x="0" y="22"/>
                  </a:lnTo>
                  <a:lnTo>
                    <a:pt x="69" y="22"/>
                  </a:lnTo>
                  <a:lnTo>
                    <a:pt x="6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 name="Freeform 62"/>
            <p:cNvSpPr/>
            <p:nvPr/>
          </p:nvSpPr>
          <p:spPr bwMode="auto">
            <a:xfrm>
              <a:off x="10334626" y="6765926"/>
              <a:ext cx="109538" cy="34925"/>
            </a:xfrm>
            <a:custGeom>
              <a:avLst/>
              <a:gdLst>
                <a:gd name="T0" fmla="*/ 69 w 69"/>
                <a:gd name="T1" fmla="*/ 0 h 22"/>
                <a:gd name="T2" fmla="*/ 63 w 69"/>
                <a:gd name="T3" fmla="*/ 0 h 22"/>
                <a:gd name="T4" fmla="*/ 66 w 69"/>
                <a:gd name="T5" fmla="*/ 22 h 22"/>
                <a:gd name="T6" fmla="*/ 0 w 69"/>
                <a:gd name="T7" fmla="*/ 22 h 22"/>
                <a:gd name="T8" fmla="*/ 0 w 69"/>
                <a:gd name="T9" fmla="*/ 22 h 22"/>
                <a:gd name="T10" fmla="*/ 69 w 69"/>
                <a:gd name="T11" fmla="*/ 22 h 22"/>
                <a:gd name="T12" fmla="*/ 69 w 69"/>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69" h="22">
                  <a:moveTo>
                    <a:pt x="69" y="0"/>
                  </a:moveTo>
                  <a:lnTo>
                    <a:pt x="63" y="0"/>
                  </a:lnTo>
                  <a:lnTo>
                    <a:pt x="66" y="22"/>
                  </a:lnTo>
                  <a:lnTo>
                    <a:pt x="0" y="22"/>
                  </a:lnTo>
                  <a:lnTo>
                    <a:pt x="0" y="22"/>
                  </a:lnTo>
                  <a:lnTo>
                    <a:pt x="69" y="22"/>
                  </a:lnTo>
                  <a:lnTo>
                    <a:pt x="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 name="Freeform 63"/>
            <p:cNvSpPr>
              <a:spLocks noEditPoints="1"/>
            </p:cNvSpPr>
            <p:nvPr/>
          </p:nvSpPr>
          <p:spPr bwMode="auto">
            <a:xfrm>
              <a:off x="10410826" y="6019801"/>
              <a:ext cx="33338" cy="746125"/>
            </a:xfrm>
            <a:custGeom>
              <a:avLst/>
              <a:gdLst>
                <a:gd name="T0" fmla="*/ 8 w 8"/>
                <a:gd name="T1" fmla="*/ 159 h 169"/>
                <a:gd name="T2" fmla="*/ 6 w 8"/>
                <a:gd name="T3" fmla="*/ 159 h 169"/>
                <a:gd name="T4" fmla="*/ 6 w 8"/>
                <a:gd name="T5" fmla="*/ 169 h 169"/>
                <a:gd name="T6" fmla="*/ 8 w 8"/>
                <a:gd name="T7" fmla="*/ 169 h 169"/>
                <a:gd name="T8" fmla="*/ 8 w 8"/>
                <a:gd name="T9" fmla="*/ 159 h 169"/>
                <a:gd name="T10" fmla="*/ 1 w 8"/>
                <a:gd name="T11" fmla="*/ 0 h 169"/>
                <a:gd name="T12" fmla="*/ 0 w 8"/>
                <a:gd name="T13" fmla="*/ 0 h 169"/>
                <a:gd name="T14" fmla="*/ 3 w 8"/>
                <a:gd name="T15" fmla="*/ 73 h 169"/>
                <a:gd name="T16" fmla="*/ 4 w 8"/>
                <a:gd name="T17" fmla="*/ 75 h 169"/>
                <a:gd name="T18" fmla="*/ 1 w 8"/>
                <a:gd name="T19"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69">
                  <a:moveTo>
                    <a:pt x="8" y="159"/>
                  </a:moveTo>
                  <a:cubicBezTo>
                    <a:pt x="6" y="159"/>
                    <a:pt x="6" y="159"/>
                    <a:pt x="6" y="159"/>
                  </a:cubicBezTo>
                  <a:cubicBezTo>
                    <a:pt x="6" y="169"/>
                    <a:pt x="6" y="169"/>
                    <a:pt x="6" y="169"/>
                  </a:cubicBezTo>
                  <a:cubicBezTo>
                    <a:pt x="8" y="169"/>
                    <a:pt x="8" y="169"/>
                    <a:pt x="8" y="169"/>
                  </a:cubicBezTo>
                  <a:cubicBezTo>
                    <a:pt x="8" y="159"/>
                    <a:pt x="8" y="159"/>
                    <a:pt x="8" y="159"/>
                  </a:cubicBezTo>
                  <a:moveTo>
                    <a:pt x="1" y="0"/>
                  </a:moveTo>
                  <a:cubicBezTo>
                    <a:pt x="0" y="0"/>
                    <a:pt x="0" y="0"/>
                    <a:pt x="0" y="0"/>
                  </a:cubicBezTo>
                  <a:cubicBezTo>
                    <a:pt x="3" y="73"/>
                    <a:pt x="3" y="73"/>
                    <a:pt x="3" y="73"/>
                  </a:cubicBezTo>
                  <a:cubicBezTo>
                    <a:pt x="3" y="74"/>
                    <a:pt x="4" y="74"/>
                    <a:pt x="4" y="75"/>
                  </a:cubicBezTo>
                  <a:cubicBezTo>
                    <a:pt x="1" y="0"/>
                    <a:pt x="1" y="0"/>
                    <a:pt x="1"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2" name="Freeform 64"/>
            <p:cNvSpPr/>
            <p:nvPr/>
          </p:nvSpPr>
          <p:spPr bwMode="auto">
            <a:xfrm>
              <a:off x="10421938" y="6342064"/>
              <a:ext cx="4763" cy="9525"/>
            </a:xfrm>
            <a:custGeom>
              <a:avLst/>
              <a:gdLst>
                <a:gd name="T0" fmla="*/ 0 w 1"/>
                <a:gd name="T1" fmla="*/ 0 h 2"/>
                <a:gd name="T2" fmla="*/ 0 w 1"/>
                <a:gd name="T3" fmla="*/ 0 h 2"/>
                <a:gd name="T4" fmla="*/ 1 w 1"/>
                <a:gd name="T5" fmla="*/ 2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0"/>
                    <a:pt x="0" y="0"/>
                    <a:pt x="0" y="0"/>
                  </a:cubicBezTo>
                  <a:cubicBezTo>
                    <a:pt x="0" y="1"/>
                    <a:pt x="1" y="1"/>
                    <a:pt x="1" y="2"/>
                  </a:cubicBezTo>
                  <a:cubicBezTo>
                    <a:pt x="1" y="2"/>
                    <a:pt x="1" y="2"/>
                    <a:pt x="1" y="2"/>
                  </a:cubicBezTo>
                  <a:cubicBezTo>
                    <a:pt x="1" y="1"/>
                    <a:pt x="0" y="1"/>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3" name="Freeform 65"/>
            <p:cNvSpPr/>
            <p:nvPr/>
          </p:nvSpPr>
          <p:spPr bwMode="auto">
            <a:xfrm>
              <a:off x="10421938" y="6342064"/>
              <a:ext cx="22225" cy="379413"/>
            </a:xfrm>
            <a:custGeom>
              <a:avLst/>
              <a:gdLst>
                <a:gd name="T0" fmla="*/ 0 w 5"/>
                <a:gd name="T1" fmla="*/ 0 h 86"/>
                <a:gd name="T2" fmla="*/ 3 w 5"/>
                <a:gd name="T3" fmla="*/ 86 h 86"/>
                <a:gd name="T4" fmla="*/ 5 w 5"/>
                <a:gd name="T5" fmla="*/ 86 h 86"/>
                <a:gd name="T6" fmla="*/ 1 w 5"/>
                <a:gd name="T7" fmla="*/ 2 h 86"/>
                <a:gd name="T8" fmla="*/ 0 w 5"/>
                <a:gd name="T9" fmla="*/ 0 h 86"/>
              </a:gdLst>
              <a:ahLst/>
              <a:cxnLst>
                <a:cxn ang="0">
                  <a:pos x="T0" y="T1"/>
                </a:cxn>
                <a:cxn ang="0">
                  <a:pos x="T2" y="T3"/>
                </a:cxn>
                <a:cxn ang="0">
                  <a:pos x="T4" y="T5"/>
                </a:cxn>
                <a:cxn ang="0">
                  <a:pos x="T6" y="T7"/>
                </a:cxn>
                <a:cxn ang="0">
                  <a:pos x="T8" y="T9"/>
                </a:cxn>
              </a:cxnLst>
              <a:rect l="0" t="0" r="r" b="b"/>
              <a:pathLst>
                <a:path w="5" h="86">
                  <a:moveTo>
                    <a:pt x="0" y="0"/>
                  </a:moveTo>
                  <a:cubicBezTo>
                    <a:pt x="3" y="86"/>
                    <a:pt x="3" y="86"/>
                    <a:pt x="3" y="86"/>
                  </a:cubicBezTo>
                  <a:cubicBezTo>
                    <a:pt x="5" y="86"/>
                    <a:pt x="5" y="86"/>
                    <a:pt x="5" y="86"/>
                  </a:cubicBezTo>
                  <a:cubicBezTo>
                    <a:pt x="1" y="2"/>
                    <a:pt x="1" y="2"/>
                    <a:pt x="1" y="2"/>
                  </a:cubicBezTo>
                  <a:cubicBezTo>
                    <a:pt x="1" y="1"/>
                    <a:pt x="0" y="1"/>
                    <a:pt x="0" y="0"/>
                  </a:cubicBezTo>
                </a:path>
              </a:pathLst>
            </a:custGeom>
            <a:solidFill>
              <a:srgbClr val="A5D55C"/>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4" name="Freeform 68"/>
            <p:cNvSpPr/>
            <p:nvPr/>
          </p:nvSpPr>
          <p:spPr bwMode="auto">
            <a:xfrm>
              <a:off x="10334626" y="5295901"/>
              <a:ext cx="322263" cy="1504950"/>
            </a:xfrm>
            <a:custGeom>
              <a:avLst/>
              <a:gdLst>
                <a:gd name="T0" fmla="*/ 11 w 203"/>
                <a:gd name="T1" fmla="*/ 0 h 948"/>
                <a:gd name="T2" fmla="*/ 0 w 203"/>
                <a:gd name="T3" fmla="*/ 103 h 948"/>
                <a:gd name="T4" fmla="*/ 0 w 203"/>
                <a:gd name="T5" fmla="*/ 948 h 948"/>
                <a:gd name="T6" fmla="*/ 66 w 203"/>
                <a:gd name="T7" fmla="*/ 948 h 948"/>
                <a:gd name="T8" fmla="*/ 63 w 203"/>
                <a:gd name="T9" fmla="*/ 926 h 948"/>
                <a:gd name="T10" fmla="*/ 63 w 203"/>
                <a:gd name="T11" fmla="*/ 898 h 948"/>
                <a:gd name="T12" fmla="*/ 55 w 203"/>
                <a:gd name="T13" fmla="*/ 659 h 948"/>
                <a:gd name="T14" fmla="*/ 55 w 203"/>
                <a:gd name="T15" fmla="*/ 659 h 948"/>
                <a:gd name="T16" fmla="*/ 48 w 203"/>
                <a:gd name="T17" fmla="*/ 456 h 948"/>
                <a:gd name="T18" fmla="*/ 45 w 203"/>
                <a:gd name="T19" fmla="*/ 359 h 948"/>
                <a:gd name="T20" fmla="*/ 203 w 203"/>
                <a:gd name="T21" fmla="*/ 167 h 948"/>
                <a:gd name="T22" fmla="*/ 34 w 203"/>
                <a:gd name="T23" fmla="*/ 270 h 948"/>
                <a:gd name="T24" fmla="*/ 11 w 203"/>
                <a:gd name="T25" fmla="*/ 0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 h="948">
                  <a:moveTo>
                    <a:pt x="11" y="0"/>
                  </a:moveTo>
                  <a:lnTo>
                    <a:pt x="0" y="103"/>
                  </a:lnTo>
                  <a:lnTo>
                    <a:pt x="0" y="948"/>
                  </a:lnTo>
                  <a:lnTo>
                    <a:pt x="66" y="948"/>
                  </a:lnTo>
                  <a:lnTo>
                    <a:pt x="63" y="926"/>
                  </a:lnTo>
                  <a:lnTo>
                    <a:pt x="63" y="898"/>
                  </a:lnTo>
                  <a:lnTo>
                    <a:pt x="55" y="659"/>
                  </a:lnTo>
                  <a:lnTo>
                    <a:pt x="55" y="659"/>
                  </a:lnTo>
                  <a:lnTo>
                    <a:pt x="48" y="456"/>
                  </a:lnTo>
                  <a:lnTo>
                    <a:pt x="45" y="359"/>
                  </a:lnTo>
                  <a:lnTo>
                    <a:pt x="203" y="167"/>
                  </a:lnTo>
                  <a:lnTo>
                    <a:pt x="34" y="270"/>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5" name="Freeform 70"/>
            <p:cNvSpPr/>
            <p:nvPr/>
          </p:nvSpPr>
          <p:spPr bwMode="auto">
            <a:xfrm>
              <a:off x="6616701" y="5583239"/>
              <a:ext cx="666750" cy="1254125"/>
            </a:xfrm>
            <a:custGeom>
              <a:avLst/>
              <a:gdLst>
                <a:gd name="T0" fmla="*/ 420 w 420"/>
                <a:gd name="T1" fmla="*/ 156 h 790"/>
                <a:gd name="T2" fmla="*/ 241 w 420"/>
                <a:gd name="T3" fmla="*/ 203 h 790"/>
                <a:gd name="T4" fmla="*/ 202 w 420"/>
                <a:gd name="T5" fmla="*/ 0 h 790"/>
                <a:gd name="T6" fmla="*/ 170 w 420"/>
                <a:gd name="T7" fmla="*/ 203 h 790"/>
                <a:gd name="T8" fmla="*/ 0 w 420"/>
                <a:gd name="T9" fmla="*/ 153 h 790"/>
                <a:gd name="T10" fmla="*/ 176 w 420"/>
                <a:gd name="T11" fmla="*/ 278 h 790"/>
                <a:gd name="T12" fmla="*/ 163 w 420"/>
                <a:gd name="T13" fmla="*/ 790 h 790"/>
                <a:gd name="T14" fmla="*/ 244 w 420"/>
                <a:gd name="T15" fmla="*/ 790 h 790"/>
                <a:gd name="T16" fmla="*/ 231 w 420"/>
                <a:gd name="T17" fmla="*/ 278 h 790"/>
                <a:gd name="T18" fmla="*/ 420 w 420"/>
                <a:gd name="T19" fmla="*/ 156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0" h="790">
                  <a:moveTo>
                    <a:pt x="420" y="156"/>
                  </a:moveTo>
                  <a:lnTo>
                    <a:pt x="241" y="203"/>
                  </a:lnTo>
                  <a:lnTo>
                    <a:pt x="202" y="0"/>
                  </a:lnTo>
                  <a:lnTo>
                    <a:pt x="170" y="203"/>
                  </a:lnTo>
                  <a:lnTo>
                    <a:pt x="0" y="153"/>
                  </a:lnTo>
                  <a:lnTo>
                    <a:pt x="176" y="278"/>
                  </a:lnTo>
                  <a:lnTo>
                    <a:pt x="163" y="790"/>
                  </a:lnTo>
                  <a:lnTo>
                    <a:pt x="244" y="790"/>
                  </a:lnTo>
                  <a:lnTo>
                    <a:pt x="231" y="278"/>
                  </a:lnTo>
                  <a:lnTo>
                    <a:pt x="420" y="1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6" name="Rectangle 78"/>
            <p:cNvSpPr>
              <a:spLocks noChangeArrowheads="1"/>
            </p:cNvSpPr>
            <p:nvPr/>
          </p:nvSpPr>
          <p:spPr bwMode="auto">
            <a:xfrm>
              <a:off x="6937376" y="6837364"/>
              <a:ext cx="66675"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7" name="Rectangle 79"/>
            <p:cNvSpPr>
              <a:spLocks noChangeArrowheads="1"/>
            </p:cNvSpPr>
            <p:nvPr/>
          </p:nvSpPr>
          <p:spPr bwMode="auto">
            <a:xfrm>
              <a:off x="6937376" y="6837364"/>
              <a:ext cx="66675"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8" name="Freeform 80"/>
            <p:cNvSpPr/>
            <p:nvPr/>
          </p:nvSpPr>
          <p:spPr bwMode="auto">
            <a:xfrm>
              <a:off x="6937376" y="6761164"/>
              <a:ext cx="66675" cy="76200"/>
            </a:xfrm>
            <a:custGeom>
              <a:avLst/>
              <a:gdLst>
                <a:gd name="T0" fmla="*/ 39 w 42"/>
                <a:gd name="T1" fmla="*/ 0 h 48"/>
                <a:gd name="T2" fmla="*/ 0 w 42"/>
                <a:gd name="T3" fmla="*/ 0 h 48"/>
                <a:gd name="T4" fmla="*/ 0 w 42"/>
                <a:gd name="T5" fmla="*/ 48 h 48"/>
                <a:gd name="T6" fmla="*/ 42 w 42"/>
                <a:gd name="T7" fmla="*/ 48 h 48"/>
                <a:gd name="T8" fmla="*/ 39 w 42"/>
                <a:gd name="T9" fmla="*/ 0 h 48"/>
              </a:gdLst>
              <a:ahLst/>
              <a:cxnLst>
                <a:cxn ang="0">
                  <a:pos x="T0" y="T1"/>
                </a:cxn>
                <a:cxn ang="0">
                  <a:pos x="T2" y="T3"/>
                </a:cxn>
                <a:cxn ang="0">
                  <a:pos x="T4" y="T5"/>
                </a:cxn>
                <a:cxn ang="0">
                  <a:pos x="T6" y="T7"/>
                </a:cxn>
                <a:cxn ang="0">
                  <a:pos x="T8" y="T9"/>
                </a:cxn>
              </a:cxnLst>
              <a:rect l="0" t="0" r="r" b="b"/>
              <a:pathLst>
                <a:path w="42" h="48">
                  <a:moveTo>
                    <a:pt x="39" y="0"/>
                  </a:moveTo>
                  <a:lnTo>
                    <a:pt x="0" y="0"/>
                  </a:lnTo>
                  <a:lnTo>
                    <a:pt x="0" y="48"/>
                  </a:lnTo>
                  <a:lnTo>
                    <a:pt x="42" y="48"/>
                  </a:lnTo>
                  <a:lnTo>
                    <a:pt x="39" y="0"/>
                  </a:lnTo>
                  <a:close/>
                </a:path>
              </a:pathLst>
            </a:custGeom>
            <a:solidFill>
              <a:srgbClr val="D18A52"/>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9" name="Freeform 81"/>
            <p:cNvSpPr/>
            <p:nvPr/>
          </p:nvSpPr>
          <p:spPr bwMode="auto">
            <a:xfrm>
              <a:off x="6937376" y="6761164"/>
              <a:ext cx="66675" cy="76200"/>
            </a:xfrm>
            <a:custGeom>
              <a:avLst/>
              <a:gdLst>
                <a:gd name="T0" fmla="*/ 39 w 42"/>
                <a:gd name="T1" fmla="*/ 0 h 48"/>
                <a:gd name="T2" fmla="*/ 0 w 42"/>
                <a:gd name="T3" fmla="*/ 0 h 48"/>
                <a:gd name="T4" fmla="*/ 0 w 42"/>
                <a:gd name="T5" fmla="*/ 48 h 48"/>
                <a:gd name="T6" fmla="*/ 42 w 42"/>
                <a:gd name="T7" fmla="*/ 48 h 48"/>
                <a:gd name="T8" fmla="*/ 39 w 42"/>
                <a:gd name="T9" fmla="*/ 0 h 48"/>
              </a:gdLst>
              <a:ahLst/>
              <a:cxnLst>
                <a:cxn ang="0">
                  <a:pos x="T0" y="T1"/>
                </a:cxn>
                <a:cxn ang="0">
                  <a:pos x="T2" y="T3"/>
                </a:cxn>
                <a:cxn ang="0">
                  <a:pos x="T4" y="T5"/>
                </a:cxn>
                <a:cxn ang="0">
                  <a:pos x="T6" y="T7"/>
                </a:cxn>
                <a:cxn ang="0">
                  <a:pos x="T8" y="T9"/>
                </a:cxn>
              </a:cxnLst>
              <a:rect l="0" t="0" r="r" b="b"/>
              <a:pathLst>
                <a:path w="42" h="48">
                  <a:moveTo>
                    <a:pt x="39" y="0"/>
                  </a:moveTo>
                  <a:lnTo>
                    <a:pt x="0" y="0"/>
                  </a:lnTo>
                  <a:lnTo>
                    <a:pt x="0" y="48"/>
                  </a:lnTo>
                  <a:lnTo>
                    <a:pt x="42" y="48"/>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0" name="Freeform 84"/>
            <p:cNvSpPr/>
            <p:nvPr/>
          </p:nvSpPr>
          <p:spPr bwMode="auto">
            <a:xfrm>
              <a:off x="11160126" y="6453189"/>
              <a:ext cx="458788" cy="307975"/>
            </a:xfrm>
            <a:custGeom>
              <a:avLst/>
              <a:gdLst>
                <a:gd name="T0" fmla="*/ 108 w 110"/>
                <a:gd name="T1" fmla="*/ 70 h 70"/>
                <a:gd name="T2" fmla="*/ 110 w 110"/>
                <a:gd name="T3" fmla="*/ 55 h 70"/>
                <a:gd name="T4" fmla="*/ 55 w 110"/>
                <a:gd name="T5" fmla="*/ 0 h 70"/>
                <a:gd name="T6" fmla="*/ 0 w 110"/>
                <a:gd name="T7" fmla="*/ 55 h 70"/>
                <a:gd name="T8" fmla="*/ 2 w 110"/>
                <a:gd name="T9" fmla="*/ 70 h 70"/>
                <a:gd name="T10" fmla="*/ 108 w 110"/>
                <a:gd name="T11" fmla="*/ 70 h 70"/>
              </a:gdLst>
              <a:ahLst/>
              <a:cxnLst>
                <a:cxn ang="0">
                  <a:pos x="T0" y="T1"/>
                </a:cxn>
                <a:cxn ang="0">
                  <a:pos x="T2" y="T3"/>
                </a:cxn>
                <a:cxn ang="0">
                  <a:pos x="T4" y="T5"/>
                </a:cxn>
                <a:cxn ang="0">
                  <a:pos x="T6" y="T7"/>
                </a:cxn>
                <a:cxn ang="0">
                  <a:pos x="T8" y="T9"/>
                </a:cxn>
                <a:cxn ang="0">
                  <a:pos x="T10" y="T11"/>
                </a:cxn>
              </a:cxnLst>
              <a:rect l="0" t="0" r="r" b="b"/>
              <a:pathLst>
                <a:path w="110" h="70">
                  <a:moveTo>
                    <a:pt x="108" y="70"/>
                  </a:moveTo>
                  <a:cubicBezTo>
                    <a:pt x="110" y="65"/>
                    <a:pt x="110" y="60"/>
                    <a:pt x="110" y="55"/>
                  </a:cubicBezTo>
                  <a:cubicBezTo>
                    <a:pt x="110" y="24"/>
                    <a:pt x="86" y="0"/>
                    <a:pt x="55" y="0"/>
                  </a:cubicBezTo>
                  <a:cubicBezTo>
                    <a:pt x="25" y="0"/>
                    <a:pt x="0" y="24"/>
                    <a:pt x="0" y="55"/>
                  </a:cubicBezTo>
                  <a:cubicBezTo>
                    <a:pt x="0" y="60"/>
                    <a:pt x="1" y="65"/>
                    <a:pt x="2" y="70"/>
                  </a:cubicBezTo>
                  <a:cubicBezTo>
                    <a:pt x="108" y="70"/>
                    <a:pt x="108" y="70"/>
                    <a:pt x="108" y="70"/>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1" name="Freeform 85"/>
            <p:cNvSpPr/>
            <p:nvPr/>
          </p:nvSpPr>
          <p:spPr bwMode="auto">
            <a:xfrm>
              <a:off x="11749088" y="6453189"/>
              <a:ext cx="461963" cy="307975"/>
            </a:xfrm>
            <a:custGeom>
              <a:avLst/>
              <a:gdLst>
                <a:gd name="T0" fmla="*/ 108 w 111"/>
                <a:gd name="T1" fmla="*/ 70 h 70"/>
                <a:gd name="T2" fmla="*/ 111 w 111"/>
                <a:gd name="T3" fmla="*/ 55 h 70"/>
                <a:gd name="T4" fmla="*/ 55 w 111"/>
                <a:gd name="T5" fmla="*/ 0 h 70"/>
                <a:gd name="T6" fmla="*/ 0 w 111"/>
                <a:gd name="T7" fmla="*/ 55 h 70"/>
                <a:gd name="T8" fmla="*/ 2 w 111"/>
                <a:gd name="T9" fmla="*/ 70 h 70"/>
                <a:gd name="T10" fmla="*/ 108 w 111"/>
                <a:gd name="T11" fmla="*/ 70 h 70"/>
              </a:gdLst>
              <a:ahLst/>
              <a:cxnLst>
                <a:cxn ang="0">
                  <a:pos x="T0" y="T1"/>
                </a:cxn>
                <a:cxn ang="0">
                  <a:pos x="T2" y="T3"/>
                </a:cxn>
                <a:cxn ang="0">
                  <a:pos x="T4" y="T5"/>
                </a:cxn>
                <a:cxn ang="0">
                  <a:pos x="T6" y="T7"/>
                </a:cxn>
                <a:cxn ang="0">
                  <a:pos x="T8" y="T9"/>
                </a:cxn>
                <a:cxn ang="0">
                  <a:pos x="T10" y="T11"/>
                </a:cxn>
              </a:cxnLst>
              <a:rect l="0" t="0" r="r" b="b"/>
              <a:pathLst>
                <a:path w="111" h="70">
                  <a:moveTo>
                    <a:pt x="108" y="70"/>
                  </a:moveTo>
                  <a:cubicBezTo>
                    <a:pt x="110" y="65"/>
                    <a:pt x="111" y="60"/>
                    <a:pt x="111" y="55"/>
                  </a:cubicBezTo>
                  <a:cubicBezTo>
                    <a:pt x="111" y="24"/>
                    <a:pt x="86" y="0"/>
                    <a:pt x="55" y="0"/>
                  </a:cubicBezTo>
                  <a:cubicBezTo>
                    <a:pt x="25" y="0"/>
                    <a:pt x="0" y="24"/>
                    <a:pt x="0" y="55"/>
                  </a:cubicBezTo>
                  <a:cubicBezTo>
                    <a:pt x="0" y="60"/>
                    <a:pt x="1" y="65"/>
                    <a:pt x="2" y="70"/>
                  </a:cubicBezTo>
                  <a:cubicBezTo>
                    <a:pt x="108" y="70"/>
                    <a:pt x="108" y="70"/>
                    <a:pt x="108" y="70"/>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2" name="Freeform 86"/>
            <p:cNvSpPr/>
            <p:nvPr/>
          </p:nvSpPr>
          <p:spPr bwMode="auto">
            <a:xfrm>
              <a:off x="11380788" y="6138864"/>
              <a:ext cx="609600" cy="622300"/>
            </a:xfrm>
            <a:custGeom>
              <a:avLst/>
              <a:gdLst>
                <a:gd name="T0" fmla="*/ 47 w 146"/>
                <a:gd name="T1" fmla="*/ 141 h 141"/>
                <a:gd name="T2" fmla="*/ 99 w 146"/>
                <a:gd name="T3" fmla="*/ 141 h 141"/>
                <a:gd name="T4" fmla="*/ 146 w 146"/>
                <a:gd name="T5" fmla="*/ 73 h 141"/>
                <a:gd name="T6" fmla="*/ 73 w 146"/>
                <a:gd name="T7" fmla="*/ 0 h 141"/>
                <a:gd name="T8" fmla="*/ 0 w 146"/>
                <a:gd name="T9" fmla="*/ 73 h 141"/>
                <a:gd name="T10" fmla="*/ 47 w 146"/>
                <a:gd name="T11" fmla="*/ 141 h 141"/>
              </a:gdLst>
              <a:ahLst/>
              <a:cxnLst>
                <a:cxn ang="0">
                  <a:pos x="T0" y="T1"/>
                </a:cxn>
                <a:cxn ang="0">
                  <a:pos x="T2" y="T3"/>
                </a:cxn>
                <a:cxn ang="0">
                  <a:pos x="T4" y="T5"/>
                </a:cxn>
                <a:cxn ang="0">
                  <a:pos x="T6" y="T7"/>
                </a:cxn>
                <a:cxn ang="0">
                  <a:pos x="T8" y="T9"/>
                </a:cxn>
                <a:cxn ang="0">
                  <a:pos x="T10" y="T11"/>
                </a:cxn>
              </a:cxnLst>
              <a:rect l="0" t="0" r="r" b="b"/>
              <a:pathLst>
                <a:path w="146" h="141">
                  <a:moveTo>
                    <a:pt x="47" y="141"/>
                  </a:moveTo>
                  <a:cubicBezTo>
                    <a:pt x="99" y="141"/>
                    <a:pt x="99" y="141"/>
                    <a:pt x="99" y="141"/>
                  </a:cubicBezTo>
                  <a:cubicBezTo>
                    <a:pt x="126" y="131"/>
                    <a:pt x="146" y="104"/>
                    <a:pt x="146" y="73"/>
                  </a:cubicBezTo>
                  <a:cubicBezTo>
                    <a:pt x="146" y="33"/>
                    <a:pt x="113" y="0"/>
                    <a:pt x="73" y="0"/>
                  </a:cubicBezTo>
                  <a:cubicBezTo>
                    <a:pt x="33" y="0"/>
                    <a:pt x="0" y="33"/>
                    <a:pt x="0" y="73"/>
                  </a:cubicBezTo>
                  <a:cubicBezTo>
                    <a:pt x="0" y="104"/>
                    <a:pt x="20" y="131"/>
                    <a:pt x="47" y="141"/>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3" name="Oval 87"/>
            <p:cNvSpPr>
              <a:spLocks noChangeArrowheads="1"/>
            </p:cNvSpPr>
            <p:nvPr/>
          </p:nvSpPr>
          <p:spPr bwMode="auto">
            <a:xfrm>
              <a:off x="11226801" y="6616701"/>
              <a:ext cx="125413" cy="136525"/>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4" name="Oval 88"/>
            <p:cNvSpPr>
              <a:spLocks noChangeArrowheads="1"/>
            </p:cNvSpPr>
            <p:nvPr/>
          </p:nvSpPr>
          <p:spPr bwMode="auto">
            <a:xfrm>
              <a:off x="11464926" y="6284914"/>
              <a:ext cx="128588" cy="136525"/>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5" name="Oval 89"/>
            <p:cNvSpPr>
              <a:spLocks noChangeArrowheads="1"/>
            </p:cNvSpPr>
            <p:nvPr/>
          </p:nvSpPr>
          <p:spPr bwMode="auto">
            <a:xfrm>
              <a:off x="11649076" y="6188076"/>
              <a:ext cx="128588" cy="136525"/>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6" name="Freeform 90"/>
            <p:cNvSpPr/>
            <p:nvPr/>
          </p:nvSpPr>
          <p:spPr bwMode="auto">
            <a:xfrm>
              <a:off x="11610976" y="6399214"/>
              <a:ext cx="133350" cy="141288"/>
            </a:xfrm>
            <a:custGeom>
              <a:avLst/>
              <a:gdLst>
                <a:gd name="T0" fmla="*/ 31 w 32"/>
                <a:gd name="T1" fmla="*/ 17 h 32"/>
                <a:gd name="T2" fmla="*/ 15 w 32"/>
                <a:gd name="T3" fmla="*/ 32 h 32"/>
                <a:gd name="T4" fmla="*/ 0 w 32"/>
                <a:gd name="T5" fmla="*/ 15 h 32"/>
                <a:gd name="T6" fmla="*/ 17 w 32"/>
                <a:gd name="T7" fmla="*/ 1 h 32"/>
                <a:gd name="T8" fmla="*/ 31 w 32"/>
                <a:gd name="T9" fmla="*/ 17 h 32"/>
              </a:gdLst>
              <a:ahLst/>
              <a:cxnLst>
                <a:cxn ang="0">
                  <a:pos x="T0" y="T1"/>
                </a:cxn>
                <a:cxn ang="0">
                  <a:pos x="T2" y="T3"/>
                </a:cxn>
                <a:cxn ang="0">
                  <a:pos x="T4" y="T5"/>
                </a:cxn>
                <a:cxn ang="0">
                  <a:pos x="T6" y="T7"/>
                </a:cxn>
                <a:cxn ang="0">
                  <a:pos x="T8" y="T9"/>
                </a:cxn>
              </a:cxnLst>
              <a:rect l="0" t="0" r="r" b="b"/>
              <a:pathLst>
                <a:path w="32" h="32">
                  <a:moveTo>
                    <a:pt x="31" y="17"/>
                  </a:moveTo>
                  <a:cubicBezTo>
                    <a:pt x="31" y="26"/>
                    <a:pt x="23" y="32"/>
                    <a:pt x="15" y="32"/>
                  </a:cubicBezTo>
                  <a:cubicBezTo>
                    <a:pt x="6" y="31"/>
                    <a:pt x="0" y="24"/>
                    <a:pt x="0" y="15"/>
                  </a:cubicBezTo>
                  <a:cubicBezTo>
                    <a:pt x="1" y="7"/>
                    <a:pt x="8" y="0"/>
                    <a:pt x="17" y="1"/>
                  </a:cubicBezTo>
                  <a:cubicBezTo>
                    <a:pt x="25" y="1"/>
                    <a:pt x="32" y="8"/>
                    <a:pt x="31" y="17"/>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7" name="Oval 91"/>
            <p:cNvSpPr>
              <a:spLocks noChangeArrowheads="1"/>
            </p:cNvSpPr>
            <p:nvPr/>
          </p:nvSpPr>
          <p:spPr bwMode="auto">
            <a:xfrm>
              <a:off x="11390313" y="6500814"/>
              <a:ext cx="128588" cy="136525"/>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8" name="Freeform 92"/>
            <p:cNvSpPr/>
            <p:nvPr/>
          </p:nvSpPr>
          <p:spPr bwMode="auto">
            <a:xfrm>
              <a:off x="11369676" y="6721476"/>
              <a:ext cx="115888" cy="39688"/>
            </a:xfrm>
            <a:custGeom>
              <a:avLst/>
              <a:gdLst>
                <a:gd name="T0" fmla="*/ 28 w 28"/>
                <a:gd name="T1" fmla="*/ 9 h 9"/>
                <a:gd name="T2" fmla="*/ 14 w 28"/>
                <a:gd name="T3" fmla="*/ 0 h 9"/>
                <a:gd name="T4" fmla="*/ 0 w 28"/>
                <a:gd name="T5" fmla="*/ 9 h 9"/>
                <a:gd name="T6" fmla="*/ 28 w 28"/>
                <a:gd name="T7" fmla="*/ 9 h 9"/>
              </a:gdLst>
              <a:ahLst/>
              <a:cxnLst>
                <a:cxn ang="0">
                  <a:pos x="T0" y="T1"/>
                </a:cxn>
                <a:cxn ang="0">
                  <a:pos x="T2" y="T3"/>
                </a:cxn>
                <a:cxn ang="0">
                  <a:pos x="T4" y="T5"/>
                </a:cxn>
                <a:cxn ang="0">
                  <a:pos x="T6" y="T7"/>
                </a:cxn>
              </a:cxnLst>
              <a:rect l="0" t="0" r="r" b="b"/>
              <a:pathLst>
                <a:path w="28" h="9">
                  <a:moveTo>
                    <a:pt x="28" y="9"/>
                  </a:moveTo>
                  <a:cubicBezTo>
                    <a:pt x="25" y="4"/>
                    <a:pt x="20" y="0"/>
                    <a:pt x="14" y="0"/>
                  </a:cubicBezTo>
                  <a:cubicBezTo>
                    <a:pt x="8" y="0"/>
                    <a:pt x="3" y="4"/>
                    <a:pt x="0" y="9"/>
                  </a:cubicBezTo>
                  <a:lnTo>
                    <a:pt x="28" y="9"/>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9" name="Oval 93"/>
            <p:cNvSpPr>
              <a:spLocks noChangeArrowheads="1"/>
            </p:cNvSpPr>
            <p:nvPr/>
          </p:nvSpPr>
          <p:spPr bwMode="auto">
            <a:xfrm>
              <a:off x="11572876" y="6575426"/>
              <a:ext cx="130175" cy="138113"/>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0" name="Oval 94"/>
            <p:cNvSpPr>
              <a:spLocks noChangeArrowheads="1"/>
            </p:cNvSpPr>
            <p:nvPr/>
          </p:nvSpPr>
          <p:spPr bwMode="auto">
            <a:xfrm>
              <a:off x="11793538" y="6589714"/>
              <a:ext cx="130175" cy="131763"/>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1" name="Freeform 95"/>
            <p:cNvSpPr/>
            <p:nvPr/>
          </p:nvSpPr>
          <p:spPr bwMode="auto">
            <a:xfrm>
              <a:off x="11926888" y="6735764"/>
              <a:ext cx="104775" cy="25400"/>
            </a:xfrm>
            <a:custGeom>
              <a:avLst/>
              <a:gdLst>
                <a:gd name="T0" fmla="*/ 25 w 25"/>
                <a:gd name="T1" fmla="*/ 6 h 6"/>
                <a:gd name="T2" fmla="*/ 12 w 25"/>
                <a:gd name="T3" fmla="*/ 0 h 6"/>
                <a:gd name="T4" fmla="*/ 0 w 25"/>
                <a:gd name="T5" fmla="*/ 6 h 6"/>
                <a:gd name="T6" fmla="*/ 25 w 25"/>
                <a:gd name="T7" fmla="*/ 6 h 6"/>
              </a:gdLst>
              <a:ahLst/>
              <a:cxnLst>
                <a:cxn ang="0">
                  <a:pos x="T0" y="T1"/>
                </a:cxn>
                <a:cxn ang="0">
                  <a:pos x="T2" y="T3"/>
                </a:cxn>
                <a:cxn ang="0">
                  <a:pos x="T4" y="T5"/>
                </a:cxn>
                <a:cxn ang="0">
                  <a:pos x="T6" y="T7"/>
                </a:cxn>
              </a:cxnLst>
              <a:rect l="0" t="0" r="r" b="b"/>
              <a:pathLst>
                <a:path w="25" h="6">
                  <a:moveTo>
                    <a:pt x="25" y="6"/>
                  </a:moveTo>
                  <a:cubicBezTo>
                    <a:pt x="22" y="2"/>
                    <a:pt x="17" y="0"/>
                    <a:pt x="12" y="0"/>
                  </a:cubicBezTo>
                  <a:cubicBezTo>
                    <a:pt x="7" y="0"/>
                    <a:pt x="3" y="2"/>
                    <a:pt x="0" y="6"/>
                  </a:cubicBezTo>
                  <a:cubicBezTo>
                    <a:pt x="25" y="6"/>
                    <a:pt x="25" y="6"/>
                    <a:pt x="25" y="6"/>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2" name="Oval 96"/>
            <p:cNvSpPr>
              <a:spLocks noChangeArrowheads="1"/>
            </p:cNvSpPr>
            <p:nvPr/>
          </p:nvSpPr>
          <p:spPr bwMode="auto">
            <a:xfrm>
              <a:off x="12044363" y="6567489"/>
              <a:ext cx="128588" cy="136525"/>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3" name="Freeform 97"/>
            <p:cNvSpPr/>
            <p:nvPr/>
          </p:nvSpPr>
          <p:spPr bwMode="auto">
            <a:xfrm>
              <a:off x="11798301" y="6337301"/>
              <a:ext cx="141288" cy="150813"/>
            </a:xfrm>
            <a:custGeom>
              <a:avLst/>
              <a:gdLst>
                <a:gd name="T0" fmla="*/ 32 w 34"/>
                <a:gd name="T1" fmla="*/ 13 h 34"/>
                <a:gd name="T2" fmla="*/ 21 w 34"/>
                <a:gd name="T3" fmla="*/ 32 h 34"/>
                <a:gd name="T4" fmla="*/ 2 w 34"/>
                <a:gd name="T5" fmla="*/ 21 h 34"/>
                <a:gd name="T6" fmla="*/ 13 w 34"/>
                <a:gd name="T7" fmla="*/ 2 h 34"/>
                <a:gd name="T8" fmla="*/ 32 w 34"/>
                <a:gd name="T9" fmla="*/ 13 h 34"/>
              </a:gdLst>
              <a:ahLst/>
              <a:cxnLst>
                <a:cxn ang="0">
                  <a:pos x="T0" y="T1"/>
                </a:cxn>
                <a:cxn ang="0">
                  <a:pos x="T2" y="T3"/>
                </a:cxn>
                <a:cxn ang="0">
                  <a:pos x="T4" y="T5"/>
                </a:cxn>
                <a:cxn ang="0">
                  <a:pos x="T6" y="T7"/>
                </a:cxn>
                <a:cxn ang="0">
                  <a:pos x="T8" y="T9"/>
                </a:cxn>
              </a:cxnLst>
              <a:rect l="0" t="0" r="r" b="b"/>
              <a:pathLst>
                <a:path w="34" h="34">
                  <a:moveTo>
                    <a:pt x="32" y="13"/>
                  </a:moveTo>
                  <a:cubicBezTo>
                    <a:pt x="34" y="21"/>
                    <a:pt x="29" y="30"/>
                    <a:pt x="21" y="32"/>
                  </a:cubicBezTo>
                  <a:cubicBezTo>
                    <a:pt x="13" y="34"/>
                    <a:pt x="4" y="29"/>
                    <a:pt x="2" y="21"/>
                  </a:cubicBezTo>
                  <a:cubicBezTo>
                    <a:pt x="0" y="12"/>
                    <a:pt x="5" y="4"/>
                    <a:pt x="13" y="2"/>
                  </a:cubicBezTo>
                  <a:cubicBezTo>
                    <a:pt x="21" y="0"/>
                    <a:pt x="30" y="5"/>
                    <a:pt x="32" y="13"/>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4" name="Freeform 98"/>
            <p:cNvSpPr>
              <a:spLocks noEditPoints="1"/>
            </p:cNvSpPr>
            <p:nvPr/>
          </p:nvSpPr>
          <p:spPr bwMode="auto">
            <a:xfrm>
              <a:off x="12206288" y="6677026"/>
              <a:ext cx="4763" cy="19050"/>
            </a:xfrm>
            <a:custGeom>
              <a:avLst/>
              <a:gdLst>
                <a:gd name="T0" fmla="*/ 1 w 1"/>
                <a:gd name="T1" fmla="*/ 4 h 4"/>
                <a:gd name="T2" fmla="*/ 1 w 1"/>
                <a:gd name="T3" fmla="*/ 4 h 4"/>
                <a:gd name="T4" fmla="*/ 1 w 1"/>
                <a:gd name="T5" fmla="*/ 4 h 4"/>
                <a:gd name="T6" fmla="*/ 1 w 1"/>
                <a:gd name="T7" fmla="*/ 3 h 4"/>
                <a:gd name="T8" fmla="*/ 1 w 1"/>
                <a:gd name="T9" fmla="*/ 3 h 4"/>
                <a:gd name="T10" fmla="*/ 1 w 1"/>
                <a:gd name="T11" fmla="*/ 3 h 4"/>
                <a:gd name="T12" fmla="*/ 1 w 1"/>
                <a:gd name="T13" fmla="*/ 3 h 4"/>
                <a:gd name="T14" fmla="*/ 1 w 1"/>
                <a:gd name="T15" fmla="*/ 3 h 4"/>
                <a:gd name="T16" fmla="*/ 1 w 1"/>
                <a:gd name="T17" fmla="*/ 3 h 4"/>
                <a:gd name="T18" fmla="*/ 1 w 1"/>
                <a:gd name="T19" fmla="*/ 3 h 4"/>
                <a:gd name="T20" fmla="*/ 1 w 1"/>
                <a:gd name="T21" fmla="*/ 3 h 4"/>
                <a:gd name="T22" fmla="*/ 1 w 1"/>
                <a:gd name="T23" fmla="*/ 3 h 4"/>
                <a:gd name="T24" fmla="*/ 1 w 1"/>
                <a:gd name="T25" fmla="*/ 2 h 4"/>
                <a:gd name="T26" fmla="*/ 1 w 1"/>
                <a:gd name="T27" fmla="*/ 2 h 4"/>
                <a:gd name="T28" fmla="*/ 1 w 1"/>
                <a:gd name="T29" fmla="*/ 2 h 4"/>
                <a:gd name="T30" fmla="*/ 1 w 1"/>
                <a:gd name="T31" fmla="*/ 2 h 4"/>
                <a:gd name="T32" fmla="*/ 1 w 1"/>
                <a:gd name="T33" fmla="*/ 2 h 4"/>
                <a:gd name="T34" fmla="*/ 1 w 1"/>
                <a:gd name="T35" fmla="*/ 2 h 4"/>
                <a:gd name="T36" fmla="*/ 0 w 1"/>
                <a:gd name="T37" fmla="*/ 2 h 4"/>
                <a:gd name="T38" fmla="*/ 0 w 1"/>
                <a:gd name="T39" fmla="*/ 2 h 4"/>
                <a:gd name="T40" fmla="*/ 0 w 1"/>
                <a:gd name="T41" fmla="*/ 1 h 4"/>
                <a:gd name="T42" fmla="*/ 0 w 1"/>
                <a:gd name="T43" fmla="*/ 1 h 4"/>
                <a:gd name="T44" fmla="*/ 0 w 1"/>
                <a:gd name="T45" fmla="*/ 1 h 4"/>
                <a:gd name="T46" fmla="*/ 0 w 1"/>
                <a:gd name="T47" fmla="*/ 1 h 4"/>
                <a:gd name="T48" fmla="*/ 0 w 1"/>
                <a:gd name="T49" fmla="*/ 1 h 4"/>
                <a:gd name="T50" fmla="*/ 0 w 1"/>
                <a:gd name="T51" fmla="*/ 1 h 4"/>
                <a:gd name="T52" fmla="*/ 0 w 1"/>
                <a:gd name="T53" fmla="*/ 1 h 4"/>
                <a:gd name="T54" fmla="*/ 0 w 1"/>
                <a:gd name="T55" fmla="*/ 1 h 4"/>
                <a:gd name="T56" fmla="*/ 0 w 1"/>
                <a:gd name="T57" fmla="*/ 1 h 4"/>
                <a:gd name="T58" fmla="*/ 0 w 1"/>
                <a:gd name="T59" fmla="*/ 0 h 4"/>
                <a:gd name="T60" fmla="*/ 0 w 1"/>
                <a:gd name="T61" fmla="*/ 0 h 4"/>
                <a:gd name="T62" fmla="*/ 0 w 1"/>
                <a:gd name="T63" fmla="*/ 0 h 4"/>
                <a:gd name="T64" fmla="*/ 0 w 1"/>
                <a:gd name="T65" fmla="*/ 0 h 4"/>
                <a:gd name="T66" fmla="*/ 0 w 1"/>
                <a:gd name="T67" fmla="*/ 0 h 4"/>
                <a:gd name="T68" fmla="*/ 0 w 1"/>
                <a:gd name="T6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 h="4">
                  <a:moveTo>
                    <a:pt x="1" y="4"/>
                  </a:moveTo>
                  <a:cubicBezTo>
                    <a:pt x="1" y="4"/>
                    <a:pt x="1" y="4"/>
                    <a:pt x="1" y="4"/>
                  </a:cubicBez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3"/>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5" name="Freeform 99"/>
            <p:cNvSpPr>
              <a:spLocks noEditPoints="1"/>
            </p:cNvSpPr>
            <p:nvPr/>
          </p:nvSpPr>
          <p:spPr bwMode="auto">
            <a:xfrm>
              <a:off x="11793538" y="6453189"/>
              <a:ext cx="417513" cy="307975"/>
            </a:xfrm>
            <a:custGeom>
              <a:avLst/>
              <a:gdLst>
                <a:gd name="T0" fmla="*/ 75 w 100"/>
                <a:gd name="T1" fmla="*/ 57 h 70"/>
                <a:gd name="T2" fmla="*/ 60 w 100"/>
                <a:gd name="T3" fmla="*/ 42 h 70"/>
                <a:gd name="T4" fmla="*/ 75 w 100"/>
                <a:gd name="T5" fmla="*/ 26 h 70"/>
                <a:gd name="T6" fmla="*/ 91 w 100"/>
                <a:gd name="T7" fmla="*/ 42 h 70"/>
                <a:gd name="T8" fmla="*/ 75 w 100"/>
                <a:gd name="T9" fmla="*/ 57 h 70"/>
                <a:gd name="T10" fmla="*/ 47 w 100"/>
                <a:gd name="T11" fmla="*/ 0 h 70"/>
                <a:gd name="T12" fmla="*/ 47 w 100"/>
                <a:gd name="T13" fmla="*/ 2 h 70"/>
                <a:gd name="T14" fmla="*/ 31 w 100"/>
                <a:gd name="T15" fmla="*/ 47 h 70"/>
                <a:gd name="T16" fmla="*/ 16 w 100"/>
                <a:gd name="T17" fmla="*/ 61 h 70"/>
                <a:gd name="T18" fmla="*/ 16 w 100"/>
                <a:gd name="T19" fmla="*/ 61 h 70"/>
                <a:gd name="T20" fmla="*/ 0 w 100"/>
                <a:gd name="T21" fmla="*/ 70 h 70"/>
                <a:gd name="T22" fmla="*/ 32 w 100"/>
                <a:gd name="T23" fmla="*/ 70 h 70"/>
                <a:gd name="T24" fmla="*/ 44 w 100"/>
                <a:gd name="T25" fmla="*/ 64 h 70"/>
                <a:gd name="T26" fmla="*/ 57 w 100"/>
                <a:gd name="T27" fmla="*/ 70 h 70"/>
                <a:gd name="T28" fmla="*/ 97 w 100"/>
                <a:gd name="T29" fmla="*/ 70 h 70"/>
                <a:gd name="T30" fmla="*/ 100 w 100"/>
                <a:gd name="T31" fmla="*/ 55 h 70"/>
                <a:gd name="T32" fmla="*/ 100 w 100"/>
                <a:gd name="T33" fmla="*/ 55 h 70"/>
                <a:gd name="T34" fmla="*/ 100 w 100"/>
                <a:gd name="T35" fmla="*/ 55 h 70"/>
                <a:gd name="T36" fmla="*/ 100 w 100"/>
                <a:gd name="T37" fmla="*/ 55 h 70"/>
                <a:gd name="T38" fmla="*/ 100 w 100"/>
                <a:gd name="T39" fmla="*/ 54 h 70"/>
                <a:gd name="T40" fmla="*/ 100 w 100"/>
                <a:gd name="T41" fmla="*/ 54 h 70"/>
                <a:gd name="T42" fmla="*/ 100 w 100"/>
                <a:gd name="T43" fmla="*/ 54 h 70"/>
                <a:gd name="T44" fmla="*/ 100 w 100"/>
                <a:gd name="T45" fmla="*/ 54 h 70"/>
                <a:gd name="T46" fmla="*/ 100 w 100"/>
                <a:gd name="T47" fmla="*/ 54 h 70"/>
                <a:gd name="T48" fmla="*/ 100 w 100"/>
                <a:gd name="T49" fmla="*/ 54 h 70"/>
                <a:gd name="T50" fmla="*/ 100 w 100"/>
                <a:gd name="T51" fmla="*/ 54 h 70"/>
                <a:gd name="T52" fmla="*/ 100 w 100"/>
                <a:gd name="T53" fmla="*/ 54 h 70"/>
                <a:gd name="T54" fmla="*/ 100 w 100"/>
                <a:gd name="T55" fmla="*/ 54 h 70"/>
                <a:gd name="T56" fmla="*/ 100 w 100"/>
                <a:gd name="T57" fmla="*/ 54 h 70"/>
                <a:gd name="T58" fmla="*/ 100 w 100"/>
                <a:gd name="T59" fmla="*/ 54 h 70"/>
                <a:gd name="T60" fmla="*/ 100 w 100"/>
                <a:gd name="T61" fmla="*/ 53 h 70"/>
                <a:gd name="T62" fmla="*/ 100 w 100"/>
                <a:gd name="T63" fmla="*/ 53 h 70"/>
                <a:gd name="T64" fmla="*/ 100 w 100"/>
                <a:gd name="T65" fmla="*/ 53 h 70"/>
                <a:gd name="T66" fmla="*/ 100 w 100"/>
                <a:gd name="T67" fmla="*/ 53 h 70"/>
                <a:gd name="T68" fmla="*/ 100 w 100"/>
                <a:gd name="T69" fmla="*/ 53 h 70"/>
                <a:gd name="T70" fmla="*/ 100 w 100"/>
                <a:gd name="T71" fmla="*/ 53 h 70"/>
                <a:gd name="T72" fmla="*/ 100 w 100"/>
                <a:gd name="T73" fmla="*/ 53 h 70"/>
                <a:gd name="T74" fmla="*/ 100 w 100"/>
                <a:gd name="T75" fmla="*/ 53 h 70"/>
                <a:gd name="T76" fmla="*/ 100 w 100"/>
                <a:gd name="T77" fmla="*/ 53 h 70"/>
                <a:gd name="T78" fmla="*/ 99 w 100"/>
                <a:gd name="T79" fmla="*/ 53 h 70"/>
                <a:gd name="T80" fmla="*/ 99 w 100"/>
                <a:gd name="T81" fmla="*/ 53 h 70"/>
                <a:gd name="T82" fmla="*/ 99 w 100"/>
                <a:gd name="T83" fmla="*/ 52 h 70"/>
                <a:gd name="T84" fmla="*/ 99 w 100"/>
                <a:gd name="T85" fmla="*/ 52 h 70"/>
                <a:gd name="T86" fmla="*/ 99 w 100"/>
                <a:gd name="T87" fmla="*/ 52 h 70"/>
                <a:gd name="T88" fmla="*/ 99 w 100"/>
                <a:gd name="T89" fmla="*/ 52 h 70"/>
                <a:gd name="T90" fmla="*/ 99 w 100"/>
                <a:gd name="T91" fmla="*/ 52 h 70"/>
                <a:gd name="T92" fmla="*/ 99 w 100"/>
                <a:gd name="T93" fmla="*/ 52 h 70"/>
                <a:gd name="T94" fmla="*/ 99 w 100"/>
                <a:gd name="T95" fmla="*/ 52 h 70"/>
                <a:gd name="T96" fmla="*/ 99 w 100"/>
                <a:gd name="T97" fmla="*/ 52 h 70"/>
                <a:gd name="T98" fmla="*/ 99 w 100"/>
                <a:gd name="T99" fmla="*/ 52 h 70"/>
                <a:gd name="T100" fmla="*/ 99 w 100"/>
                <a:gd name="T101" fmla="*/ 52 h 70"/>
                <a:gd name="T102" fmla="*/ 99 w 100"/>
                <a:gd name="T103" fmla="*/ 52 h 70"/>
                <a:gd name="T104" fmla="*/ 99 w 100"/>
                <a:gd name="T105" fmla="*/ 52 h 70"/>
                <a:gd name="T106" fmla="*/ 99 w 100"/>
                <a:gd name="T107" fmla="*/ 51 h 70"/>
                <a:gd name="T108" fmla="*/ 99 w 100"/>
                <a:gd name="T109" fmla="*/ 51 h 70"/>
                <a:gd name="T110" fmla="*/ 99 w 100"/>
                <a:gd name="T111" fmla="*/ 51 h 70"/>
                <a:gd name="T112" fmla="*/ 99 w 100"/>
                <a:gd name="T113" fmla="*/ 51 h 70"/>
                <a:gd name="T114" fmla="*/ 99 w 100"/>
                <a:gd name="T115" fmla="*/ 51 h 70"/>
                <a:gd name="T116" fmla="*/ 99 w 100"/>
                <a:gd name="T117" fmla="*/ 51 h 70"/>
                <a:gd name="T118" fmla="*/ 99 w 100"/>
                <a:gd name="T119" fmla="*/ 51 h 70"/>
                <a:gd name="T120" fmla="*/ 99 w 100"/>
                <a:gd name="T121" fmla="*/ 51 h 70"/>
                <a:gd name="T122" fmla="*/ 47 w 100"/>
                <a:gd name="T1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0" h="70">
                  <a:moveTo>
                    <a:pt x="75" y="57"/>
                  </a:moveTo>
                  <a:cubicBezTo>
                    <a:pt x="67" y="57"/>
                    <a:pt x="60" y="50"/>
                    <a:pt x="60" y="42"/>
                  </a:cubicBezTo>
                  <a:cubicBezTo>
                    <a:pt x="60" y="33"/>
                    <a:pt x="67" y="26"/>
                    <a:pt x="75" y="26"/>
                  </a:cubicBezTo>
                  <a:cubicBezTo>
                    <a:pt x="84" y="26"/>
                    <a:pt x="91" y="33"/>
                    <a:pt x="91" y="42"/>
                  </a:cubicBezTo>
                  <a:cubicBezTo>
                    <a:pt x="91" y="50"/>
                    <a:pt x="84" y="57"/>
                    <a:pt x="75" y="57"/>
                  </a:cubicBezTo>
                  <a:moveTo>
                    <a:pt x="47" y="0"/>
                  </a:moveTo>
                  <a:cubicBezTo>
                    <a:pt x="47" y="0"/>
                    <a:pt x="47" y="1"/>
                    <a:pt x="47" y="2"/>
                  </a:cubicBezTo>
                  <a:cubicBezTo>
                    <a:pt x="47" y="19"/>
                    <a:pt x="41" y="34"/>
                    <a:pt x="31" y="47"/>
                  </a:cubicBezTo>
                  <a:cubicBezTo>
                    <a:pt x="31" y="55"/>
                    <a:pt x="24" y="61"/>
                    <a:pt x="16" y="61"/>
                  </a:cubicBezTo>
                  <a:cubicBezTo>
                    <a:pt x="16" y="61"/>
                    <a:pt x="16" y="61"/>
                    <a:pt x="16" y="61"/>
                  </a:cubicBezTo>
                  <a:cubicBezTo>
                    <a:pt x="11" y="65"/>
                    <a:pt x="5" y="68"/>
                    <a:pt x="0" y="70"/>
                  </a:cubicBezTo>
                  <a:cubicBezTo>
                    <a:pt x="32" y="70"/>
                    <a:pt x="32" y="70"/>
                    <a:pt x="32" y="70"/>
                  </a:cubicBezTo>
                  <a:cubicBezTo>
                    <a:pt x="35" y="66"/>
                    <a:pt x="39" y="64"/>
                    <a:pt x="44" y="64"/>
                  </a:cubicBezTo>
                  <a:cubicBezTo>
                    <a:pt x="49" y="64"/>
                    <a:pt x="54" y="66"/>
                    <a:pt x="57" y="70"/>
                  </a:cubicBezTo>
                  <a:cubicBezTo>
                    <a:pt x="97" y="70"/>
                    <a:pt x="97" y="70"/>
                    <a:pt x="97" y="70"/>
                  </a:cubicBezTo>
                  <a:cubicBezTo>
                    <a:pt x="99" y="65"/>
                    <a:pt x="100" y="60"/>
                    <a:pt x="100" y="55"/>
                  </a:cubicBezTo>
                  <a:cubicBezTo>
                    <a:pt x="100" y="55"/>
                    <a:pt x="100" y="55"/>
                    <a:pt x="100" y="55"/>
                  </a:cubicBezTo>
                  <a:cubicBezTo>
                    <a:pt x="100" y="55"/>
                    <a:pt x="100" y="55"/>
                    <a:pt x="100" y="55"/>
                  </a:cubicBezTo>
                  <a:cubicBezTo>
                    <a:pt x="100" y="55"/>
                    <a:pt x="100" y="55"/>
                    <a:pt x="100" y="55"/>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4"/>
                    <a:pt x="100" y="54"/>
                    <a:pt x="100" y="54"/>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100" y="53"/>
                  </a:cubicBezTo>
                  <a:cubicBezTo>
                    <a:pt x="100" y="53"/>
                    <a:pt x="100" y="53"/>
                    <a:pt x="99" y="53"/>
                  </a:cubicBezTo>
                  <a:cubicBezTo>
                    <a:pt x="99" y="53"/>
                    <a:pt x="99" y="53"/>
                    <a:pt x="99" y="53"/>
                  </a:cubicBezTo>
                  <a:cubicBezTo>
                    <a:pt x="99" y="53"/>
                    <a:pt x="99" y="53"/>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2"/>
                    <a:pt x="99" y="52"/>
                  </a:cubicBezTo>
                  <a:cubicBezTo>
                    <a:pt x="99" y="52"/>
                    <a:pt x="99" y="51"/>
                    <a:pt x="99" y="51"/>
                  </a:cubicBezTo>
                  <a:cubicBezTo>
                    <a:pt x="99" y="51"/>
                    <a:pt x="99" y="51"/>
                    <a:pt x="99" y="51"/>
                  </a:cubicBezTo>
                  <a:cubicBezTo>
                    <a:pt x="99" y="51"/>
                    <a:pt x="99" y="51"/>
                    <a:pt x="99" y="51"/>
                  </a:cubicBezTo>
                  <a:cubicBezTo>
                    <a:pt x="99" y="51"/>
                    <a:pt x="99" y="51"/>
                    <a:pt x="99" y="51"/>
                  </a:cubicBezTo>
                  <a:cubicBezTo>
                    <a:pt x="99" y="51"/>
                    <a:pt x="99" y="51"/>
                    <a:pt x="99" y="51"/>
                  </a:cubicBezTo>
                  <a:cubicBezTo>
                    <a:pt x="99" y="51"/>
                    <a:pt x="99" y="51"/>
                    <a:pt x="99" y="51"/>
                  </a:cubicBezTo>
                  <a:cubicBezTo>
                    <a:pt x="99" y="51"/>
                    <a:pt x="99" y="51"/>
                    <a:pt x="99" y="51"/>
                  </a:cubicBezTo>
                  <a:cubicBezTo>
                    <a:pt x="99" y="51"/>
                    <a:pt x="99" y="51"/>
                    <a:pt x="99" y="51"/>
                  </a:cubicBezTo>
                  <a:cubicBezTo>
                    <a:pt x="97" y="23"/>
                    <a:pt x="75" y="1"/>
                    <a:pt x="47"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6" name="Freeform 100"/>
            <p:cNvSpPr>
              <a:spLocks noEditPoints="1"/>
            </p:cNvSpPr>
            <p:nvPr/>
          </p:nvSpPr>
          <p:spPr bwMode="auto">
            <a:xfrm>
              <a:off x="11706226" y="6138864"/>
              <a:ext cx="284163" cy="622300"/>
            </a:xfrm>
            <a:custGeom>
              <a:avLst/>
              <a:gdLst>
                <a:gd name="T0" fmla="*/ 39 w 68"/>
                <a:gd name="T1" fmla="*/ 77 h 141"/>
                <a:gd name="T2" fmla="*/ 24 w 68"/>
                <a:gd name="T3" fmla="*/ 66 h 141"/>
                <a:gd name="T4" fmla="*/ 35 w 68"/>
                <a:gd name="T5" fmla="*/ 47 h 141"/>
                <a:gd name="T6" fmla="*/ 39 w 68"/>
                <a:gd name="T7" fmla="*/ 46 h 141"/>
                <a:gd name="T8" fmla="*/ 54 w 68"/>
                <a:gd name="T9" fmla="*/ 58 h 141"/>
                <a:gd name="T10" fmla="*/ 43 w 68"/>
                <a:gd name="T11" fmla="*/ 77 h 141"/>
                <a:gd name="T12" fmla="*/ 39 w 68"/>
                <a:gd name="T13" fmla="*/ 77 h 141"/>
                <a:gd name="T14" fmla="*/ 0 w 68"/>
                <a:gd name="T15" fmla="*/ 0 h 141"/>
                <a:gd name="T16" fmla="*/ 0 w 68"/>
                <a:gd name="T17" fmla="*/ 11 h 141"/>
                <a:gd name="T18" fmla="*/ 1 w 68"/>
                <a:gd name="T19" fmla="*/ 11 h 141"/>
                <a:gd name="T20" fmla="*/ 17 w 68"/>
                <a:gd name="T21" fmla="*/ 27 h 141"/>
                <a:gd name="T22" fmla="*/ 1 w 68"/>
                <a:gd name="T23" fmla="*/ 42 h 141"/>
                <a:gd name="T24" fmla="*/ 0 w 68"/>
                <a:gd name="T25" fmla="*/ 42 h 141"/>
                <a:gd name="T26" fmla="*/ 0 w 68"/>
                <a:gd name="T27" fmla="*/ 62 h 141"/>
                <a:gd name="T28" fmla="*/ 8 w 68"/>
                <a:gd name="T29" fmla="*/ 76 h 141"/>
                <a:gd name="T30" fmla="*/ 0 w 68"/>
                <a:gd name="T31" fmla="*/ 89 h 141"/>
                <a:gd name="T32" fmla="*/ 0 w 68"/>
                <a:gd name="T33" fmla="*/ 141 h 141"/>
                <a:gd name="T34" fmla="*/ 21 w 68"/>
                <a:gd name="T35" fmla="*/ 141 h 141"/>
                <a:gd name="T36" fmla="*/ 37 w 68"/>
                <a:gd name="T37" fmla="*/ 132 h 141"/>
                <a:gd name="T38" fmla="*/ 21 w 68"/>
                <a:gd name="T39" fmla="*/ 117 h 141"/>
                <a:gd name="T40" fmla="*/ 37 w 68"/>
                <a:gd name="T41" fmla="*/ 102 h 141"/>
                <a:gd name="T42" fmla="*/ 52 w 68"/>
                <a:gd name="T43" fmla="*/ 117 h 141"/>
                <a:gd name="T44" fmla="*/ 52 w 68"/>
                <a:gd name="T45" fmla="*/ 118 h 141"/>
                <a:gd name="T46" fmla="*/ 68 w 68"/>
                <a:gd name="T47" fmla="*/ 73 h 141"/>
                <a:gd name="T48" fmla="*/ 68 w 68"/>
                <a:gd name="T49" fmla="*/ 71 h 141"/>
                <a:gd name="T50" fmla="*/ 68 w 68"/>
                <a:gd name="T51" fmla="*/ 71 h 141"/>
                <a:gd name="T52" fmla="*/ 0 w 68"/>
                <a:gd name="T5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141">
                  <a:moveTo>
                    <a:pt x="39" y="77"/>
                  </a:moveTo>
                  <a:cubicBezTo>
                    <a:pt x="32" y="77"/>
                    <a:pt x="26" y="73"/>
                    <a:pt x="24" y="66"/>
                  </a:cubicBezTo>
                  <a:cubicBezTo>
                    <a:pt x="22" y="57"/>
                    <a:pt x="27" y="49"/>
                    <a:pt x="35" y="47"/>
                  </a:cubicBezTo>
                  <a:cubicBezTo>
                    <a:pt x="36" y="47"/>
                    <a:pt x="38" y="46"/>
                    <a:pt x="39" y="46"/>
                  </a:cubicBezTo>
                  <a:cubicBezTo>
                    <a:pt x="46" y="46"/>
                    <a:pt x="52" y="51"/>
                    <a:pt x="54" y="58"/>
                  </a:cubicBezTo>
                  <a:cubicBezTo>
                    <a:pt x="56" y="66"/>
                    <a:pt x="51" y="75"/>
                    <a:pt x="43" y="77"/>
                  </a:cubicBezTo>
                  <a:cubicBezTo>
                    <a:pt x="42" y="77"/>
                    <a:pt x="40" y="77"/>
                    <a:pt x="39" y="77"/>
                  </a:cubicBezTo>
                  <a:moveTo>
                    <a:pt x="0" y="0"/>
                  </a:moveTo>
                  <a:cubicBezTo>
                    <a:pt x="0" y="11"/>
                    <a:pt x="0" y="11"/>
                    <a:pt x="0" y="11"/>
                  </a:cubicBezTo>
                  <a:cubicBezTo>
                    <a:pt x="1" y="11"/>
                    <a:pt x="1" y="11"/>
                    <a:pt x="1" y="11"/>
                  </a:cubicBezTo>
                  <a:cubicBezTo>
                    <a:pt x="10" y="11"/>
                    <a:pt x="17" y="18"/>
                    <a:pt x="17" y="27"/>
                  </a:cubicBezTo>
                  <a:cubicBezTo>
                    <a:pt x="17" y="35"/>
                    <a:pt x="10" y="42"/>
                    <a:pt x="1" y="42"/>
                  </a:cubicBezTo>
                  <a:cubicBezTo>
                    <a:pt x="1" y="42"/>
                    <a:pt x="1" y="42"/>
                    <a:pt x="0" y="42"/>
                  </a:cubicBezTo>
                  <a:cubicBezTo>
                    <a:pt x="0" y="62"/>
                    <a:pt x="0" y="62"/>
                    <a:pt x="0" y="62"/>
                  </a:cubicBezTo>
                  <a:cubicBezTo>
                    <a:pt x="5" y="64"/>
                    <a:pt x="8" y="70"/>
                    <a:pt x="8" y="76"/>
                  </a:cubicBezTo>
                  <a:cubicBezTo>
                    <a:pt x="8" y="81"/>
                    <a:pt x="5" y="86"/>
                    <a:pt x="0" y="89"/>
                  </a:cubicBezTo>
                  <a:cubicBezTo>
                    <a:pt x="0" y="141"/>
                    <a:pt x="0" y="141"/>
                    <a:pt x="0" y="141"/>
                  </a:cubicBezTo>
                  <a:cubicBezTo>
                    <a:pt x="21" y="141"/>
                    <a:pt x="21" y="141"/>
                    <a:pt x="21" y="141"/>
                  </a:cubicBezTo>
                  <a:cubicBezTo>
                    <a:pt x="26" y="139"/>
                    <a:pt x="32" y="136"/>
                    <a:pt x="37" y="132"/>
                  </a:cubicBezTo>
                  <a:cubicBezTo>
                    <a:pt x="28" y="132"/>
                    <a:pt x="21" y="126"/>
                    <a:pt x="21" y="117"/>
                  </a:cubicBezTo>
                  <a:cubicBezTo>
                    <a:pt x="21" y="109"/>
                    <a:pt x="28" y="102"/>
                    <a:pt x="37" y="102"/>
                  </a:cubicBezTo>
                  <a:cubicBezTo>
                    <a:pt x="45" y="102"/>
                    <a:pt x="52" y="109"/>
                    <a:pt x="52" y="117"/>
                  </a:cubicBezTo>
                  <a:cubicBezTo>
                    <a:pt x="52" y="117"/>
                    <a:pt x="52" y="117"/>
                    <a:pt x="52" y="118"/>
                  </a:cubicBezTo>
                  <a:cubicBezTo>
                    <a:pt x="62" y="105"/>
                    <a:pt x="68" y="90"/>
                    <a:pt x="68" y="73"/>
                  </a:cubicBezTo>
                  <a:cubicBezTo>
                    <a:pt x="68" y="72"/>
                    <a:pt x="68" y="71"/>
                    <a:pt x="68" y="71"/>
                  </a:cubicBezTo>
                  <a:cubicBezTo>
                    <a:pt x="68" y="71"/>
                    <a:pt x="68" y="71"/>
                    <a:pt x="68" y="71"/>
                  </a:cubicBezTo>
                  <a:cubicBezTo>
                    <a:pt x="66" y="33"/>
                    <a:pt x="37" y="3"/>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7" name="Freeform 101"/>
            <p:cNvSpPr/>
            <p:nvPr/>
          </p:nvSpPr>
          <p:spPr bwMode="auto">
            <a:xfrm>
              <a:off x="11706226" y="6188076"/>
              <a:ext cx="71438" cy="136525"/>
            </a:xfrm>
            <a:custGeom>
              <a:avLst/>
              <a:gdLst>
                <a:gd name="T0" fmla="*/ 1 w 17"/>
                <a:gd name="T1" fmla="*/ 0 h 31"/>
                <a:gd name="T2" fmla="*/ 0 w 17"/>
                <a:gd name="T3" fmla="*/ 0 h 31"/>
                <a:gd name="T4" fmla="*/ 0 w 17"/>
                <a:gd name="T5" fmla="*/ 31 h 31"/>
                <a:gd name="T6" fmla="*/ 1 w 17"/>
                <a:gd name="T7" fmla="*/ 31 h 31"/>
                <a:gd name="T8" fmla="*/ 17 w 17"/>
                <a:gd name="T9" fmla="*/ 16 h 31"/>
                <a:gd name="T10" fmla="*/ 1 w 17"/>
                <a:gd name="T11" fmla="*/ 0 h 31"/>
              </a:gdLst>
              <a:ahLst/>
              <a:cxnLst>
                <a:cxn ang="0">
                  <a:pos x="T0" y="T1"/>
                </a:cxn>
                <a:cxn ang="0">
                  <a:pos x="T2" y="T3"/>
                </a:cxn>
                <a:cxn ang="0">
                  <a:pos x="T4" y="T5"/>
                </a:cxn>
                <a:cxn ang="0">
                  <a:pos x="T6" y="T7"/>
                </a:cxn>
                <a:cxn ang="0">
                  <a:pos x="T8" y="T9"/>
                </a:cxn>
                <a:cxn ang="0">
                  <a:pos x="T10" y="T11"/>
                </a:cxn>
              </a:cxnLst>
              <a:rect l="0" t="0" r="r" b="b"/>
              <a:pathLst>
                <a:path w="17" h="31">
                  <a:moveTo>
                    <a:pt x="1" y="0"/>
                  </a:moveTo>
                  <a:cubicBezTo>
                    <a:pt x="1" y="0"/>
                    <a:pt x="1" y="0"/>
                    <a:pt x="0" y="0"/>
                  </a:cubicBezTo>
                  <a:cubicBezTo>
                    <a:pt x="0" y="31"/>
                    <a:pt x="0" y="31"/>
                    <a:pt x="0" y="31"/>
                  </a:cubicBezTo>
                  <a:cubicBezTo>
                    <a:pt x="1" y="31"/>
                    <a:pt x="1" y="31"/>
                    <a:pt x="1" y="31"/>
                  </a:cubicBezTo>
                  <a:cubicBezTo>
                    <a:pt x="10" y="31"/>
                    <a:pt x="17" y="24"/>
                    <a:pt x="17" y="16"/>
                  </a:cubicBezTo>
                  <a:cubicBezTo>
                    <a:pt x="17" y="7"/>
                    <a:pt x="10" y="0"/>
                    <a:pt x="1"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8" name="Freeform 102"/>
            <p:cNvSpPr/>
            <p:nvPr/>
          </p:nvSpPr>
          <p:spPr bwMode="auto">
            <a:xfrm>
              <a:off x="11706226" y="6413501"/>
              <a:ext cx="33338" cy="119063"/>
            </a:xfrm>
            <a:custGeom>
              <a:avLst/>
              <a:gdLst>
                <a:gd name="T0" fmla="*/ 0 w 8"/>
                <a:gd name="T1" fmla="*/ 0 h 27"/>
                <a:gd name="T2" fmla="*/ 0 w 8"/>
                <a:gd name="T3" fmla="*/ 27 h 27"/>
                <a:gd name="T4" fmla="*/ 8 w 8"/>
                <a:gd name="T5" fmla="*/ 14 h 27"/>
                <a:gd name="T6" fmla="*/ 0 w 8"/>
                <a:gd name="T7" fmla="*/ 0 h 27"/>
              </a:gdLst>
              <a:ahLst/>
              <a:cxnLst>
                <a:cxn ang="0">
                  <a:pos x="T0" y="T1"/>
                </a:cxn>
                <a:cxn ang="0">
                  <a:pos x="T2" y="T3"/>
                </a:cxn>
                <a:cxn ang="0">
                  <a:pos x="T4" y="T5"/>
                </a:cxn>
                <a:cxn ang="0">
                  <a:pos x="T6" y="T7"/>
                </a:cxn>
              </a:cxnLst>
              <a:rect l="0" t="0" r="r" b="b"/>
              <a:pathLst>
                <a:path w="8" h="27">
                  <a:moveTo>
                    <a:pt x="0" y="0"/>
                  </a:moveTo>
                  <a:cubicBezTo>
                    <a:pt x="0" y="27"/>
                    <a:pt x="0" y="27"/>
                    <a:pt x="0" y="27"/>
                  </a:cubicBezTo>
                  <a:cubicBezTo>
                    <a:pt x="5" y="24"/>
                    <a:pt x="8" y="19"/>
                    <a:pt x="8" y="14"/>
                  </a:cubicBezTo>
                  <a:cubicBezTo>
                    <a:pt x="8" y="8"/>
                    <a:pt x="5" y="2"/>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9" name="Freeform 103"/>
            <p:cNvSpPr/>
            <p:nvPr/>
          </p:nvSpPr>
          <p:spPr bwMode="auto">
            <a:xfrm>
              <a:off x="11793538" y="6589714"/>
              <a:ext cx="130175" cy="131763"/>
            </a:xfrm>
            <a:custGeom>
              <a:avLst/>
              <a:gdLst>
                <a:gd name="T0" fmla="*/ 16 w 31"/>
                <a:gd name="T1" fmla="*/ 0 h 30"/>
                <a:gd name="T2" fmla="*/ 0 w 31"/>
                <a:gd name="T3" fmla="*/ 15 h 30"/>
                <a:gd name="T4" fmla="*/ 16 w 31"/>
                <a:gd name="T5" fmla="*/ 30 h 30"/>
                <a:gd name="T6" fmla="*/ 16 w 31"/>
                <a:gd name="T7" fmla="*/ 30 h 30"/>
                <a:gd name="T8" fmla="*/ 31 w 31"/>
                <a:gd name="T9" fmla="*/ 16 h 30"/>
                <a:gd name="T10" fmla="*/ 31 w 31"/>
                <a:gd name="T11" fmla="*/ 15 h 30"/>
                <a:gd name="T12" fmla="*/ 16 w 31"/>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1" h="30">
                  <a:moveTo>
                    <a:pt x="16" y="0"/>
                  </a:moveTo>
                  <a:cubicBezTo>
                    <a:pt x="7" y="0"/>
                    <a:pt x="0" y="7"/>
                    <a:pt x="0" y="15"/>
                  </a:cubicBezTo>
                  <a:cubicBezTo>
                    <a:pt x="0" y="24"/>
                    <a:pt x="7" y="30"/>
                    <a:pt x="16" y="30"/>
                  </a:cubicBezTo>
                  <a:cubicBezTo>
                    <a:pt x="16" y="30"/>
                    <a:pt x="16" y="30"/>
                    <a:pt x="16" y="30"/>
                  </a:cubicBezTo>
                  <a:cubicBezTo>
                    <a:pt x="24" y="30"/>
                    <a:pt x="31" y="24"/>
                    <a:pt x="31" y="16"/>
                  </a:cubicBezTo>
                  <a:cubicBezTo>
                    <a:pt x="31" y="15"/>
                    <a:pt x="31" y="15"/>
                    <a:pt x="31" y="15"/>
                  </a:cubicBezTo>
                  <a:cubicBezTo>
                    <a:pt x="31" y="7"/>
                    <a:pt x="24" y="0"/>
                    <a:pt x="16"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0" name="Freeform 104"/>
            <p:cNvSpPr/>
            <p:nvPr/>
          </p:nvSpPr>
          <p:spPr bwMode="auto">
            <a:xfrm>
              <a:off x="11926888" y="6735764"/>
              <a:ext cx="104775" cy="25400"/>
            </a:xfrm>
            <a:custGeom>
              <a:avLst/>
              <a:gdLst>
                <a:gd name="T0" fmla="*/ 12 w 25"/>
                <a:gd name="T1" fmla="*/ 0 h 6"/>
                <a:gd name="T2" fmla="*/ 0 w 25"/>
                <a:gd name="T3" fmla="*/ 6 h 6"/>
                <a:gd name="T4" fmla="*/ 25 w 25"/>
                <a:gd name="T5" fmla="*/ 6 h 6"/>
                <a:gd name="T6" fmla="*/ 12 w 25"/>
                <a:gd name="T7" fmla="*/ 0 h 6"/>
              </a:gdLst>
              <a:ahLst/>
              <a:cxnLst>
                <a:cxn ang="0">
                  <a:pos x="T0" y="T1"/>
                </a:cxn>
                <a:cxn ang="0">
                  <a:pos x="T2" y="T3"/>
                </a:cxn>
                <a:cxn ang="0">
                  <a:pos x="T4" y="T5"/>
                </a:cxn>
                <a:cxn ang="0">
                  <a:pos x="T6" y="T7"/>
                </a:cxn>
              </a:cxnLst>
              <a:rect l="0" t="0" r="r" b="b"/>
              <a:pathLst>
                <a:path w="25" h="6">
                  <a:moveTo>
                    <a:pt x="12" y="0"/>
                  </a:moveTo>
                  <a:cubicBezTo>
                    <a:pt x="7" y="0"/>
                    <a:pt x="3" y="2"/>
                    <a:pt x="0" y="6"/>
                  </a:cubicBezTo>
                  <a:cubicBezTo>
                    <a:pt x="25" y="6"/>
                    <a:pt x="25" y="6"/>
                    <a:pt x="25" y="6"/>
                  </a:cubicBezTo>
                  <a:cubicBezTo>
                    <a:pt x="22" y="2"/>
                    <a:pt x="17" y="0"/>
                    <a:pt x="12"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1" name="Oval 105"/>
            <p:cNvSpPr>
              <a:spLocks noChangeArrowheads="1"/>
            </p:cNvSpPr>
            <p:nvPr/>
          </p:nvSpPr>
          <p:spPr bwMode="auto">
            <a:xfrm>
              <a:off x="12044363" y="6567489"/>
              <a:ext cx="128588" cy="136525"/>
            </a:xfrm>
            <a:prstGeom prst="ellipse">
              <a:avLst/>
            </a:pr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2" name="Freeform 106"/>
            <p:cNvSpPr/>
            <p:nvPr/>
          </p:nvSpPr>
          <p:spPr bwMode="auto">
            <a:xfrm>
              <a:off x="11798301" y="6342064"/>
              <a:ext cx="141288" cy="136525"/>
            </a:xfrm>
            <a:custGeom>
              <a:avLst/>
              <a:gdLst>
                <a:gd name="T0" fmla="*/ 17 w 34"/>
                <a:gd name="T1" fmla="*/ 0 h 31"/>
                <a:gd name="T2" fmla="*/ 13 w 34"/>
                <a:gd name="T3" fmla="*/ 1 h 31"/>
                <a:gd name="T4" fmla="*/ 2 w 34"/>
                <a:gd name="T5" fmla="*/ 20 h 31"/>
                <a:gd name="T6" fmla="*/ 17 w 34"/>
                <a:gd name="T7" fmla="*/ 31 h 31"/>
                <a:gd name="T8" fmla="*/ 21 w 34"/>
                <a:gd name="T9" fmla="*/ 31 h 31"/>
                <a:gd name="T10" fmla="*/ 32 w 34"/>
                <a:gd name="T11" fmla="*/ 12 h 31"/>
                <a:gd name="T12" fmla="*/ 17 w 34"/>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4" h="31">
                  <a:moveTo>
                    <a:pt x="17" y="0"/>
                  </a:moveTo>
                  <a:cubicBezTo>
                    <a:pt x="16" y="0"/>
                    <a:pt x="14" y="1"/>
                    <a:pt x="13" y="1"/>
                  </a:cubicBezTo>
                  <a:cubicBezTo>
                    <a:pt x="5" y="3"/>
                    <a:pt x="0" y="11"/>
                    <a:pt x="2" y="20"/>
                  </a:cubicBezTo>
                  <a:cubicBezTo>
                    <a:pt x="4" y="27"/>
                    <a:pt x="10" y="31"/>
                    <a:pt x="17" y="31"/>
                  </a:cubicBezTo>
                  <a:cubicBezTo>
                    <a:pt x="18" y="31"/>
                    <a:pt x="20" y="31"/>
                    <a:pt x="21" y="31"/>
                  </a:cubicBezTo>
                  <a:cubicBezTo>
                    <a:pt x="29" y="29"/>
                    <a:pt x="34" y="20"/>
                    <a:pt x="32" y="12"/>
                  </a:cubicBezTo>
                  <a:cubicBezTo>
                    <a:pt x="30" y="5"/>
                    <a:pt x="24" y="0"/>
                    <a:pt x="17"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3" name="Freeform 107"/>
            <p:cNvSpPr/>
            <p:nvPr/>
          </p:nvSpPr>
          <p:spPr bwMode="auto">
            <a:xfrm>
              <a:off x="6191250" y="6505576"/>
              <a:ext cx="382588" cy="255588"/>
            </a:xfrm>
            <a:custGeom>
              <a:avLst/>
              <a:gdLst>
                <a:gd name="T0" fmla="*/ 90 w 92"/>
                <a:gd name="T1" fmla="*/ 58 h 58"/>
                <a:gd name="T2" fmla="*/ 92 w 92"/>
                <a:gd name="T3" fmla="*/ 45 h 58"/>
                <a:gd name="T4" fmla="*/ 46 w 92"/>
                <a:gd name="T5" fmla="*/ 0 h 58"/>
                <a:gd name="T6" fmla="*/ 0 w 92"/>
                <a:gd name="T7" fmla="*/ 45 h 58"/>
                <a:gd name="T8" fmla="*/ 2 w 92"/>
                <a:gd name="T9" fmla="*/ 58 h 58"/>
                <a:gd name="T10" fmla="*/ 90 w 92"/>
                <a:gd name="T11" fmla="*/ 58 h 58"/>
              </a:gdLst>
              <a:ahLst/>
              <a:cxnLst>
                <a:cxn ang="0">
                  <a:pos x="T0" y="T1"/>
                </a:cxn>
                <a:cxn ang="0">
                  <a:pos x="T2" y="T3"/>
                </a:cxn>
                <a:cxn ang="0">
                  <a:pos x="T4" y="T5"/>
                </a:cxn>
                <a:cxn ang="0">
                  <a:pos x="T6" y="T7"/>
                </a:cxn>
                <a:cxn ang="0">
                  <a:pos x="T8" y="T9"/>
                </a:cxn>
                <a:cxn ang="0">
                  <a:pos x="T10" y="T11"/>
                </a:cxn>
              </a:cxnLst>
              <a:rect l="0" t="0" r="r" b="b"/>
              <a:pathLst>
                <a:path w="92" h="58">
                  <a:moveTo>
                    <a:pt x="90" y="58"/>
                  </a:moveTo>
                  <a:cubicBezTo>
                    <a:pt x="91" y="54"/>
                    <a:pt x="92" y="50"/>
                    <a:pt x="92" y="45"/>
                  </a:cubicBezTo>
                  <a:cubicBezTo>
                    <a:pt x="92" y="20"/>
                    <a:pt x="71" y="0"/>
                    <a:pt x="46" y="0"/>
                  </a:cubicBezTo>
                  <a:cubicBezTo>
                    <a:pt x="21" y="0"/>
                    <a:pt x="0" y="20"/>
                    <a:pt x="0" y="45"/>
                  </a:cubicBezTo>
                  <a:cubicBezTo>
                    <a:pt x="0" y="50"/>
                    <a:pt x="1" y="54"/>
                    <a:pt x="2" y="58"/>
                  </a:cubicBezTo>
                  <a:lnTo>
                    <a:pt x="90" y="58"/>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4" name="Freeform 108"/>
            <p:cNvSpPr/>
            <p:nvPr/>
          </p:nvSpPr>
          <p:spPr bwMode="auto">
            <a:xfrm>
              <a:off x="6678613" y="6505576"/>
              <a:ext cx="384175" cy="255588"/>
            </a:xfrm>
            <a:custGeom>
              <a:avLst/>
              <a:gdLst>
                <a:gd name="T0" fmla="*/ 90 w 92"/>
                <a:gd name="T1" fmla="*/ 58 h 58"/>
                <a:gd name="T2" fmla="*/ 92 w 92"/>
                <a:gd name="T3" fmla="*/ 45 h 58"/>
                <a:gd name="T4" fmla="*/ 46 w 92"/>
                <a:gd name="T5" fmla="*/ 0 h 58"/>
                <a:gd name="T6" fmla="*/ 0 w 92"/>
                <a:gd name="T7" fmla="*/ 45 h 58"/>
                <a:gd name="T8" fmla="*/ 2 w 92"/>
                <a:gd name="T9" fmla="*/ 58 h 58"/>
                <a:gd name="T10" fmla="*/ 90 w 92"/>
                <a:gd name="T11" fmla="*/ 58 h 58"/>
              </a:gdLst>
              <a:ahLst/>
              <a:cxnLst>
                <a:cxn ang="0">
                  <a:pos x="T0" y="T1"/>
                </a:cxn>
                <a:cxn ang="0">
                  <a:pos x="T2" y="T3"/>
                </a:cxn>
                <a:cxn ang="0">
                  <a:pos x="T4" y="T5"/>
                </a:cxn>
                <a:cxn ang="0">
                  <a:pos x="T6" y="T7"/>
                </a:cxn>
                <a:cxn ang="0">
                  <a:pos x="T8" y="T9"/>
                </a:cxn>
                <a:cxn ang="0">
                  <a:pos x="T10" y="T11"/>
                </a:cxn>
              </a:cxnLst>
              <a:rect l="0" t="0" r="r" b="b"/>
              <a:pathLst>
                <a:path w="92" h="58">
                  <a:moveTo>
                    <a:pt x="90" y="58"/>
                  </a:moveTo>
                  <a:cubicBezTo>
                    <a:pt x="91" y="54"/>
                    <a:pt x="92" y="50"/>
                    <a:pt x="92" y="45"/>
                  </a:cubicBezTo>
                  <a:cubicBezTo>
                    <a:pt x="92" y="20"/>
                    <a:pt x="71" y="0"/>
                    <a:pt x="46" y="0"/>
                  </a:cubicBezTo>
                  <a:cubicBezTo>
                    <a:pt x="21" y="0"/>
                    <a:pt x="0" y="20"/>
                    <a:pt x="0" y="45"/>
                  </a:cubicBezTo>
                  <a:cubicBezTo>
                    <a:pt x="0" y="50"/>
                    <a:pt x="1" y="54"/>
                    <a:pt x="2" y="58"/>
                  </a:cubicBezTo>
                  <a:cubicBezTo>
                    <a:pt x="90" y="58"/>
                    <a:pt x="90" y="58"/>
                    <a:pt x="90" y="58"/>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5" name="Freeform 109"/>
            <p:cNvSpPr/>
            <p:nvPr/>
          </p:nvSpPr>
          <p:spPr bwMode="auto">
            <a:xfrm>
              <a:off x="6373813" y="6245226"/>
              <a:ext cx="504825" cy="515938"/>
            </a:xfrm>
            <a:custGeom>
              <a:avLst/>
              <a:gdLst>
                <a:gd name="T0" fmla="*/ 39 w 121"/>
                <a:gd name="T1" fmla="*/ 117 h 117"/>
                <a:gd name="T2" fmla="*/ 82 w 121"/>
                <a:gd name="T3" fmla="*/ 117 h 117"/>
                <a:gd name="T4" fmla="*/ 121 w 121"/>
                <a:gd name="T5" fmla="*/ 61 h 117"/>
                <a:gd name="T6" fmla="*/ 60 w 121"/>
                <a:gd name="T7" fmla="*/ 0 h 117"/>
                <a:gd name="T8" fmla="*/ 0 w 121"/>
                <a:gd name="T9" fmla="*/ 61 h 117"/>
                <a:gd name="T10" fmla="*/ 39 w 121"/>
                <a:gd name="T11" fmla="*/ 117 h 117"/>
              </a:gdLst>
              <a:ahLst/>
              <a:cxnLst>
                <a:cxn ang="0">
                  <a:pos x="T0" y="T1"/>
                </a:cxn>
                <a:cxn ang="0">
                  <a:pos x="T2" y="T3"/>
                </a:cxn>
                <a:cxn ang="0">
                  <a:pos x="T4" y="T5"/>
                </a:cxn>
                <a:cxn ang="0">
                  <a:pos x="T6" y="T7"/>
                </a:cxn>
                <a:cxn ang="0">
                  <a:pos x="T8" y="T9"/>
                </a:cxn>
                <a:cxn ang="0">
                  <a:pos x="T10" y="T11"/>
                </a:cxn>
              </a:cxnLst>
              <a:rect l="0" t="0" r="r" b="b"/>
              <a:pathLst>
                <a:path w="121" h="117">
                  <a:moveTo>
                    <a:pt x="39" y="117"/>
                  </a:moveTo>
                  <a:cubicBezTo>
                    <a:pt x="82" y="117"/>
                    <a:pt x="82" y="117"/>
                    <a:pt x="82" y="117"/>
                  </a:cubicBezTo>
                  <a:cubicBezTo>
                    <a:pt x="105" y="108"/>
                    <a:pt x="121" y="86"/>
                    <a:pt x="121" y="61"/>
                  </a:cubicBezTo>
                  <a:cubicBezTo>
                    <a:pt x="121" y="27"/>
                    <a:pt x="94" y="0"/>
                    <a:pt x="60" y="0"/>
                  </a:cubicBezTo>
                  <a:cubicBezTo>
                    <a:pt x="27" y="0"/>
                    <a:pt x="0" y="27"/>
                    <a:pt x="0" y="61"/>
                  </a:cubicBezTo>
                  <a:cubicBezTo>
                    <a:pt x="0" y="86"/>
                    <a:pt x="16" y="108"/>
                    <a:pt x="39" y="117"/>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6" name="Oval 110"/>
            <p:cNvSpPr>
              <a:spLocks noChangeArrowheads="1"/>
            </p:cNvSpPr>
            <p:nvPr/>
          </p:nvSpPr>
          <p:spPr bwMode="auto">
            <a:xfrm>
              <a:off x="6245226" y="6642101"/>
              <a:ext cx="107950" cy="111125"/>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7" name="Oval 111"/>
            <p:cNvSpPr>
              <a:spLocks noChangeArrowheads="1"/>
            </p:cNvSpPr>
            <p:nvPr/>
          </p:nvSpPr>
          <p:spPr bwMode="auto">
            <a:xfrm>
              <a:off x="6445251" y="6369051"/>
              <a:ext cx="104775" cy="109538"/>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8" name="Oval 112"/>
            <p:cNvSpPr>
              <a:spLocks noChangeArrowheads="1"/>
            </p:cNvSpPr>
            <p:nvPr/>
          </p:nvSpPr>
          <p:spPr bwMode="auto">
            <a:xfrm>
              <a:off x="6596063" y="6284914"/>
              <a:ext cx="107950" cy="114300"/>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9" name="Freeform 113"/>
            <p:cNvSpPr/>
            <p:nvPr/>
          </p:nvSpPr>
          <p:spPr bwMode="auto">
            <a:xfrm>
              <a:off x="6562726" y="6461126"/>
              <a:ext cx="111125" cy="119063"/>
            </a:xfrm>
            <a:custGeom>
              <a:avLst/>
              <a:gdLst>
                <a:gd name="T0" fmla="*/ 26 w 27"/>
                <a:gd name="T1" fmla="*/ 14 h 27"/>
                <a:gd name="T2" fmla="*/ 13 w 27"/>
                <a:gd name="T3" fmla="*/ 26 h 27"/>
                <a:gd name="T4" fmla="*/ 1 w 27"/>
                <a:gd name="T5" fmla="*/ 13 h 27"/>
                <a:gd name="T6" fmla="*/ 14 w 27"/>
                <a:gd name="T7" fmla="*/ 1 h 27"/>
                <a:gd name="T8" fmla="*/ 26 w 27"/>
                <a:gd name="T9" fmla="*/ 14 h 27"/>
              </a:gdLst>
              <a:ahLst/>
              <a:cxnLst>
                <a:cxn ang="0">
                  <a:pos x="T0" y="T1"/>
                </a:cxn>
                <a:cxn ang="0">
                  <a:pos x="T2" y="T3"/>
                </a:cxn>
                <a:cxn ang="0">
                  <a:pos x="T4" y="T5"/>
                </a:cxn>
                <a:cxn ang="0">
                  <a:pos x="T6" y="T7"/>
                </a:cxn>
                <a:cxn ang="0">
                  <a:pos x="T8" y="T9"/>
                </a:cxn>
              </a:cxnLst>
              <a:rect l="0" t="0" r="r" b="b"/>
              <a:pathLst>
                <a:path w="27" h="27">
                  <a:moveTo>
                    <a:pt x="26" y="14"/>
                  </a:moveTo>
                  <a:cubicBezTo>
                    <a:pt x="26" y="21"/>
                    <a:pt x="20" y="27"/>
                    <a:pt x="13" y="26"/>
                  </a:cubicBezTo>
                  <a:cubicBezTo>
                    <a:pt x="6" y="26"/>
                    <a:pt x="0" y="20"/>
                    <a:pt x="1" y="13"/>
                  </a:cubicBezTo>
                  <a:cubicBezTo>
                    <a:pt x="1" y="6"/>
                    <a:pt x="7" y="0"/>
                    <a:pt x="14" y="1"/>
                  </a:cubicBezTo>
                  <a:cubicBezTo>
                    <a:pt x="21" y="1"/>
                    <a:pt x="27" y="7"/>
                    <a:pt x="26" y="14"/>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0" name="Oval 114"/>
            <p:cNvSpPr>
              <a:spLocks noChangeArrowheads="1"/>
            </p:cNvSpPr>
            <p:nvPr/>
          </p:nvSpPr>
          <p:spPr bwMode="auto">
            <a:xfrm>
              <a:off x="6383338" y="6545264"/>
              <a:ext cx="107950" cy="111125"/>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1" name="Freeform 115"/>
            <p:cNvSpPr/>
            <p:nvPr/>
          </p:nvSpPr>
          <p:spPr bwMode="auto">
            <a:xfrm>
              <a:off x="6365876" y="6731001"/>
              <a:ext cx="96838" cy="30163"/>
            </a:xfrm>
            <a:custGeom>
              <a:avLst/>
              <a:gdLst>
                <a:gd name="T0" fmla="*/ 23 w 23"/>
                <a:gd name="T1" fmla="*/ 7 h 7"/>
                <a:gd name="T2" fmla="*/ 11 w 23"/>
                <a:gd name="T3" fmla="*/ 0 h 7"/>
                <a:gd name="T4" fmla="*/ 0 w 23"/>
                <a:gd name="T5" fmla="*/ 7 h 7"/>
                <a:gd name="T6" fmla="*/ 23 w 23"/>
                <a:gd name="T7" fmla="*/ 7 h 7"/>
              </a:gdLst>
              <a:ahLst/>
              <a:cxnLst>
                <a:cxn ang="0">
                  <a:pos x="T0" y="T1"/>
                </a:cxn>
                <a:cxn ang="0">
                  <a:pos x="T2" y="T3"/>
                </a:cxn>
                <a:cxn ang="0">
                  <a:pos x="T4" y="T5"/>
                </a:cxn>
                <a:cxn ang="0">
                  <a:pos x="T6" y="T7"/>
                </a:cxn>
              </a:cxnLst>
              <a:rect l="0" t="0" r="r" b="b"/>
              <a:pathLst>
                <a:path w="23" h="7">
                  <a:moveTo>
                    <a:pt x="23" y="7"/>
                  </a:moveTo>
                  <a:cubicBezTo>
                    <a:pt x="20" y="3"/>
                    <a:pt x="16" y="0"/>
                    <a:pt x="11" y="0"/>
                  </a:cubicBezTo>
                  <a:cubicBezTo>
                    <a:pt x="6" y="0"/>
                    <a:pt x="2" y="3"/>
                    <a:pt x="0" y="7"/>
                  </a:cubicBezTo>
                  <a:lnTo>
                    <a:pt x="23" y="7"/>
                  </a:ln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2" name="Oval 116"/>
            <p:cNvSpPr>
              <a:spLocks noChangeArrowheads="1"/>
            </p:cNvSpPr>
            <p:nvPr/>
          </p:nvSpPr>
          <p:spPr bwMode="auto">
            <a:xfrm>
              <a:off x="6532563" y="6607176"/>
              <a:ext cx="107950" cy="114300"/>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3" name="Oval 117"/>
            <p:cNvSpPr>
              <a:spLocks noChangeArrowheads="1"/>
            </p:cNvSpPr>
            <p:nvPr/>
          </p:nvSpPr>
          <p:spPr bwMode="auto">
            <a:xfrm>
              <a:off x="6716713" y="6616701"/>
              <a:ext cx="107950" cy="114300"/>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4" name="Freeform 118"/>
            <p:cNvSpPr/>
            <p:nvPr/>
          </p:nvSpPr>
          <p:spPr bwMode="auto">
            <a:xfrm>
              <a:off x="6829426" y="6738939"/>
              <a:ext cx="82550" cy="22225"/>
            </a:xfrm>
            <a:custGeom>
              <a:avLst/>
              <a:gdLst>
                <a:gd name="T0" fmla="*/ 20 w 20"/>
                <a:gd name="T1" fmla="*/ 5 h 5"/>
                <a:gd name="T2" fmla="*/ 10 w 20"/>
                <a:gd name="T3" fmla="*/ 0 h 5"/>
                <a:gd name="T4" fmla="*/ 0 w 20"/>
                <a:gd name="T5" fmla="*/ 5 h 5"/>
                <a:gd name="T6" fmla="*/ 20 w 20"/>
                <a:gd name="T7" fmla="*/ 5 h 5"/>
              </a:gdLst>
              <a:ahLst/>
              <a:cxnLst>
                <a:cxn ang="0">
                  <a:pos x="T0" y="T1"/>
                </a:cxn>
                <a:cxn ang="0">
                  <a:pos x="T2" y="T3"/>
                </a:cxn>
                <a:cxn ang="0">
                  <a:pos x="T4" y="T5"/>
                </a:cxn>
                <a:cxn ang="0">
                  <a:pos x="T6" y="T7"/>
                </a:cxn>
              </a:cxnLst>
              <a:rect l="0" t="0" r="r" b="b"/>
              <a:pathLst>
                <a:path w="20" h="5">
                  <a:moveTo>
                    <a:pt x="20" y="5"/>
                  </a:moveTo>
                  <a:cubicBezTo>
                    <a:pt x="18" y="2"/>
                    <a:pt x="14" y="0"/>
                    <a:pt x="10" y="0"/>
                  </a:cubicBezTo>
                  <a:cubicBezTo>
                    <a:pt x="6" y="0"/>
                    <a:pt x="2" y="2"/>
                    <a:pt x="0" y="5"/>
                  </a:cubicBezTo>
                  <a:cubicBezTo>
                    <a:pt x="20" y="5"/>
                    <a:pt x="20" y="5"/>
                    <a:pt x="20" y="5"/>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5" name="Oval 119"/>
            <p:cNvSpPr>
              <a:spLocks noChangeArrowheads="1"/>
            </p:cNvSpPr>
            <p:nvPr/>
          </p:nvSpPr>
          <p:spPr bwMode="auto">
            <a:xfrm>
              <a:off x="6924676" y="6602414"/>
              <a:ext cx="104775" cy="111125"/>
            </a:xfrm>
            <a:prstGeom prst="ellipse">
              <a:avLst/>
            </a:pr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6" name="Freeform 120"/>
            <p:cNvSpPr/>
            <p:nvPr/>
          </p:nvSpPr>
          <p:spPr bwMode="auto">
            <a:xfrm>
              <a:off x="6719888" y="6408739"/>
              <a:ext cx="117475" cy="127000"/>
            </a:xfrm>
            <a:custGeom>
              <a:avLst/>
              <a:gdLst>
                <a:gd name="T0" fmla="*/ 26 w 28"/>
                <a:gd name="T1" fmla="*/ 11 h 29"/>
                <a:gd name="T2" fmla="*/ 17 w 28"/>
                <a:gd name="T3" fmla="*/ 27 h 29"/>
                <a:gd name="T4" fmla="*/ 2 w 28"/>
                <a:gd name="T5" fmla="*/ 18 h 29"/>
                <a:gd name="T6" fmla="*/ 11 w 28"/>
                <a:gd name="T7" fmla="*/ 2 h 29"/>
                <a:gd name="T8" fmla="*/ 26 w 28"/>
                <a:gd name="T9" fmla="*/ 11 h 29"/>
              </a:gdLst>
              <a:ahLst/>
              <a:cxnLst>
                <a:cxn ang="0">
                  <a:pos x="T0" y="T1"/>
                </a:cxn>
                <a:cxn ang="0">
                  <a:pos x="T2" y="T3"/>
                </a:cxn>
                <a:cxn ang="0">
                  <a:pos x="T4" y="T5"/>
                </a:cxn>
                <a:cxn ang="0">
                  <a:pos x="T6" y="T7"/>
                </a:cxn>
                <a:cxn ang="0">
                  <a:pos x="T8" y="T9"/>
                </a:cxn>
              </a:cxnLst>
              <a:rect l="0" t="0" r="r" b="b"/>
              <a:pathLst>
                <a:path w="28" h="29">
                  <a:moveTo>
                    <a:pt x="26" y="11"/>
                  </a:moveTo>
                  <a:cubicBezTo>
                    <a:pt x="28" y="18"/>
                    <a:pt x="24" y="25"/>
                    <a:pt x="17" y="27"/>
                  </a:cubicBezTo>
                  <a:cubicBezTo>
                    <a:pt x="10" y="29"/>
                    <a:pt x="3" y="24"/>
                    <a:pt x="2" y="18"/>
                  </a:cubicBezTo>
                  <a:cubicBezTo>
                    <a:pt x="0" y="11"/>
                    <a:pt x="4" y="4"/>
                    <a:pt x="11" y="2"/>
                  </a:cubicBezTo>
                  <a:cubicBezTo>
                    <a:pt x="18" y="0"/>
                    <a:pt x="25" y="4"/>
                    <a:pt x="26" y="11"/>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7" name="Freeform 121"/>
            <p:cNvSpPr>
              <a:spLocks noEditPoints="1"/>
            </p:cNvSpPr>
            <p:nvPr/>
          </p:nvSpPr>
          <p:spPr bwMode="auto">
            <a:xfrm>
              <a:off x="7062788" y="6691314"/>
              <a:ext cx="0" cy="12700"/>
            </a:xfrm>
            <a:custGeom>
              <a:avLst/>
              <a:gdLst>
                <a:gd name="T0" fmla="*/ 3 h 3"/>
                <a:gd name="T1" fmla="*/ 3 h 3"/>
                <a:gd name="T2" fmla="*/ 3 h 3"/>
                <a:gd name="T3" fmla="*/ 3 h 3"/>
                <a:gd name="T4" fmla="*/ 3 h 3"/>
                <a:gd name="T5" fmla="*/ 3 h 3"/>
                <a:gd name="T6" fmla="*/ 3 h 3"/>
                <a:gd name="T7" fmla="*/ 3 h 3"/>
                <a:gd name="T8" fmla="*/ 3 h 3"/>
                <a:gd name="T9" fmla="*/ 2 h 3"/>
                <a:gd name="T10" fmla="*/ 2 h 3"/>
                <a:gd name="T11" fmla="*/ 2 h 3"/>
                <a:gd name="T12" fmla="*/ 2 h 3"/>
                <a:gd name="T13" fmla="*/ 2 h 3"/>
                <a:gd name="T14" fmla="*/ 2 h 3"/>
                <a:gd name="T15" fmla="*/ 2 h 3"/>
                <a:gd name="T16" fmla="*/ 2 h 3"/>
                <a:gd name="T17" fmla="*/ 2 h 3"/>
                <a:gd name="T18" fmla="*/ 2 h 3"/>
                <a:gd name="T19" fmla="*/ 2 h 3"/>
                <a:gd name="T20" fmla="*/ 1 h 3"/>
                <a:gd name="T21" fmla="*/ 1 h 3"/>
                <a:gd name="T22" fmla="*/ 1 h 3"/>
                <a:gd name="T23" fmla="*/ 1 h 3"/>
                <a:gd name="T24" fmla="*/ 1 h 3"/>
                <a:gd name="T25" fmla="*/ 1 h 3"/>
                <a:gd name="T26" fmla="*/ 1 h 3"/>
                <a:gd name="T27" fmla="*/ 1 h 3"/>
                <a:gd name="T28" fmla="*/ 1 h 3"/>
                <a:gd name="T29" fmla="*/ 1 h 3"/>
                <a:gd name="T30" fmla="*/ 0 h 3"/>
                <a:gd name="T31" fmla="*/ 0 h 3"/>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Lst>
              <a:rect l="0" t="0" r="r" b="b"/>
              <a:pathLst>
                <a:path h="3">
                  <a:moveTo>
                    <a:pt x="0" y="3"/>
                  </a:moveTo>
                  <a:cubicBezTo>
                    <a:pt x="0" y="3"/>
                    <a:pt x="0" y="3"/>
                    <a:pt x="0" y="3"/>
                  </a:cubicBez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8" name="Freeform 122"/>
            <p:cNvSpPr>
              <a:spLocks noEditPoints="1"/>
            </p:cNvSpPr>
            <p:nvPr/>
          </p:nvSpPr>
          <p:spPr bwMode="auto">
            <a:xfrm>
              <a:off x="6716713" y="6505576"/>
              <a:ext cx="346075" cy="255588"/>
            </a:xfrm>
            <a:custGeom>
              <a:avLst/>
              <a:gdLst>
                <a:gd name="T0" fmla="*/ 63 w 83"/>
                <a:gd name="T1" fmla="*/ 47 h 58"/>
                <a:gd name="T2" fmla="*/ 50 w 83"/>
                <a:gd name="T3" fmla="*/ 34 h 58"/>
                <a:gd name="T4" fmla="*/ 63 w 83"/>
                <a:gd name="T5" fmla="*/ 22 h 58"/>
                <a:gd name="T6" fmla="*/ 75 w 83"/>
                <a:gd name="T7" fmla="*/ 34 h 58"/>
                <a:gd name="T8" fmla="*/ 63 w 83"/>
                <a:gd name="T9" fmla="*/ 47 h 58"/>
                <a:gd name="T10" fmla="*/ 39 w 83"/>
                <a:gd name="T11" fmla="*/ 0 h 58"/>
                <a:gd name="T12" fmla="*/ 39 w 83"/>
                <a:gd name="T13" fmla="*/ 2 h 58"/>
                <a:gd name="T14" fmla="*/ 26 w 83"/>
                <a:gd name="T15" fmla="*/ 39 h 58"/>
                <a:gd name="T16" fmla="*/ 13 w 83"/>
                <a:gd name="T17" fmla="*/ 51 h 58"/>
                <a:gd name="T18" fmla="*/ 13 w 83"/>
                <a:gd name="T19" fmla="*/ 51 h 58"/>
                <a:gd name="T20" fmla="*/ 0 w 83"/>
                <a:gd name="T21" fmla="*/ 58 h 58"/>
                <a:gd name="T22" fmla="*/ 27 w 83"/>
                <a:gd name="T23" fmla="*/ 58 h 58"/>
                <a:gd name="T24" fmla="*/ 37 w 83"/>
                <a:gd name="T25" fmla="*/ 53 h 58"/>
                <a:gd name="T26" fmla="*/ 47 w 83"/>
                <a:gd name="T27" fmla="*/ 58 h 58"/>
                <a:gd name="T28" fmla="*/ 81 w 83"/>
                <a:gd name="T29" fmla="*/ 58 h 58"/>
                <a:gd name="T30" fmla="*/ 83 w 83"/>
                <a:gd name="T31" fmla="*/ 45 h 58"/>
                <a:gd name="T32" fmla="*/ 83 w 83"/>
                <a:gd name="T33" fmla="*/ 45 h 58"/>
                <a:gd name="T34" fmla="*/ 83 w 83"/>
                <a:gd name="T35" fmla="*/ 45 h 58"/>
                <a:gd name="T36" fmla="*/ 83 w 83"/>
                <a:gd name="T37" fmla="*/ 45 h 58"/>
                <a:gd name="T38" fmla="*/ 83 w 83"/>
                <a:gd name="T39" fmla="*/ 45 h 58"/>
                <a:gd name="T40" fmla="*/ 83 w 83"/>
                <a:gd name="T41" fmla="*/ 45 h 58"/>
                <a:gd name="T42" fmla="*/ 83 w 83"/>
                <a:gd name="T43" fmla="*/ 45 h 58"/>
                <a:gd name="T44" fmla="*/ 83 w 83"/>
                <a:gd name="T45" fmla="*/ 45 h 58"/>
                <a:gd name="T46" fmla="*/ 83 w 83"/>
                <a:gd name="T47" fmla="*/ 45 h 58"/>
                <a:gd name="T48" fmla="*/ 83 w 83"/>
                <a:gd name="T49" fmla="*/ 45 h 58"/>
                <a:gd name="T50" fmla="*/ 83 w 83"/>
                <a:gd name="T51" fmla="*/ 45 h 58"/>
                <a:gd name="T52" fmla="*/ 83 w 83"/>
                <a:gd name="T53" fmla="*/ 45 h 58"/>
                <a:gd name="T54" fmla="*/ 83 w 83"/>
                <a:gd name="T55" fmla="*/ 44 h 58"/>
                <a:gd name="T56" fmla="*/ 83 w 83"/>
                <a:gd name="T57" fmla="*/ 44 h 58"/>
                <a:gd name="T58" fmla="*/ 83 w 83"/>
                <a:gd name="T59" fmla="*/ 44 h 58"/>
                <a:gd name="T60" fmla="*/ 83 w 83"/>
                <a:gd name="T61" fmla="*/ 44 h 58"/>
                <a:gd name="T62" fmla="*/ 83 w 83"/>
                <a:gd name="T63" fmla="*/ 44 h 58"/>
                <a:gd name="T64" fmla="*/ 83 w 83"/>
                <a:gd name="T65" fmla="*/ 44 h 58"/>
                <a:gd name="T66" fmla="*/ 83 w 83"/>
                <a:gd name="T67" fmla="*/ 44 h 58"/>
                <a:gd name="T68" fmla="*/ 83 w 83"/>
                <a:gd name="T69" fmla="*/ 44 h 58"/>
                <a:gd name="T70" fmla="*/ 83 w 83"/>
                <a:gd name="T71" fmla="*/ 44 h 58"/>
                <a:gd name="T72" fmla="*/ 83 w 83"/>
                <a:gd name="T73" fmla="*/ 44 h 58"/>
                <a:gd name="T74" fmla="*/ 83 w 83"/>
                <a:gd name="T75" fmla="*/ 44 h 58"/>
                <a:gd name="T76" fmla="*/ 83 w 83"/>
                <a:gd name="T77" fmla="*/ 44 h 58"/>
                <a:gd name="T78" fmla="*/ 83 w 83"/>
                <a:gd name="T79" fmla="*/ 44 h 58"/>
                <a:gd name="T80" fmla="*/ 83 w 83"/>
                <a:gd name="T81" fmla="*/ 44 h 58"/>
                <a:gd name="T82" fmla="*/ 83 w 83"/>
                <a:gd name="T83" fmla="*/ 43 h 58"/>
                <a:gd name="T84" fmla="*/ 83 w 83"/>
                <a:gd name="T85" fmla="*/ 43 h 58"/>
                <a:gd name="T86" fmla="*/ 83 w 83"/>
                <a:gd name="T87" fmla="*/ 43 h 58"/>
                <a:gd name="T88" fmla="*/ 83 w 83"/>
                <a:gd name="T89" fmla="*/ 43 h 58"/>
                <a:gd name="T90" fmla="*/ 83 w 83"/>
                <a:gd name="T91" fmla="*/ 43 h 58"/>
                <a:gd name="T92" fmla="*/ 83 w 83"/>
                <a:gd name="T93" fmla="*/ 43 h 58"/>
                <a:gd name="T94" fmla="*/ 83 w 83"/>
                <a:gd name="T95" fmla="*/ 43 h 58"/>
                <a:gd name="T96" fmla="*/ 83 w 83"/>
                <a:gd name="T97" fmla="*/ 43 h 58"/>
                <a:gd name="T98" fmla="*/ 83 w 83"/>
                <a:gd name="T99" fmla="*/ 43 h 58"/>
                <a:gd name="T100" fmla="*/ 83 w 83"/>
                <a:gd name="T101" fmla="*/ 43 h 58"/>
                <a:gd name="T102" fmla="*/ 83 w 83"/>
                <a:gd name="T103" fmla="*/ 43 h 58"/>
                <a:gd name="T104" fmla="*/ 83 w 83"/>
                <a:gd name="T105" fmla="*/ 43 h 58"/>
                <a:gd name="T106" fmla="*/ 83 w 83"/>
                <a:gd name="T107" fmla="*/ 43 h 58"/>
                <a:gd name="T108" fmla="*/ 83 w 83"/>
                <a:gd name="T109" fmla="*/ 43 h 58"/>
                <a:gd name="T110" fmla="*/ 83 w 83"/>
                <a:gd name="T111" fmla="*/ 42 h 58"/>
                <a:gd name="T112" fmla="*/ 83 w 83"/>
                <a:gd name="T113" fmla="*/ 42 h 58"/>
                <a:gd name="T114" fmla="*/ 39 w 83"/>
                <a:gd name="T11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3" h="58">
                  <a:moveTo>
                    <a:pt x="63" y="47"/>
                  </a:moveTo>
                  <a:cubicBezTo>
                    <a:pt x="56" y="47"/>
                    <a:pt x="50" y="42"/>
                    <a:pt x="50" y="34"/>
                  </a:cubicBezTo>
                  <a:cubicBezTo>
                    <a:pt x="50" y="27"/>
                    <a:pt x="56" y="22"/>
                    <a:pt x="63" y="22"/>
                  </a:cubicBezTo>
                  <a:cubicBezTo>
                    <a:pt x="70" y="22"/>
                    <a:pt x="75" y="27"/>
                    <a:pt x="75" y="34"/>
                  </a:cubicBezTo>
                  <a:cubicBezTo>
                    <a:pt x="75" y="42"/>
                    <a:pt x="70" y="47"/>
                    <a:pt x="63" y="47"/>
                  </a:cubicBezTo>
                  <a:moveTo>
                    <a:pt x="39" y="0"/>
                  </a:moveTo>
                  <a:cubicBezTo>
                    <a:pt x="39" y="0"/>
                    <a:pt x="39" y="1"/>
                    <a:pt x="39" y="2"/>
                  </a:cubicBezTo>
                  <a:cubicBezTo>
                    <a:pt x="39" y="16"/>
                    <a:pt x="34" y="28"/>
                    <a:pt x="26" y="39"/>
                  </a:cubicBezTo>
                  <a:cubicBezTo>
                    <a:pt x="26" y="45"/>
                    <a:pt x="20" y="51"/>
                    <a:pt x="13" y="51"/>
                  </a:cubicBezTo>
                  <a:cubicBezTo>
                    <a:pt x="13" y="51"/>
                    <a:pt x="13" y="51"/>
                    <a:pt x="13" y="51"/>
                  </a:cubicBezTo>
                  <a:cubicBezTo>
                    <a:pt x="9" y="54"/>
                    <a:pt x="5" y="56"/>
                    <a:pt x="0" y="58"/>
                  </a:cubicBezTo>
                  <a:cubicBezTo>
                    <a:pt x="27" y="58"/>
                    <a:pt x="27" y="58"/>
                    <a:pt x="27" y="58"/>
                  </a:cubicBezTo>
                  <a:cubicBezTo>
                    <a:pt x="29" y="55"/>
                    <a:pt x="33" y="53"/>
                    <a:pt x="37" y="53"/>
                  </a:cubicBezTo>
                  <a:cubicBezTo>
                    <a:pt x="41" y="53"/>
                    <a:pt x="45" y="55"/>
                    <a:pt x="47" y="58"/>
                  </a:cubicBezTo>
                  <a:cubicBezTo>
                    <a:pt x="81" y="58"/>
                    <a:pt x="81" y="58"/>
                    <a:pt x="81" y="58"/>
                  </a:cubicBezTo>
                  <a:cubicBezTo>
                    <a:pt x="82" y="54"/>
                    <a:pt x="83" y="50"/>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5"/>
                    <a:pt x="83" y="45"/>
                  </a:cubicBezTo>
                  <a:cubicBezTo>
                    <a:pt x="83" y="45"/>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4"/>
                    <a:pt x="83" y="44"/>
                  </a:cubicBezTo>
                  <a:cubicBezTo>
                    <a:pt x="83" y="44"/>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3" y="42"/>
                    <a:pt x="83" y="42"/>
                  </a:cubicBezTo>
                  <a:cubicBezTo>
                    <a:pt x="83" y="42"/>
                    <a:pt x="83" y="42"/>
                    <a:pt x="83" y="42"/>
                  </a:cubicBezTo>
                  <a:cubicBezTo>
                    <a:pt x="81" y="19"/>
                    <a:pt x="62" y="1"/>
                    <a:pt x="39"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9" name="Freeform 123"/>
            <p:cNvSpPr>
              <a:spLocks noEditPoints="1"/>
            </p:cNvSpPr>
            <p:nvPr/>
          </p:nvSpPr>
          <p:spPr bwMode="auto">
            <a:xfrm>
              <a:off x="6645276" y="6245226"/>
              <a:ext cx="233363" cy="515938"/>
            </a:xfrm>
            <a:custGeom>
              <a:avLst/>
              <a:gdLst>
                <a:gd name="T0" fmla="*/ 32 w 56"/>
                <a:gd name="T1" fmla="*/ 64 h 117"/>
                <a:gd name="T2" fmla="*/ 20 w 56"/>
                <a:gd name="T3" fmla="*/ 55 h 117"/>
                <a:gd name="T4" fmla="*/ 29 w 56"/>
                <a:gd name="T5" fmla="*/ 39 h 117"/>
                <a:gd name="T6" fmla="*/ 32 w 56"/>
                <a:gd name="T7" fmla="*/ 39 h 117"/>
                <a:gd name="T8" fmla="*/ 44 w 56"/>
                <a:gd name="T9" fmla="*/ 48 h 117"/>
                <a:gd name="T10" fmla="*/ 35 w 56"/>
                <a:gd name="T11" fmla="*/ 64 h 117"/>
                <a:gd name="T12" fmla="*/ 32 w 56"/>
                <a:gd name="T13" fmla="*/ 64 h 117"/>
                <a:gd name="T14" fmla="*/ 0 w 56"/>
                <a:gd name="T15" fmla="*/ 0 h 117"/>
                <a:gd name="T16" fmla="*/ 0 w 56"/>
                <a:gd name="T17" fmla="*/ 9 h 117"/>
                <a:gd name="T18" fmla="*/ 1 w 56"/>
                <a:gd name="T19" fmla="*/ 9 h 117"/>
                <a:gd name="T20" fmla="*/ 14 w 56"/>
                <a:gd name="T21" fmla="*/ 22 h 117"/>
                <a:gd name="T22" fmla="*/ 1 w 56"/>
                <a:gd name="T23" fmla="*/ 35 h 117"/>
                <a:gd name="T24" fmla="*/ 0 w 56"/>
                <a:gd name="T25" fmla="*/ 35 h 117"/>
                <a:gd name="T26" fmla="*/ 0 w 56"/>
                <a:gd name="T27" fmla="*/ 51 h 117"/>
                <a:gd name="T28" fmla="*/ 6 w 56"/>
                <a:gd name="T29" fmla="*/ 63 h 117"/>
                <a:gd name="T30" fmla="*/ 0 w 56"/>
                <a:gd name="T31" fmla="*/ 74 h 117"/>
                <a:gd name="T32" fmla="*/ 0 w 56"/>
                <a:gd name="T33" fmla="*/ 117 h 117"/>
                <a:gd name="T34" fmla="*/ 17 w 56"/>
                <a:gd name="T35" fmla="*/ 117 h 117"/>
                <a:gd name="T36" fmla="*/ 30 w 56"/>
                <a:gd name="T37" fmla="*/ 110 h 117"/>
                <a:gd name="T38" fmla="*/ 17 w 56"/>
                <a:gd name="T39" fmla="*/ 97 h 117"/>
                <a:gd name="T40" fmla="*/ 30 w 56"/>
                <a:gd name="T41" fmla="*/ 84 h 117"/>
                <a:gd name="T42" fmla="*/ 43 w 56"/>
                <a:gd name="T43" fmla="*/ 97 h 117"/>
                <a:gd name="T44" fmla="*/ 43 w 56"/>
                <a:gd name="T45" fmla="*/ 98 h 117"/>
                <a:gd name="T46" fmla="*/ 56 w 56"/>
                <a:gd name="T47" fmla="*/ 61 h 117"/>
                <a:gd name="T48" fmla="*/ 56 w 56"/>
                <a:gd name="T49" fmla="*/ 59 h 117"/>
                <a:gd name="T50" fmla="*/ 56 w 56"/>
                <a:gd name="T51" fmla="*/ 59 h 117"/>
                <a:gd name="T52" fmla="*/ 0 w 56"/>
                <a:gd name="T5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117">
                  <a:moveTo>
                    <a:pt x="32" y="64"/>
                  </a:moveTo>
                  <a:cubicBezTo>
                    <a:pt x="26" y="64"/>
                    <a:pt x="21" y="60"/>
                    <a:pt x="20" y="55"/>
                  </a:cubicBezTo>
                  <a:cubicBezTo>
                    <a:pt x="18" y="48"/>
                    <a:pt x="22" y="41"/>
                    <a:pt x="29" y="39"/>
                  </a:cubicBezTo>
                  <a:cubicBezTo>
                    <a:pt x="30" y="39"/>
                    <a:pt x="31" y="39"/>
                    <a:pt x="32" y="39"/>
                  </a:cubicBezTo>
                  <a:cubicBezTo>
                    <a:pt x="38" y="39"/>
                    <a:pt x="43" y="42"/>
                    <a:pt x="44" y="48"/>
                  </a:cubicBezTo>
                  <a:cubicBezTo>
                    <a:pt x="46" y="55"/>
                    <a:pt x="42" y="62"/>
                    <a:pt x="35" y="64"/>
                  </a:cubicBezTo>
                  <a:cubicBezTo>
                    <a:pt x="34" y="64"/>
                    <a:pt x="33" y="64"/>
                    <a:pt x="32" y="64"/>
                  </a:cubicBezTo>
                  <a:moveTo>
                    <a:pt x="0" y="0"/>
                  </a:moveTo>
                  <a:cubicBezTo>
                    <a:pt x="0" y="9"/>
                    <a:pt x="0" y="9"/>
                    <a:pt x="0" y="9"/>
                  </a:cubicBezTo>
                  <a:cubicBezTo>
                    <a:pt x="0" y="9"/>
                    <a:pt x="1" y="9"/>
                    <a:pt x="1" y="9"/>
                  </a:cubicBezTo>
                  <a:cubicBezTo>
                    <a:pt x="8" y="9"/>
                    <a:pt x="14" y="15"/>
                    <a:pt x="14" y="22"/>
                  </a:cubicBezTo>
                  <a:cubicBezTo>
                    <a:pt x="14" y="29"/>
                    <a:pt x="8" y="35"/>
                    <a:pt x="1" y="35"/>
                  </a:cubicBezTo>
                  <a:cubicBezTo>
                    <a:pt x="1" y="35"/>
                    <a:pt x="0" y="35"/>
                    <a:pt x="0" y="35"/>
                  </a:cubicBezTo>
                  <a:cubicBezTo>
                    <a:pt x="0" y="51"/>
                    <a:pt x="0" y="51"/>
                    <a:pt x="0" y="51"/>
                  </a:cubicBezTo>
                  <a:cubicBezTo>
                    <a:pt x="4" y="53"/>
                    <a:pt x="7" y="58"/>
                    <a:pt x="6" y="63"/>
                  </a:cubicBezTo>
                  <a:cubicBezTo>
                    <a:pt x="6" y="68"/>
                    <a:pt x="4" y="71"/>
                    <a:pt x="0" y="74"/>
                  </a:cubicBezTo>
                  <a:cubicBezTo>
                    <a:pt x="0" y="117"/>
                    <a:pt x="0" y="117"/>
                    <a:pt x="0" y="117"/>
                  </a:cubicBezTo>
                  <a:cubicBezTo>
                    <a:pt x="17" y="117"/>
                    <a:pt x="17" y="117"/>
                    <a:pt x="17" y="117"/>
                  </a:cubicBezTo>
                  <a:cubicBezTo>
                    <a:pt x="22" y="115"/>
                    <a:pt x="26" y="113"/>
                    <a:pt x="30" y="110"/>
                  </a:cubicBezTo>
                  <a:cubicBezTo>
                    <a:pt x="23" y="110"/>
                    <a:pt x="17" y="104"/>
                    <a:pt x="17" y="97"/>
                  </a:cubicBezTo>
                  <a:cubicBezTo>
                    <a:pt x="17" y="90"/>
                    <a:pt x="23" y="84"/>
                    <a:pt x="30" y="84"/>
                  </a:cubicBezTo>
                  <a:cubicBezTo>
                    <a:pt x="37" y="84"/>
                    <a:pt x="43" y="90"/>
                    <a:pt x="43" y="97"/>
                  </a:cubicBezTo>
                  <a:cubicBezTo>
                    <a:pt x="43" y="97"/>
                    <a:pt x="43" y="97"/>
                    <a:pt x="43" y="98"/>
                  </a:cubicBezTo>
                  <a:cubicBezTo>
                    <a:pt x="51" y="87"/>
                    <a:pt x="56" y="75"/>
                    <a:pt x="56" y="61"/>
                  </a:cubicBezTo>
                  <a:cubicBezTo>
                    <a:pt x="56" y="60"/>
                    <a:pt x="56" y="59"/>
                    <a:pt x="56" y="59"/>
                  </a:cubicBezTo>
                  <a:cubicBezTo>
                    <a:pt x="56" y="59"/>
                    <a:pt x="56" y="59"/>
                    <a:pt x="56" y="59"/>
                  </a:cubicBezTo>
                  <a:cubicBezTo>
                    <a:pt x="55" y="28"/>
                    <a:pt x="31" y="3"/>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0" name="Freeform 124"/>
            <p:cNvSpPr/>
            <p:nvPr/>
          </p:nvSpPr>
          <p:spPr bwMode="auto">
            <a:xfrm>
              <a:off x="6645276" y="6284914"/>
              <a:ext cx="58738" cy="114300"/>
            </a:xfrm>
            <a:custGeom>
              <a:avLst/>
              <a:gdLst>
                <a:gd name="T0" fmla="*/ 1 w 14"/>
                <a:gd name="T1" fmla="*/ 0 h 26"/>
                <a:gd name="T2" fmla="*/ 0 w 14"/>
                <a:gd name="T3" fmla="*/ 0 h 26"/>
                <a:gd name="T4" fmla="*/ 0 w 14"/>
                <a:gd name="T5" fmla="*/ 26 h 26"/>
                <a:gd name="T6" fmla="*/ 1 w 14"/>
                <a:gd name="T7" fmla="*/ 26 h 26"/>
                <a:gd name="T8" fmla="*/ 14 w 14"/>
                <a:gd name="T9" fmla="*/ 13 h 26"/>
                <a:gd name="T10" fmla="*/ 1 w 14"/>
                <a:gd name="T11" fmla="*/ 0 h 26"/>
              </a:gdLst>
              <a:ahLst/>
              <a:cxnLst>
                <a:cxn ang="0">
                  <a:pos x="T0" y="T1"/>
                </a:cxn>
                <a:cxn ang="0">
                  <a:pos x="T2" y="T3"/>
                </a:cxn>
                <a:cxn ang="0">
                  <a:pos x="T4" y="T5"/>
                </a:cxn>
                <a:cxn ang="0">
                  <a:pos x="T6" y="T7"/>
                </a:cxn>
                <a:cxn ang="0">
                  <a:pos x="T8" y="T9"/>
                </a:cxn>
                <a:cxn ang="0">
                  <a:pos x="T10" y="T11"/>
                </a:cxn>
              </a:cxnLst>
              <a:rect l="0" t="0" r="r" b="b"/>
              <a:pathLst>
                <a:path w="14" h="26">
                  <a:moveTo>
                    <a:pt x="1" y="0"/>
                  </a:moveTo>
                  <a:cubicBezTo>
                    <a:pt x="1" y="0"/>
                    <a:pt x="0" y="0"/>
                    <a:pt x="0" y="0"/>
                  </a:cubicBezTo>
                  <a:cubicBezTo>
                    <a:pt x="0" y="26"/>
                    <a:pt x="0" y="26"/>
                    <a:pt x="0" y="26"/>
                  </a:cubicBezTo>
                  <a:cubicBezTo>
                    <a:pt x="0" y="26"/>
                    <a:pt x="1" y="26"/>
                    <a:pt x="1" y="26"/>
                  </a:cubicBezTo>
                  <a:cubicBezTo>
                    <a:pt x="8" y="26"/>
                    <a:pt x="14" y="20"/>
                    <a:pt x="14" y="13"/>
                  </a:cubicBezTo>
                  <a:cubicBezTo>
                    <a:pt x="14" y="6"/>
                    <a:pt x="8" y="0"/>
                    <a:pt x="1"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1" name="Freeform 125"/>
            <p:cNvSpPr/>
            <p:nvPr/>
          </p:nvSpPr>
          <p:spPr bwMode="auto">
            <a:xfrm>
              <a:off x="6645276" y="6470651"/>
              <a:ext cx="28575" cy="101600"/>
            </a:xfrm>
            <a:custGeom>
              <a:avLst/>
              <a:gdLst>
                <a:gd name="T0" fmla="*/ 0 w 7"/>
                <a:gd name="T1" fmla="*/ 0 h 23"/>
                <a:gd name="T2" fmla="*/ 0 w 7"/>
                <a:gd name="T3" fmla="*/ 23 h 23"/>
                <a:gd name="T4" fmla="*/ 6 w 7"/>
                <a:gd name="T5" fmla="*/ 12 h 23"/>
                <a:gd name="T6" fmla="*/ 0 w 7"/>
                <a:gd name="T7" fmla="*/ 0 h 23"/>
              </a:gdLst>
              <a:ahLst/>
              <a:cxnLst>
                <a:cxn ang="0">
                  <a:pos x="T0" y="T1"/>
                </a:cxn>
                <a:cxn ang="0">
                  <a:pos x="T2" y="T3"/>
                </a:cxn>
                <a:cxn ang="0">
                  <a:pos x="T4" y="T5"/>
                </a:cxn>
                <a:cxn ang="0">
                  <a:pos x="T6" y="T7"/>
                </a:cxn>
              </a:cxnLst>
              <a:rect l="0" t="0" r="r" b="b"/>
              <a:pathLst>
                <a:path w="7" h="23">
                  <a:moveTo>
                    <a:pt x="0" y="0"/>
                  </a:moveTo>
                  <a:cubicBezTo>
                    <a:pt x="0" y="23"/>
                    <a:pt x="0" y="23"/>
                    <a:pt x="0" y="23"/>
                  </a:cubicBezTo>
                  <a:cubicBezTo>
                    <a:pt x="4" y="20"/>
                    <a:pt x="6" y="17"/>
                    <a:pt x="6" y="12"/>
                  </a:cubicBezTo>
                  <a:cubicBezTo>
                    <a:pt x="7" y="7"/>
                    <a:pt x="4" y="2"/>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2" name="Freeform 126"/>
            <p:cNvSpPr/>
            <p:nvPr/>
          </p:nvSpPr>
          <p:spPr bwMode="auto">
            <a:xfrm>
              <a:off x="6716713" y="6616701"/>
              <a:ext cx="107950" cy="114300"/>
            </a:xfrm>
            <a:custGeom>
              <a:avLst/>
              <a:gdLst>
                <a:gd name="T0" fmla="*/ 13 w 26"/>
                <a:gd name="T1" fmla="*/ 0 h 26"/>
                <a:gd name="T2" fmla="*/ 0 w 26"/>
                <a:gd name="T3" fmla="*/ 13 h 26"/>
                <a:gd name="T4" fmla="*/ 13 w 26"/>
                <a:gd name="T5" fmla="*/ 26 h 26"/>
                <a:gd name="T6" fmla="*/ 13 w 26"/>
                <a:gd name="T7" fmla="*/ 26 h 26"/>
                <a:gd name="T8" fmla="*/ 26 w 26"/>
                <a:gd name="T9" fmla="*/ 14 h 26"/>
                <a:gd name="T10" fmla="*/ 26 w 26"/>
                <a:gd name="T11" fmla="*/ 13 h 26"/>
                <a:gd name="T12" fmla="*/ 13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13" y="0"/>
                  </a:moveTo>
                  <a:cubicBezTo>
                    <a:pt x="6" y="0"/>
                    <a:pt x="0" y="6"/>
                    <a:pt x="0" y="13"/>
                  </a:cubicBezTo>
                  <a:cubicBezTo>
                    <a:pt x="0" y="20"/>
                    <a:pt x="6" y="26"/>
                    <a:pt x="13" y="26"/>
                  </a:cubicBezTo>
                  <a:cubicBezTo>
                    <a:pt x="13" y="26"/>
                    <a:pt x="13" y="26"/>
                    <a:pt x="13" y="26"/>
                  </a:cubicBezTo>
                  <a:cubicBezTo>
                    <a:pt x="20" y="26"/>
                    <a:pt x="26" y="20"/>
                    <a:pt x="26" y="14"/>
                  </a:cubicBezTo>
                  <a:cubicBezTo>
                    <a:pt x="26" y="13"/>
                    <a:pt x="26" y="13"/>
                    <a:pt x="26" y="13"/>
                  </a:cubicBezTo>
                  <a:cubicBezTo>
                    <a:pt x="26" y="6"/>
                    <a:pt x="20" y="0"/>
                    <a:pt x="13"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3" name="Freeform 127"/>
            <p:cNvSpPr/>
            <p:nvPr/>
          </p:nvSpPr>
          <p:spPr bwMode="auto">
            <a:xfrm>
              <a:off x="6829426" y="6738939"/>
              <a:ext cx="82550" cy="22225"/>
            </a:xfrm>
            <a:custGeom>
              <a:avLst/>
              <a:gdLst>
                <a:gd name="T0" fmla="*/ 10 w 20"/>
                <a:gd name="T1" fmla="*/ 0 h 5"/>
                <a:gd name="T2" fmla="*/ 0 w 20"/>
                <a:gd name="T3" fmla="*/ 5 h 5"/>
                <a:gd name="T4" fmla="*/ 20 w 20"/>
                <a:gd name="T5" fmla="*/ 5 h 5"/>
                <a:gd name="T6" fmla="*/ 10 w 20"/>
                <a:gd name="T7" fmla="*/ 0 h 5"/>
              </a:gdLst>
              <a:ahLst/>
              <a:cxnLst>
                <a:cxn ang="0">
                  <a:pos x="T0" y="T1"/>
                </a:cxn>
                <a:cxn ang="0">
                  <a:pos x="T2" y="T3"/>
                </a:cxn>
                <a:cxn ang="0">
                  <a:pos x="T4" y="T5"/>
                </a:cxn>
                <a:cxn ang="0">
                  <a:pos x="T6" y="T7"/>
                </a:cxn>
              </a:cxnLst>
              <a:rect l="0" t="0" r="r" b="b"/>
              <a:pathLst>
                <a:path w="20" h="5">
                  <a:moveTo>
                    <a:pt x="10" y="0"/>
                  </a:moveTo>
                  <a:cubicBezTo>
                    <a:pt x="6" y="0"/>
                    <a:pt x="2" y="2"/>
                    <a:pt x="0" y="5"/>
                  </a:cubicBezTo>
                  <a:cubicBezTo>
                    <a:pt x="20" y="5"/>
                    <a:pt x="20" y="5"/>
                    <a:pt x="20" y="5"/>
                  </a:cubicBezTo>
                  <a:cubicBezTo>
                    <a:pt x="18" y="2"/>
                    <a:pt x="14" y="0"/>
                    <a:pt x="1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4" name="Oval 128"/>
            <p:cNvSpPr>
              <a:spLocks noChangeArrowheads="1"/>
            </p:cNvSpPr>
            <p:nvPr/>
          </p:nvSpPr>
          <p:spPr bwMode="auto">
            <a:xfrm>
              <a:off x="6924676" y="6602414"/>
              <a:ext cx="104775" cy="111125"/>
            </a:xfrm>
            <a:prstGeom prst="ellipse">
              <a:avLst/>
            </a:pr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5" name="Freeform 129"/>
            <p:cNvSpPr/>
            <p:nvPr/>
          </p:nvSpPr>
          <p:spPr bwMode="auto">
            <a:xfrm>
              <a:off x="6719888" y="6416676"/>
              <a:ext cx="117475" cy="111125"/>
            </a:xfrm>
            <a:custGeom>
              <a:avLst/>
              <a:gdLst>
                <a:gd name="T0" fmla="*/ 14 w 28"/>
                <a:gd name="T1" fmla="*/ 0 h 25"/>
                <a:gd name="T2" fmla="*/ 11 w 28"/>
                <a:gd name="T3" fmla="*/ 0 h 25"/>
                <a:gd name="T4" fmla="*/ 2 w 28"/>
                <a:gd name="T5" fmla="*/ 16 h 25"/>
                <a:gd name="T6" fmla="*/ 14 w 28"/>
                <a:gd name="T7" fmla="*/ 25 h 25"/>
                <a:gd name="T8" fmla="*/ 17 w 28"/>
                <a:gd name="T9" fmla="*/ 25 h 25"/>
                <a:gd name="T10" fmla="*/ 26 w 28"/>
                <a:gd name="T11" fmla="*/ 9 h 25"/>
                <a:gd name="T12" fmla="*/ 14 w 2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8" h="25">
                  <a:moveTo>
                    <a:pt x="14" y="0"/>
                  </a:moveTo>
                  <a:cubicBezTo>
                    <a:pt x="13" y="0"/>
                    <a:pt x="12" y="0"/>
                    <a:pt x="11" y="0"/>
                  </a:cubicBezTo>
                  <a:cubicBezTo>
                    <a:pt x="4" y="2"/>
                    <a:pt x="0" y="9"/>
                    <a:pt x="2" y="16"/>
                  </a:cubicBezTo>
                  <a:cubicBezTo>
                    <a:pt x="3" y="21"/>
                    <a:pt x="8" y="25"/>
                    <a:pt x="14" y="25"/>
                  </a:cubicBezTo>
                  <a:cubicBezTo>
                    <a:pt x="15" y="25"/>
                    <a:pt x="16" y="25"/>
                    <a:pt x="17" y="25"/>
                  </a:cubicBezTo>
                  <a:cubicBezTo>
                    <a:pt x="24" y="23"/>
                    <a:pt x="28" y="16"/>
                    <a:pt x="26" y="9"/>
                  </a:cubicBezTo>
                  <a:cubicBezTo>
                    <a:pt x="25" y="3"/>
                    <a:pt x="20" y="0"/>
                    <a:pt x="14"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6" name="Freeform 130"/>
            <p:cNvSpPr/>
            <p:nvPr/>
          </p:nvSpPr>
          <p:spPr bwMode="auto">
            <a:xfrm>
              <a:off x="350838" y="6319839"/>
              <a:ext cx="1154113" cy="463550"/>
            </a:xfrm>
            <a:custGeom>
              <a:avLst/>
              <a:gdLst>
                <a:gd name="T0" fmla="*/ 0 w 277"/>
                <a:gd name="T1" fmla="*/ 105 h 105"/>
                <a:gd name="T2" fmla="*/ 277 w 277"/>
                <a:gd name="T3" fmla="*/ 105 h 105"/>
                <a:gd name="T4" fmla="*/ 275 w 277"/>
                <a:gd name="T5" fmla="*/ 96 h 105"/>
                <a:gd name="T6" fmla="*/ 270 w 277"/>
                <a:gd name="T7" fmla="*/ 84 h 105"/>
                <a:gd name="T8" fmla="*/ 252 w 277"/>
                <a:gd name="T9" fmla="*/ 66 h 105"/>
                <a:gd name="T10" fmla="*/ 252 w 277"/>
                <a:gd name="T11" fmla="*/ 66 h 105"/>
                <a:gd name="T12" fmla="*/ 227 w 277"/>
                <a:gd name="T13" fmla="*/ 59 h 105"/>
                <a:gd name="T14" fmla="*/ 219 w 277"/>
                <a:gd name="T15" fmla="*/ 60 h 105"/>
                <a:gd name="T16" fmla="*/ 219 w 277"/>
                <a:gd name="T17" fmla="*/ 56 h 105"/>
                <a:gd name="T18" fmla="*/ 172 w 277"/>
                <a:gd name="T19" fmla="*/ 9 h 105"/>
                <a:gd name="T20" fmla="*/ 146 w 277"/>
                <a:gd name="T21" fmla="*/ 18 h 105"/>
                <a:gd name="T22" fmla="*/ 117 w 277"/>
                <a:gd name="T23" fmla="*/ 0 h 105"/>
                <a:gd name="T24" fmla="*/ 84 w 277"/>
                <a:gd name="T25" fmla="*/ 28 h 105"/>
                <a:gd name="T26" fmla="*/ 72 w 277"/>
                <a:gd name="T27" fmla="*/ 26 h 105"/>
                <a:gd name="T28" fmla="*/ 39 w 277"/>
                <a:gd name="T29" fmla="*/ 59 h 105"/>
                <a:gd name="T30" fmla="*/ 41 w 277"/>
                <a:gd name="T31" fmla="*/ 68 h 105"/>
                <a:gd name="T32" fmla="*/ 40 w 277"/>
                <a:gd name="T33" fmla="*/ 67 h 105"/>
                <a:gd name="T34" fmla="*/ 0 w 277"/>
                <a:gd name="T35"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7" h="105">
                  <a:moveTo>
                    <a:pt x="0" y="105"/>
                  </a:moveTo>
                  <a:cubicBezTo>
                    <a:pt x="277" y="105"/>
                    <a:pt x="277" y="105"/>
                    <a:pt x="277" y="105"/>
                  </a:cubicBezTo>
                  <a:cubicBezTo>
                    <a:pt x="277" y="102"/>
                    <a:pt x="276" y="99"/>
                    <a:pt x="275" y="96"/>
                  </a:cubicBezTo>
                  <a:cubicBezTo>
                    <a:pt x="274" y="92"/>
                    <a:pt x="272" y="88"/>
                    <a:pt x="270" y="84"/>
                  </a:cubicBezTo>
                  <a:cubicBezTo>
                    <a:pt x="266" y="77"/>
                    <a:pt x="260" y="71"/>
                    <a:pt x="252" y="66"/>
                  </a:cubicBezTo>
                  <a:cubicBezTo>
                    <a:pt x="252" y="66"/>
                    <a:pt x="252" y="66"/>
                    <a:pt x="252" y="66"/>
                  </a:cubicBezTo>
                  <a:cubicBezTo>
                    <a:pt x="244" y="61"/>
                    <a:pt x="236" y="59"/>
                    <a:pt x="227" y="59"/>
                  </a:cubicBezTo>
                  <a:cubicBezTo>
                    <a:pt x="224" y="59"/>
                    <a:pt x="222" y="60"/>
                    <a:pt x="219" y="60"/>
                  </a:cubicBezTo>
                  <a:cubicBezTo>
                    <a:pt x="219" y="59"/>
                    <a:pt x="219" y="58"/>
                    <a:pt x="219" y="56"/>
                  </a:cubicBezTo>
                  <a:cubicBezTo>
                    <a:pt x="219" y="31"/>
                    <a:pt x="198" y="9"/>
                    <a:pt x="172" y="9"/>
                  </a:cubicBezTo>
                  <a:cubicBezTo>
                    <a:pt x="163" y="9"/>
                    <a:pt x="154" y="12"/>
                    <a:pt x="146" y="18"/>
                  </a:cubicBezTo>
                  <a:cubicBezTo>
                    <a:pt x="141" y="7"/>
                    <a:pt x="132" y="0"/>
                    <a:pt x="117" y="0"/>
                  </a:cubicBezTo>
                  <a:cubicBezTo>
                    <a:pt x="97" y="0"/>
                    <a:pt x="86" y="13"/>
                    <a:pt x="84" y="28"/>
                  </a:cubicBezTo>
                  <a:cubicBezTo>
                    <a:pt x="80" y="27"/>
                    <a:pt x="76" y="26"/>
                    <a:pt x="72" y="26"/>
                  </a:cubicBezTo>
                  <a:cubicBezTo>
                    <a:pt x="54" y="26"/>
                    <a:pt x="39" y="41"/>
                    <a:pt x="39" y="59"/>
                  </a:cubicBezTo>
                  <a:cubicBezTo>
                    <a:pt x="39" y="62"/>
                    <a:pt x="40" y="65"/>
                    <a:pt x="41" y="68"/>
                  </a:cubicBezTo>
                  <a:cubicBezTo>
                    <a:pt x="40" y="67"/>
                    <a:pt x="40" y="67"/>
                    <a:pt x="40" y="67"/>
                  </a:cubicBezTo>
                  <a:cubicBezTo>
                    <a:pt x="19" y="67"/>
                    <a:pt x="1" y="84"/>
                    <a:pt x="0" y="105"/>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7" name="Freeform 131"/>
            <p:cNvSpPr>
              <a:spLocks noEditPoints="1"/>
            </p:cNvSpPr>
            <p:nvPr/>
          </p:nvSpPr>
          <p:spPr bwMode="auto">
            <a:xfrm>
              <a:off x="958850" y="6359526"/>
              <a:ext cx="304800" cy="207963"/>
            </a:xfrm>
            <a:custGeom>
              <a:avLst/>
              <a:gdLst>
                <a:gd name="T0" fmla="*/ 0 w 73"/>
                <a:gd name="T1" fmla="*/ 8 h 47"/>
                <a:gd name="T2" fmla="*/ 0 w 73"/>
                <a:gd name="T3" fmla="*/ 8 h 47"/>
                <a:gd name="T4" fmla="*/ 0 w 73"/>
                <a:gd name="T5" fmla="*/ 8 h 47"/>
                <a:gd name="T6" fmla="*/ 26 w 73"/>
                <a:gd name="T7" fmla="*/ 0 h 47"/>
                <a:gd name="T8" fmla="*/ 0 w 73"/>
                <a:gd name="T9" fmla="*/ 9 h 47"/>
                <a:gd name="T10" fmla="*/ 0 w 73"/>
                <a:gd name="T11" fmla="*/ 8 h 47"/>
                <a:gd name="T12" fmla="*/ 0 w 73"/>
                <a:gd name="T13" fmla="*/ 9 h 47"/>
                <a:gd name="T14" fmla="*/ 26 w 73"/>
                <a:gd name="T15" fmla="*/ 0 h 47"/>
                <a:gd name="T16" fmla="*/ 73 w 73"/>
                <a:gd name="T17" fmla="*/ 47 h 47"/>
                <a:gd name="T18" fmla="*/ 73 w 73"/>
                <a:gd name="T19" fmla="*/ 47 h 47"/>
                <a:gd name="T20" fmla="*/ 26 w 73"/>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47">
                  <a:moveTo>
                    <a:pt x="0" y="8"/>
                  </a:moveTo>
                  <a:cubicBezTo>
                    <a:pt x="0" y="8"/>
                    <a:pt x="0" y="8"/>
                    <a:pt x="0" y="8"/>
                  </a:cubicBezTo>
                  <a:cubicBezTo>
                    <a:pt x="0" y="8"/>
                    <a:pt x="0" y="8"/>
                    <a:pt x="0" y="8"/>
                  </a:cubicBezTo>
                  <a:moveTo>
                    <a:pt x="26" y="0"/>
                  </a:moveTo>
                  <a:cubicBezTo>
                    <a:pt x="17" y="0"/>
                    <a:pt x="8" y="3"/>
                    <a:pt x="0" y="9"/>
                  </a:cubicBezTo>
                  <a:cubicBezTo>
                    <a:pt x="0" y="8"/>
                    <a:pt x="0" y="8"/>
                    <a:pt x="0" y="8"/>
                  </a:cubicBezTo>
                  <a:cubicBezTo>
                    <a:pt x="0" y="8"/>
                    <a:pt x="0" y="8"/>
                    <a:pt x="0" y="9"/>
                  </a:cubicBezTo>
                  <a:cubicBezTo>
                    <a:pt x="8" y="3"/>
                    <a:pt x="17" y="0"/>
                    <a:pt x="26" y="0"/>
                  </a:cubicBezTo>
                  <a:cubicBezTo>
                    <a:pt x="52" y="0"/>
                    <a:pt x="73" y="22"/>
                    <a:pt x="73" y="47"/>
                  </a:cubicBezTo>
                  <a:cubicBezTo>
                    <a:pt x="73" y="47"/>
                    <a:pt x="73" y="47"/>
                    <a:pt x="73" y="47"/>
                  </a:cubicBezTo>
                  <a:cubicBezTo>
                    <a:pt x="73" y="22"/>
                    <a:pt x="52" y="0"/>
                    <a:pt x="26"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8" name="Freeform 132"/>
            <p:cNvSpPr/>
            <p:nvPr/>
          </p:nvSpPr>
          <p:spPr bwMode="auto">
            <a:xfrm>
              <a:off x="930275" y="6354764"/>
              <a:ext cx="369888" cy="428625"/>
            </a:xfrm>
            <a:custGeom>
              <a:avLst/>
              <a:gdLst>
                <a:gd name="T0" fmla="*/ 0 w 89"/>
                <a:gd name="T1" fmla="*/ 0 h 97"/>
                <a:gd name="T2" fmla="*/ 0 w 89"/>
                <a:gd name="T3" fmla="*/ 97 h 97"/>
                <a:gd name="T4" fmla="*/ 88 w 89"/>
                <a:gd name="T5" fmla="*/ 97 h 97"/>
                <a:gd name="T6" fmla="*/ 89 w 89"/>
                <a:gd name="T7" fmla="*/ 51 h 97"/>
                <a:gd name="T8" fmla="*/ 88 w 89"/>
                <a:gd name="T9" fmla="*/ 51 h 97"/>
                <a:gd name="T10" fmla="*/ 80 w 89"/>
                <a:gd name="T11" fmla="*/ 52 h 97"/>
                <a:gd name="T12" fmla="*/ 80 w 89"/>
                <a:gd name="T13" fmla="*/ 52 h 97"/>
                <a:gd name="T14" fmla="*/ 80 w 89"/>
                <a:gd name="T15" fmla="*/ 52 h 97"/>
                <a:gd name="T16" fmla="*/ 80 w 89"/>
                <a:gd name="T17" fmla="*/ 48 h 97"/>
                <a:gd name="T18" fmla="*/ 33 w 89"/>
                <a:gd name="T19" fmla="*/ 1 h 97"/>
                <a:gd name="T20" fmla="*/ 7 w 89"/>
                <a:gd name="T21" fmla="*/ 10 h 97"/>
                <a:gd name="T22" fmla="*/ 7 w 89"/>
                <a:gd name="T23" fmla="*/ 9 h 97"/>
                <a:gd name="T24" fmla="*/ 7 w 89"/>
                <a:gd name="T25" fmla="*/ 9 h 97"/>
                <a:gd name="T26" fmla="*/ 7 w 89"/>
                <a:gd name="T27" fmla="*/ 9 h 97"/>
                <a:gd name="T28" fmla="*/ 0 w 89"/>
                <a:gd name="T2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97">
                  <a:moveTo>
                    <a:pt x="0" y="0"/>
                  </a:moveTo>
                  <a:cubicBezTo>
                    <a:pt x="0" y="97"/>
                    <a:pt x="0" y="97"/>
                    <a:pt x="0" y="97"/>
                  </a:cubicBezTo>
                  <a:cubicBezTo>
                    <a:pt x="88" y="97"/>
                    <a:pt x="88" y="97"/>
                    <a:pt x="88" y="97"/>
                  </a:cubicBezTo>
                  <a:cubicBezTo>
                    <a:pt x="89" y="51"/>
                    <a:pt x="89" y="51"/>
                    <a:pt x="89" y="51"/>
                  </a:cubicBezTo>
                  <a:cubicBezTo>
                    <a:pt x="89" y="51"/>
                    <a:pt x="88" y="51"/>
                    <a:pt x="88" y="51"/>
                  </a:cubicBezTo>
                  <a:cubicBezTo>
                    <a:pt x="85" y="51"/>
                    <a:pt x="83" y="52"/>
                    <a:pt x="80" y="52"/>
                  </a:cubicBezTo>
                  <a:cubicBezTo>
                    <a:pt x="80" y="52"/>
                    <a:pt x="80" y="52"/>
                    <a:pt x="80" y="52"/>
                  </a:cubicBezTo>
                  <a:cubicBezTo>
                    <a:pt x="80" y="52"/>
                    <a:pt x="80" y="52"/>
                    <a:pt x="80" y="52"/>
                  </a:cubicBezTo>
                  <a:cubicBezTo>
                    <a:pt x="80" y="51"/>
                    <a:pt x="80" y="50"/>
                    <a:pt x="80" y="48"/>
                  </a:cubicBezTo>
                  <a:cubicBezTo>
                    <a:pt x="80" y="23"/>
                    <a:pt x="59" y="1"/>
                    <a:pt x="33" y="1"/>
                  </a:cubicBezTo>
                  <a:cubicBezTo>
                    <a:pt x="24" y="1"/>
                    <a:pt x="15" y="4"/>
                    <a:pt x="7" y="10"/>
                  </a:cubicBezTo>
                  <a:cubicBezTo>
                    <a:pt x="7" y="9"/>
                    <a:pt x="7" y="9"/>
                    <a:pt x="7" y="9"/>
                  </a:cubicBezTo>
                  <a:cubicBezTo>
                    <a:pt x="7" y="9"/>
                    <a:pt x="7" y="9"/>
                    <a:pt x="7" y="9"/>
                  </a:cubicBezTo>
                  <a:cubicBezTo>
                    <a:pt x="7" y="9"/>
                    <a:pt x="7" y="9"/>
                    <a:pt x="7" y="9"/>
                  </a:cubicBezTo>
                  <a:cubicBezTo>
                    <a:pt x="6" y="6"/>
                    <a:pt x="3" y="3"/>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9" name="Freeform 133"/>
            <p:cNvSpPr/>
            <p:nvPr/>
          </p:nvSpPr>
          <p:spPr bwMode="auto">
            <a:xfrm>
              <a:off x="1492250" y="6726239"/>
              <a:ext cx="12700" cy="57150"/>
            </a:xfrm>
            <a:custGeom>
              <a:avLst/>
              <a:gdLst>
                <a:gd name="T0" fmla="*/ 0 w 3"/>
                <a:gd name="T1" fmla="*/ 0 h 13"/>
                <a:gd name="T2" fmla="*/ 0 w 3"/>
                <a:gd name="T3" fmla="*/ 13 h 13"/>
                <a:gd name="T4" fmla="*/ 3 w 3"/>
                <a:gd name="T5" fmla="*/ 13 h 13"/>
                <a:gd name="T6" fmla="*/ 1 w 3"/>
                <a:gd name="T7" fmla="*/ 4 h 13"/>
                <a:gd name="T8" fmla="*/ 0 w 3"/>
                <a:gd name="T9" fmla="*/ 0 h 13"/>
              </a:gdLst>
              <a:ahLst/>
              <a:cxnLst>
                <a:cxn ang="0">
                  <a:pos x="T0" y="T1"/>
                </a:cxn>
                <a:cxn ang="0">
                  <a:pos x="T2" y="T3"/>
                </a:cxn>
                <a:cxn ang="0">
                  <a:pos x="T4" y="T5"/>
                </a:cxn>
                <a:cxn ang="0">
                  <a:pos x="T6" y="T7"/>
                </a:cxn>
                <a:cxn ang="0">
                  <a:pos x="T8" y="T9"/>
                </a:cxn>
              </a:cxnLst>
              <a:rect l="0" t="0" r="r" b="b"/>
              <a:pathLst>
                <a:path w="3" h="13">
                  <a:moveTo>
                    <a:pt x="0" y="0"/>
                  </a:moveTo>
                  <a:cubicBezTo>
                    <a:pt x="0" y="13"/>
                    <a:pt x="0" y="13"/>
                    <a:pt x="0" y="13"/>
                  </a:cubicBezTo>
                  <a:cubicBezTo>
                    <a:pt x="3" y="13"/>
                    <a:pt x="3" y="13"/>
                    <a:pt x="3" y="13"/>
                  </a:cubicBezTo>
                  <a:cubicBezTo>
                    <a:pt x="3" y="10"/>
                    <a:pt x="2" y="7"/>
                    <a:pt x="1" y="4"/>
                  </a:cubicBezTo>
                  <a:cubicBezTo>
                    <a:pt x="1" y="3"/>
                    <a:pt x="0" y="1"/>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0" name="Freeform 147"/>
            <p:cNvSpPr/>
            <p:nvPr/>
          </p:nvSpPr>
          <p:spPr bwMode="auto">
            <a:xfrm>
              <a:off x="5507038" y="6792914"/>
              <a:ext cx="100013" cy="30163"/>
            </a:xfrm>
            <a:custGeom>
              <a:avLst/>
              <a:gdLst>
                <a:gd name="T0" fmla="*/ 0 w 63"/>
                <a:gd name="T1" fmla="*/ 0 h 19"/>
                <a:gd name="T2" fmla="*/ 0 w 63"/>
                <a:gd name="T3" fmla="*/ 0 h 19"/>
                <a:gd name="T4" fmla="*/ 63 w 63"/>
                <a:gd name="T5" fmla="*/ 19 h 19"/>
                <a:gd name="T6" fmla="*/ 0 w 63"/>
                <a:gd name="T7" fmla="*/ 0 h 19"/>
              </a:gdLst>
              <a:ahLst/>
              <a:cxnLst>
                <a:cxn ang="0">
                  <a:pos x="T0" y="T1"/>
                </a:cxn>
                <a:cxn ang="0">
                  <a:pos x="T2" y="T3"/>
                </a:cxn>
                <a:cxn ang="0">
                  <a:pos x="T4" y="T5"/>
                </a:cxn>
                <a:cxn ang="0">
                  <a:pos x="T6" y="T7"/>
                </a:cxn>
              </a:cxnLst>
              <a:rect l="0" t="0" r="r" b="b"/>
              <a:pathLst>
                <a:path w="63" h="19">
                  <a:moveTo>
                    <a:pt x="0" y="0"/>
                  </a:moveTo>
                  <a:lnTo>
                    <a:pt x="0" y="0"/>
                  </a:lnTo>
                  <a:lnTo>
                    <a:pt x="63" y="1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1" name="Freeform 148"/>
            <p:cNvSpPr/>
            <p:nvPr/>
          </p:nvSpPr>
          <p:spPr bwMode="auto">
            <a:xfrm>
              <a:off x="5507038" y="6792914"/>
              <a:ext cx="100013" cy="30163"/>
            </a:xfrm>
            <a:custGeom>
              <a:avLst/>
              <a:gdLst>
                <a:gd name="T0" fmla="*/ 0 w 63"/>
                <a:gd name="T1" fmla="*/ 0 h 19"/>
                <a:gd name="T2" fmla="*/ 0 w 63"/>
                <a:gd name="T3" fmla="*/ 0 h 19"/>
                <a:gd name="T4" fmla="*/ 63 w 63"/>
                <a:gd name="T5" fmla="*/ 19 h 19"/>
                <a:gd name="T6" fmla="*/ 0 w 63"/>
                <a:gd name="T7" fmla="*/ 0 h 19"/>
              </a:gdLst>
              <a:ahLst/>
              <a:cxnLst>
                <a:cxn ang="0">
                  <a:pos x="T0" y="T1"/>
                </a:cxn>
                <a:cxn ang="0">
                  <a:pos x="T2" y="T3"/>
                </a:cxn>
                <a:cxn ang="0">
                  <a:pos x="T4" y="T5"/>
                </a:cxn>
                <a:cxn ang="0">
                  <a:pos x="T6" y="T7"/>
                </a:cxn>
              </a:cxnLst>
              <a:rect l="0" t="0" r="r" b="b"/>
              <a:pathLst>
                <a:path w="63" h="19">
                  <a:moveTo>
                    <a:pt x="0" y="0"/>
                  </a:moveTo>
                  <a:lnTo>
                    <a:pt x="0" y="0"/>
                  </a:lnTo>
                  <a:lnTo>
                    <a:pt x="63" y="1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2" name="Freeform 161"/>
            <p:cNvSpPr/>
            <p:nvPr/>
          </p:nvSpPr>
          <p:spPr bwMode="auto">
            <a:xfrm>
              <a:off x="4386263" y="6196014"/>
              <a:ext cx="228600" cy="658813"/>
            </a:xfrm>
            <a:custGeom>
              <a:avLst/>
              <a:gdLst>
                <a:gd name="T0" fmla="*/ 5 w 55"/>
                <a:gd name="T1" fmla="*/ 149 h 149"/>
                <a:gd name="T2" fmla="*/ 5 w 55"/>
                <a:gd name="T3" fmla="*/ 147 h 149"/>
                <a:gd name="T4" fmla="*/ 4 w 55"/>
                <a:gd name="T5" fmla="*/ 141 h 149"/>
                <a:gd name="T6" fmla="*/ 1 w 55"/>
                <a:gd name="T7" fmla="*/ 122 h 149"/>
                <a:gd name="T8" fmla="*/ 1 w 55"/>
                <a:gd name="T9" fmla="*/ 95 h 149"/>
                <a:gd name="T10" fmla="*/ 5 w 55"/>
                <a:gd name="T11" fmla="*/ 64 h 149"/>
                <a:gd name="T12" fmla="*/ 11 w 55"/>
                <a:gd name="T13" fmla="*/ 49 h 149"/>
                <a:gd name="T14" fmla="*/ 14 w 55"/>
                <a:gd name="T15" fmla="*/ 42 h 149"/>
                <a:gd name="T16" fmla="*/ 17 w 55"/>
                <a:gd name="T17" fmla="*/ 35 h 149"/>
                <a:gd name="T18" fmla="*/ 26 w 55"/>
                <a:gd name="T19" fmla="*/ 24 h 149"/>
                <a:gd name="T20" fmla="*/ 34 w 55"/>
                <a:gd name="T21" fmla="*/ 15 h 149"/>
                <a:gd name="T22" fmla="*/ 42 w 55"/>
                <a:gd name="T23" fmla="*/ 8 h 149"/>
                <a:gd name="T24" fmla="*/ 49 w 55"/>
                <a:gd name="T25" fmla="*/ 4 h 149"/>
                <a:gd name="T26" fmla="*/ 55 w 55"/>
                <a:gd name="T27" fmla="*/ 0 h 149"/>
                <a:gd name="T28" fmla="*/ 50 w 55"/>
                <a:gd name="T29" fmla="*/ 4 h 149"/>
                <a:gd name="T30" fmla="*/ 44 w 55"/>
                <a:gd name="T31" fmla="*/ 10 h 149"/>
                <a:gd name="T32" fmla="*/ 37 w 55"/>
                <a:gd name="T33" fmla="*/ 17 h 149"/>
                <a:gd name="T34" fmla="*/ 30 w 55"/>
                <a:gd name="T35" fmla="*/ 27 h 149"/>
                <a:gd name="T36" fmla="*/ 24 w 55"/>
                <a:gd name="T37" fmla="*/ 39 h 149"/>
                <a:gd name="T38" fmla="*/ 21 w 55"/>
                <a:gd name="T39" fmla="*/ 45 h 149"/>
                <a:gd name="T40" fmla="*/ 19 w 55"/>
                <a:gd name="T41" fmla="*/ 52 h 149"/>
                <a:gd name="T42" fmla="*/ 17 w 55"/>
                <a:gd name="T43" fmla="*/ 66 h 149"/>
                <a:gd name="T44" fmla="*/ 20 w 55"/>
                <a:gd name="T45" fmla="*/ 119 h 149"/>
                <a:gd name="T46" fmla="*/ 25 w 55"/>
                <a:gd name="T47" fmla="*/ 136 h 149"/>
                <a:gd name="T48" fmla="*/ 27 w 55"/>
                <a:gd name="T49" fmla="*/ 140 h 149"/>
                <a:gd name="T50" fmla="*/ 27 w 55"/>
                <a:gd name="T51" fmla="*/ 142 h 149"/>
                <a:gd name="T52" fmla="*/ 5 w 55"/>
                <a:gd name="T53"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149">
                  <a:moveTo>
                    <a:pt x="5" y="149"/>
                  </a:moveTo>
                  <a:cubicBezTo>
                    <a:pt x="5" y="149"/>
                    <a:pt x="5" y="148"/>
                    <a:pt x="5" y="147"/>
                  </a:cubicBezTo>
                  <a:cubicBezTo>
                    <a:pt x="5" y="146"/>
                    <a:pt x="4" y="144"/>
                    <a:pt x="4" y="141"/>
                  </a:cubicBezTo>
                  <a:cubicBezTo>
                    <a:pt x="3" y="137"/>
                    <a:pt x="2" y="130"/>
                    <a:pt x="1" y="122"/>
                  </a:cubicBezTo>
                  <a:cubicBezTo>
                    <a:pt x="1" y="114"/>
                    <a:pt x="0" y="105"/>
                    <a:pt x="1" y="95"/>
                  </a:cubicBezTo>
                  <a:cubicBezTo>
                    <a:pt x="1" y="85"/>
                    <a:pt x="3" y="74"/>
                    <a:pt x="5" y="64"/>
                  </a:cubicBezTo>
                  <a:cubicBezTo>
                    <a:pt x="7" y="59"/>
                    <a:pt x="9" y="54"/>
                    <a:pt x="11" y="49"/>
                  </a:cubicBezTo>
                  <a:cubicBezTo>
                    <a:pt x="12" y="47"/>
                    <a:pt x="13" y="44"/>
                    <a:pt x="14" y="42"/>
                  </a:cubicBezTo>
                  <a:cubicBezTo>
                    <a:pt x="15" y="40"/>
                    <a:pt x="16" y="38"/>
                    <a:pt x="17" y="35"/>
                  </a:cubicBezTo>
                  <a:cubicBezTo>
                    <a:pt x="20" y="31"/>
                    <a:pt x="23" y="27"/>
                    <a:pt x="26" y="24"/>
                  </a:cubicBezTo>
                  <a:cubicBezTo>
                    <a:pt x="29" y="20"/>
                    <a:pt x="31" y="17"/>
                    <a:pt x="34" y="15"/>
                  </a:cubicBezTo>
                  <a:cubicBezTo>
                    <a:pt x="37" y="12"/>
                    <a:pt x="40" y="10"/>
                    <a:pt x="42" y="8"/>
                  </a:cubicBezTo>
                  <a:cubicBezTo>
                    <a:pt x="45" y="6"/>
                    <a:pt x="47" y="5"/>
                    <a:pt x="49" y="4"/>
                  </a:cubicBezTo>
                  <a:cubicBezTo>
                    <a:pt x="53" y="1"/>
                    <a:pt x="55" y="0"/>
                    <a:pt x="55" y="0"/>
                  </a:cubicBezTo>
                  <a:cubicBezTo>
                    <a:pt x="55" y="0"/>
                    <a:pt x="53" y="2"/>
                    <a:pt x="50" y="4"/>
                  </a:cubicBezTo>
                  <a:cubicBezTo>
                    <a:pt x="48" y="6"/>
                    <a:pt x="46" y="8"/>
                    <a:pt x="44" y="10"/>
                  </a:cubicBezTo>
                  <a:cubicBezTo>
                    <a:pt x="42" y="12"/>
                    <a:pt x="39" y="14"/>
                    <a:pt x="37" y="17"/>
                  </a:cubicBezTo>
                  <a:cubicBezTo>
                    <a:pt x="35" y="20"/>
                    <a:pt x="32" y="23"/>
                    <a:pt x="30" y="27"/>
                  </a:cubicBezTo>
                  <a:cubicBezTo>
                    <a:pt x="28" y="31"/>
                    <a:pt x="26" y="34"/>
                    <a:pt x="24" y="39"/>
                  </a:cubicBezTo>
                  <a:cubicBezTo>
                    <a:pt x="23" y="41"/>
                    <a:pt x="22" y="43"/>
                    <a:pt x="21" y="45"/>
                  </a:cubicBezTo>
                  <a:cubicBezTo>
                    <a:pt x="21" y="47"/>
                    <a:pt x="20" y="50"/>
                    <a:pt x="19" y="52"/>
                  </a:cubicBezTo>
                  <a:cubicBezTo>
                    <a:pt x="18" y="57"/>
                    <a:pt x="17" y="62"/>
                    <a:pt x="17" y="66"/>
                  </a:cubicBezTo>
                  <a:cubicBezTo>
                    <a:pt x="15" y="86"/>
                    <a:pt x="17" y="105"/>
                    <a:pt x="20" y="119"/>
                  </a:cubicBezTo>
                  <a:cubicBezTo>
                    <a:pt x="22" y="126"/>
                    <a:pt x="24" y="132"/>
                    <a:pt x="25" y="136"/>
                  </a:cubicBezTo>
                  <a:cubicBezTo>
                    <a:pt x="26" y="138"/>
                    <a:pt x="26" y="139"/>
                    <a:pt x="27" y="140"/>
                  </a:cubicBezTo>
                  <a:cubicBezTo>
                    <a:pt x="27" y="141"/>
                    <a:pt x="27" y="142"/>
                    <a:pt x="27" y="142"/>
                  </a:cubicBezTo>
                  <a:lnTo>
                    <a:pt x="5" y="149"/>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3" name="Freeform 162"/>
            <p:cNvSpPr/>
            <p:nvPr/>
          </p:nvSpPr>
          <p:spPr bwMode="auto">
            <a:xfrm>
              <a:off x="4106863" y="6249989"/>
              <a:ext cx="379413" cy="533400"/>
            </a:xfrm>
            <a:custGeom>
              <a:avLst/>
              <a:gdLst>
                <a:gd name="T0" fmla="*/ 78 w 91"/>
                <a:gd name="T1" fmla="*/ 121 h 121"/>
                <a:gd name="T2" fmla="*/ 0 w 91"/>
                <a:gd name="T3" fmla="*/ 0 h 121"/>
                <a:gd name="T4" fmla="*/ 36 w 91"/>
                <a:gd name="T5" fmla="*/ 56 h 121"/>
                <a:gd name="T6" fmla="*/ 78 w 91"/>
                <a:gd name="T7" fmla="*/ 121 h 121"/>
              </a:gdLst>
              <a:ahLst/>
              <a:cxnLst>
                <a:cxn ang="0">
                  <a:pos x="T0" y="T1"/>
                </a:cxn>
                <a:cxn ang="0">
                  <a:pos x="T2" y="T3"/>
                </a:cxn>
                <a:cxn ang="0">
                  <a:pos x="T4" y="T5"/>
                </a:cxn>
                <a:cxn ang="0">
                  <a:pos x="T6" y="T7"/>
                </a:cxn>
              </a:cxnLst>
              <a:rect l="0" t="0" r="r" b="b"/>
              <a:pathLst>
                <a:path w="91" h="121">
                  <a:moveTo>
                    <a:pt x="78" y="121"/>
                  </a:moveTo>
                  <a:cubicBezTo>
                    <a:pt x="78" y="121"/>
                    <a:pt x="91" y="40"/>
                    <a:pt x="0" y="0"/>
                  </a:cubicBezTo>
                  <a:cubicBezTo>
                    <a:pt x="0" y="0"/>
                    <a:pt x="34" y="20"/>
                    <a:pt x="36" y="56"/>
                  </a:cubicBezTo>
                  <a:cubicBezTo>
                    <a:pt x="38" y="93"/>
                    <a:pt x="78" y="121"/>
                    <a:pt x="78" y="121"/>
                  </a:cubicBezTo>
                  <a:close/>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4" name="Freeform 172"/>
            <p:cNvSpPr/>
            <p:nvPr/>
          </p:nvSpPr>
          <p:spPr bwMode="auto">
            <a:xfrm>
              <a:off x="9480551" y="6257926"/>
              <a:ext cx="271463" cy="490538"/>
            </a:xfrm>
            <a:custGeom>
              <a:avLst/>
              <a:gdLst>
                <a:gd name="T0" fmla="*/ 46 w 65"/>
                <a:gd name="T1" fmla="*/ 109 h 111"/>
                <a:gd name="T2" fmla="*/ 46 w 65"/>
                <a:gd name="T3" fmla="*/ 108 h 111"/>
                <a:gd name="T4" fmla="*/ 46 w 65"/>
                <a:gd name="T5" fmla="*/ 104 h 111"/>
                <a:gd name="T6" fmla="*/ 47 w 65"/>
                <a:gd name="T7" fmla="*/ 90 h 111"/>
                <a:gd name="T8" fmla="*/ 42 w 65"/>
                <a:gd name="T9" fmla="*/ 47 h 111"/>
                <a:gd name="T10" fmla="*/ 37 w 65"/>
                <a:gd name="T11" fmla="*/ 35 h 111"/>
                <a:gd name="T12" fmla="*/ 31 w 65"/>
                <a:gd name="T13" fmla="*/ 25 h 111"/>
                <a:gd name="T14" fmla="*/ 17 w 65"/>
                <a:gd name="T15" fmla="*/ 10 h 111"/>
                <a:gd name="T16" fmla="*/ 11 w 65"/>
                <a:gd name="T17" fmla="*/ 5 h 111"/>
                <a:gd name="T18" fmla="*/ 5 w 65"/>
                <a:gd name="T19" fmla="*/ 2 h 111"/>
                <a:gd name="T20" fmla="*/ 0 w 65"/>
                <a:gd name="T21" fmla="*/ 0 h 111"/>
                <a:gd name="T22" fmla="*/ 5 w 65"/>
                <a:gd name="T23" fmla="*/ 1 h 111"/>
                <a:gd name="T24" fmla="*/ 11 w 65"/>
                <a:gd name="T25" fmla="*/ 4 h 111"/>
                <a:gd name="T26" fmla="*/ 19 w 65"/>
                <a:gd name="T27" fmla="*/ 8 h 111"/>
                <a:gd name="T28" fmla="*/ 36 w 65"/>
                <a:gd name="T29" fmla="*/ 22 h 111"/>
                <a:gd name="T30" fmla="*/ 44 w 65"/>
                <a:gd name="T31" fmla="*/ 32 h 111"/>
                <a:gd name="T32" fmla="*/ 50 w 65"/>
                <a:gd name="T33" fmla="*/ 43 h 111"/>
                <a:gd name="T34" fmla="*/ 64 w 65"/>
                <a:gd name="T35" fmla="*/ 89 h 111"/>
                <a:gd name="T36" fmla="*/ 65 w 65"/>
                <a:gd name="T37" fmla="*/ 105 h 111"/>
                <a:gd name="T38" fmla="*/ 65 w 65"/>
                <a:gd name="T39" fmla="*/ 110 h 111"/>
                <a:gd name="T40" fmla="*/ 65 w 65"/>
                <a:gd name="T41" fmla="*/ 111 h 111"/>
                <a:gd name="T42" fmla="*/ 46 w 65"/>
                <a:gd name="T43" fmla="*/ 10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111">
                  <a:moveTo>
                    <a:pt x="46" y="109"/>
                  </a:moveTo>
                  <a:cubicBezTo>
                    <a:pt x="46" y="109"/>
                    <a:pt x="46" y="109"/>
                    <a:pt x="46" y="108"/>
                  </a:cubicBezTo>
                  <a:cubicBezTo>
                    <a:pt x="46" y="107"/>
                    <a:pt x="46" y="106"/>
                    <a:pt x="46" y="104"/>
                  </a:cubicBezTo>
                  <a:cubicBezTo>
                    <a:pt x="47" y="101"/>
                    <a:pt x="47" y="96"/>
                    <a:pt x="47" y="90"/>
                  </a:cubicBezTo>
                  <a:cubicBezTo>
                    <a:pt x="48" y="78"/>
                    <a:pt x="47" y="62"/>
                    <a:pt x="42" y="47"/>
                  </a:cubicBezTo>
                  <a:cubicBezTo>
                    <a:pt x="40" y="43"/>
                    <a:pt x="39" y="39"/>
                    <a:pt x="37" y="35"/>
                  </a:cubicBezTo>
                  <a:cubicBezTo>
                    <a:pt x="36" y="32"/>
                    <a:pt x="34" y="29"/>
                    <a:pt x="31" y="25"/>
                  </a:cubicBezTo>
                  <a:cubicBezTo>
                    <a:pt x="27" y="19"/>
                    <a:pt x="22" y="14"/>
                    <a:pt x="17" y="10"/>
                  </a:cubicBezTo>
                  <a:cubicBezTo>
                    <a:pt x="15" y="8"/>
                    <a:pt x="13" y="7"/>
                    <a:pt x="11" y="5"/>
                  </a:cubicBezTo>
                  <a:cubicBezTo>
                    <a:pt x="8" y="4"/>
                    <a:pt x="7" y="3"/>
                    <a:pt x="5" y="2"/>
                  </a:cubicBezTo>
                  <a:cubicBezTo>
                    <a:pt x="2" y="0"/>
                    <a:pt x="0" y="0"/>
                    <a:pt x="0" y="0"/>
                  </a:cubicBezTo>
                  <a:cubicBezTo>
                    <a:pt x="0" y="0"/>
                    <a:pt x="2" y="0"/>
                    <a:pt x="5" y="1"/>
                  </a:cubicBezTo>
                  <a:cubicBezTo>
                    <a:pt x="7" y="2"/>
                    <a:pt x="9" y="3"/>
                    <a:pt x="11" y="4"/>
                  </a:cubicBezTo>
                  <a:cubicBezTo>
                    <a:pt x="14" y="5"/>
                    <a:pt x="16" y="6"/>
                    <a:pt x="19" y="8"/>
                  </a:cubicBezTo>
                  <a:cubicBezTo>
                    <a:pt x="25" y="11"/>
                    <a:pt x="31" y="16"/>
                    <a:pt x="36" y="22"/>
                  </a:cubicBezTo>
                  <a:cubicBezTo>
                    <a:pt x="39" y="25"/>
                    <a:pt x="42" y="28"/>
                    <a:pt x="44" y="32"/>
                  </a:cubicBezTo>
                  <a:cubicBezTo>
                    <a:pt x="46" y="35"/>
                    <a:pt x="48" y="39"/>
                    <a:pt x="50" y="43"/>
                  </a:cubicBezTo>
                  <a:cubicBezTo>
                    <a:pt x="58" y="59"/>
                    <a:pt x="62" y="76"/>
                    <a:pt x="64" y="89"/>
                  </a:cubicBezTo>
                  <a:cubicBezTo>
                    <a:pt x="64" y="96"/>
                    <a:pt x="65" y="101"/>
                    <a:pt x="65" y="105"/>
                  </a:cubicBezTo>
                  <a:cubicBezTo>
                    <a:pt x="65" y="107"/>
                    <a:pt x="65" y="109"/>
                    <a:pt x="65" y="110"/>
                  </a:cubicBezTo>
                  <a:cubicBezTo>
                    <a:pt x="65" y="111"/>
                    <a:pt x="65" y="111"/>
                    <a:pt x="65" y="111"/>
                  </a:cubicBezTo>
                  <a:lnTo>
                    <a:pt x="46" y="109"/>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5" name="Freeform 173"/>
            <p:cNvSpPr/>
            <p:nvPr/>
          </p:nvSpPr>
          <p:spPr bwMode="auto">
            <a:xfrm>
              <a:off x="9355138" y="6069014"/>
              <a:ext cx="392113" cy="409575"/>
            </a:xfrm>
            <a:custGeom>
              <a:avLst/>
              <a:gdLst>
                <a:gd name="T0" fmla="*/ 0 w 94"/>
                <a:gd name="T1" fmla="*/ 44 h 93"/>
                <a:gd name="T2" fmla="*/ 24 w 94"/>
                <a:gd name="T3" fmla="*/ 35 h 93"/>
                <a:gd name="T4" fmla="*/ 16 w 94"/>
                <a:gd name="T5" fmla="*/ 12 h 93"/>
                <a:gd name="T6" fmla="*/ 39 w 94"/>
                <a:gd name="T7" fmla="*/ 22 h 93"/>
                <a:gd name="T8" fmla="*/ 49 w 94"/>
                <a:gd name="T9" fmla="*/ 0 h 93"/>
                <a:gd name="T10" fmla="*/ 59 w 94"/>
                <a:gd name="T11" fmla="*/ 24 h 93"/>
                <a:gd name="T12" fmla="*/ 82 w 94"/>
                <a:gd name="T13" fmla="*/ 15 h 93"/>
                <a:gd name="T14" fmla="*/ 72 w 94"/>
                <a:gd name="T15" fmla="*/ 39 h 93"/>
                <a:gd name="T16" fmla="*/ 94 w 94"/>
                <a:gd name="T17" fmla="*/ 49 h 93"/>
                <a:gd name="T18" fmla="*/ 70 w 94"/>
                <a:gd name="T19" fmla="*/ 59 h 93"/>
                <a:gd name="T20" fmla="*/ 78 w 94"/>
                <a:gd name="T21" fmla="*/ 81 h 93"/>
                <a:gd name="T22" fmla="*/ 55 w 94"/>
                <a:gd name="T23" fmla="*/ 71 h 93"/>
                <a:gd name="T24" fmla="*/ 45 w 94"/>
                <a:gd name="T25" fmla="*/ 93 h 93"/>
                <a:gd name="T26" fmla="*/ 35 w 94"/>
                <a:gd name="T27" fmla="*/ 70 h 93"/>
                <a:gd name="T28" fmla="*/ 12 w 94"/>
                <a:gd name="T29" fmla="*/ 78 h 93"/>
                <a:gd name="T30" fmla="*/ 22 w 94"/>
                <a:gd name="T31" fmla="*/ 54 h 93"/>
                <a:gd name="T32" fmla="*/ 0 w 94"/>
                <a:gd name="T33" fmla="*/ 4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93">
                  <a:moveTo>
                    <a:pt x="0" y="44"/>
                  </a:moveTo>
                  <a:cubicBezTo>
                    <a:pt x="9" y="37"/>
                    <a:pt x="17" y="34"/>
                    <a:pt x="24" y="35"/>
                  </a:cubicBezTo>
                  <a:cubicBezTo>
                    <a:pt x="15" y="24"/>
                    <a:pt x="16" y="12"/>
                    <a:pt x="16" y="12"/>
                  </a:cubicBezTo>
                  <a:cubicBezTo>
                    <a:pt x="27" y="13"/>
                    <a:pt x="35" y="17"/>
                    <a:pt x="39" y="22"/>
                  </a:cubicBezTo>
                  <a:cubicBezTo>
                    <a:pt x="40" y="8"/>
                    <a:pt x="49" y="0"/>
                    <a:pt x="49" y="0"/>
                  </a:cubicBezTo>
                  <a:cubicBezTo>
                    <a:pt x="57" y="9"/>
                    <a:pt x="59" y="17"/>
                    <a:pt x="59" y="24"/>
                  </a:cubicBezTo>
                  <a:cubicBezTo>
                    <a:pt x="69" y="15"/>
                    <a:pt x="82" y="15"/>
                    <a:pt x="82" y="15"/>
                  </a:cubicBezTo>
                  <a:cubicBezTo>
                    <a:pt x="81" y="27"/>
                    <a:pt x="77" y="34"/>
                    <a:pt x="72" y="39"/>
                  </a:cubicBezTo>
                  <a:cubicBezTo>
                    <a:pt x="85" y="40"/>
                    <a:pt x="94" y="49"/>
                    <a:pt x="94" y="49"/>
                  </a:cubicBezTo>
                  <a:cubicBezTo>
                    <a:pt x="85" y="56"/>
                    <a:pt x="77" y="59"/>
                    <a:pt x="70" y="59"/>
                  </a:cubicBezTo>
                  <a:cubicBezTo>
                    <a:pt x="79" y="69"/>
                    <a:pt x="78" y="81"/>
                    <a:pt x="78" y="81"/>
                  </a:cubicBezTo>
                  <a:cubicBezTo>
                    <a:pt x="67" y="80"/>
                    <a:pt x="59" y="76"/>
                    <a:pt x="55" y="71"/>
                  </a:cubicBezTo>
                  <a:cubicBezTo>
                    <a:pt x="54" y="85"/>
                    <a:pt x="45" y="93"/>
                    <a:pt x="45" y="93"/>
                  </a:cubicBezTo>
                  <a:cubicBezTo>
                    <a:pt x="37" y="84"/>
                    <a:pt x="35" y="76"/>
                    <a:pt x="35" y="70"/>
                  </a:cubicBezTo>
                  <a:cubicBezTo>
                    <a:pt x="25" y="79"/>
                    <a:pt x="12" y="78"/>
                    <a:pt x="12" y="78"/>
                  </a:cubicBezTo>
                  <a:cubicBezTo>
                    <a:pt x="13" y="66"/>
                    <a:pt x="17" y="59"/>
                    <a:pt x="22" y="54"/>
                  </a:cubicBezTo>
                  <a:cubicBezTo>
                    <a:pt x="9" y="53"/>
                    <a:pt x="0" y="44"/>
                    <a:pt x="0" y="44"/>
                  </a:cubicBezTo>
                  <a:close/>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6" name="Oval 174"/>
            <p:cNvSpPr>
              <a:spLocks noChangeArrowheads="1"/>
            </p:cNvSpPr>
            <p:nvPr/>
          </p:nvSpPr>
          <p:spPr bwMode="auto">
            <a:xfrm>
              <a:off x="9485313" y="6200776"/>
              <a:ext cx="133350" cy="1460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7" name="Oval 175"/>
            <p:cNvSpPr>
              <a:spLocks noChangeArrowheads="1"/>
            </p:cNvSpPr>
            <p:nvPr/>
          </p:nvSpPr>
          <p:spPr bwMode="auto">
            <a:xfrm>
              <a:off x="9505951" y="6227764"/>
              <a:ext cx="90488" cy="92075"/>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8" name="Freeform 176"/>
            <p:cNvSpPr/>
            <p:nvPr/>
          </p:nvSpPr>
          <p:spPr bwMode="auto">
            <a:xfrm>
              <a:off x="9701213" y="6364289"/>
              <a:ext cx="207963" cy="203200"/>
            </a:xfrm>
            <a:custGeom>
              <a:avLst/>
              <a:gdLst>
                <a:gd name="T0" fmla="*/ 1 w 50"/>
                <a:gd name="T1" fmla="*/ 44 h 46"/>
                <a:gd name="T2" fmla="*/ 43 w 50"/>
                <a:gd name="T3" fmla="*/ 0 h 46"/>
                <a:gd name="T4" fmla="*/ 4 w 50"/>
                <a:gd name="T5" fmla="*/ 46 h 46"/>
              </a:gdLst>
              <a:ahLst/>
              <a:cxnLst>
                <a:cxn ang="0">
                  <a:pos x="T0" y="T1"/>
                </a:cxn>
                <a:cxn ang="0">
                  <a:pos x="T2" y="T3"/>
                </a:cxn>
                <a:cxn ang="0">
                  <a:pos x="T4" y="T5"/>
                </a:cxn>
              </a:cxnLst>
              <a:rect l="0" t="0" r="r" b="b"/>
              <a:pathLst>
                <a:path w="50" h="46">
                  <a:moveTo>
                    <a:pt x="1" y="44"/>
                  </a:moveTo>
                  <a:cubicBezTo>
                    <a:pt x="1" y="44"/>
                    <a:pt x="0" y="10"/>
                    <a:pt x="43" y="0"/>
                  </a:cubicBezTo>
                  <a:cubicBezTo>
                    <a:pt x="43" y="0"/>
                    <a:pt x="50" y="42"/>
                    <a:pt x="4" y="46"/>
                  </a:cubicBezTo>
                </a:path>
              </a:pathLst>
            </a:custGeom>
            <a:solidFill>
              <a:srgbClr val="59A4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9" name="Freeform 177"/>
            <p:cNvSpPr/>
            <p:nvPr/>
          </p:nvSpPr>
          <p:spPr bwMode="auto">
            <a:xfrm>
              <a:off x="3409950" y="6257926"/>
              <a:ext cx="271463" cy="490538"/>
            </a:xfrm>
            <a:custGeom>
              <a:avLst/>
              <a:gdLst>
                <a:gd name="T0" fmla="*/ 46 w 65"/>
                <a:gd name="T1" fmla="*/ 109 h 111"/>
                <a:gd name="T2" fmla="*/ 46 w 65"/>
                <a:gd name="T3" fmla="*/ 108 h 111"/>
                <a:gd name="T4" fmla="*/ 46 w 65"/>
                <a:gd name="T5" fmla="*/ 104 h 111"/>
                <a:gd name="T6" fmla="*/ 47 w 65"/>
                <a:gd name="T7" fmla="*/ 90 h 111"/>
                <a:gd name="T8" fmla="*/ 42 w 65"/>
                <a:gd name="T9" fmla="*/ 47 h 111"/>
                <a:gd name="T10" fmla="*/ 37 w 65"/>
                <a:gd name="T11" fmla="*/ 35 h 111"/>
                <a:gd name="T12" fmla="*/ 31 w 65"/>
                <a:gd name="T13" fmla="*/ 25 h 111"/>
                <a:gd name="T14" fmla="*/ 17 w 65"/>
                <a:gd name="T15" fmla="*/ 10 h 111"/>
                <a:gd name="T16" fmla="*/ 11 w 65"/>
                <a:gd name="T17" fmla="*/ 5 h 111"/>
                <a:gd name="T18" fmla="*/ 5 w 65"/>
                <a:gd name="T19" fmla="*/ 2 h 111"/>
                <a:gd name="T20" fmla="*/ 0 w 65"/>
                <a:gd name="T21" fmla="*/ 0 h 111"/>
                <a:gd name="T22" fmla="*/ 5 w 65"/>
                <a:gd name="T23" fmla="*/ 1 h 111"/>
                <a:gd name="T24" fmla="*/ 11 w 65"/>
                <a:gd name="T25" fmla="*/ 4 h 111"/>
                <a:gd name="T26" fmla="*/ 19 w 65"/>
                <a:gd name="T27" fmla="*/ 8 h 111"/>
                <a:gd name="T28" fmla="*/ 36 w 65"/>
                <a:gd name="T29" fmla="*/ 22 h 111"/>
                <a:gd name="T30" fmla="*/ 44 w 65"/>
                <a:gd name="T31" fmla="*/ 32 h 111"/>
                <a:gd name="T32" fmla="*/ 50 w 65"/>
                <a:gd name="T33" fmla="*/ 43 h 111"/>
                <a:gd name="T34" fmla="*/ 64 w 65"/>
                <a:gd name="T35" fmla="*/ 89 h 111"/>
                <a:gd name="T36" fmla="*/ 65 w 65"/>
                <a:gd name="T37" fmla="*/ 105 h 111"/>
                <a:gd name="T38" fmla="*/ 65 w 65"/>
                <a:gd name="T39" fmla="*/ 110 h 111"/>
                <a:gd name="T40" fmla="*/ 65 w 65"/>
                <a:gd name="T41" fmla="*/ 111 h 111"/>
                <a:gd name="T42" fmla="*/ 46 w 65"/>
                <a:gd name="T43" fmla="*/ 10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111">
                  <a:moveTo>
                    <a:pt x="46" y="109"/>
                  </a:moveTo>
                  <a:cubicBezTo>
                    <a:pt x="46" y="109"/>
                    <a:pt x="46" y="109"/>
                    <a:pt x="46" y="108"/>
                  </a:cubicBezTo>
                  <a:cubicBezTo>
                    <a:pt x="46" y="107"/>
                    <a:pt x="46" y="106"/>
                    <a:pt x="46" y="104"/>
                  </a:cubicBezTo>
                  <a:cubicBezTo>
                    <a:pt x="47" y="101"/>
                    <a:pt x="47" y="96"/>
                    <a:pt x="47" y="90"/>
                  </a:cubicBezTo>
                  <a:cubicBezTo>
                    <a:pt x="48" y="78"/>
                    <a:pt x="47" y="62"/>
                    <a:pt x="42" y="47"/>
                  </a:cubicBezTo>
                  <a:cubicBezTo>
                    <a:pt x="40" y="43"/>
                    <a:pt x="39" y="39"/>
                    <a:pt x="37" y="35"/>
                  </a:cubicBezTo>
                  <a:cubicBezTo>
                    <a:pt x="36" y="32"/>
                    <a:pt x="34" y="29"/>
                    <a:pt x="31" y="25"/>
                  </a:cubicBezTo>
                  <a:cubicBezTo>
                    <a:pt x="27" y="19"/>
                    <a:pt x="22" y="14"/>
                    <a:pt x="17" y="10"/>
                  </a:cubicBezTo>
                  <a:cubicBezTo>
                    <a:pt x="15" y="8"/>
                    <a:pt x="13" y="7"/>
                    <a:pt x="11" y="5"/>
                  </a:cubicBezTo>
                  <a:cubicBezTo>
                    <a:pt x="8" y="4"/>
                    <a:pt x="7" y="3"/>
                    <a:pt x="5" y="2"/>
                  </a:cubicBezTo>
                  <a:cubicBezTo>
                    <a:pt x="2" y="0"/>
                    <a:pt x="0" y="0"/>
                    <a:pt x="0" y="0"/>
                  </a:cubicBezTo>
                  <a:cubicBezTo>
                    <a:pt x="0" y="0"/>
                    <a:pt x="2" y="0"/>
                    <a:pt x="5" y="1"/>
                  </a:cubicBezTo>
                  <a:cubicBezTo>
                    <a:pt x="7" y="2"/>
                    <a:pt x="9" y="3"/>
                    <a:pt x="11" y="4"/>
                  </a:cubicBezTo>
                  <a:cubicBezTo>
                    <a:pt x="14" y="5"/>
                    <a:pt x="16" y="6"/>
                    <a:pt x="19" y="8"/>
                  </a:cubicBezTo>
                  <a:cubicBezTo>
                    <a:pt x="25" y="11"/>
                    <a:pt x="31" y="16"/>
                    <a:pt x="36" y="22"/>
                  </a:cubicBezTo>
                  <a:cubicBezTo>
                    <a:pt x="39" y="25"/>
                    <a:pt x="42" y="28"/>
                    <a:pt x="44" y="32"/>
                  </a:cubicBezTo>
                  <a:cubicBezTo>
                    <a:pt x="46" y="35"/>
                    <a:pt x="48" y="39"/>
                    <a:pt x="50" y="43"/>
                  </a:cubicBezTo>
                  <a:cubicBezTo>
                    <a:pt x="58" y="59"/>
                    <a:pt x="62" y="76"/>
                    <a:pt x="64" y="89"/>
                  </a:cubicBezTo>
                  <a:cubicBezTo>
                    <a:pt x="64" y="96"/>
                    <a:pt x="65" y="101"/>
                    <a:pt x="65" y="105"/>
                  </a:cubicBezTo>
                  <a:cubicBezTo>
                    <a:pt x="65" y="107"/>
                    <a:pt x="65" y="109"/>
                    <a:pt x="65" y="110"/>
                  </a:cubicBezTo>
                  <a:cubicBezTo>
                    <a:pt x="65" y="111"/>
                    <a:pt x="65" y="111"/>
                    <a:pt x="65" y="111"/>
                  </a:cubicBezTo>
                  <a:lnTo>
                    <a:pt x="46" y="109"/>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0" name="Freeform 178"/>
            <p:cNvSpPr/>
            <p:nvPr/>
          </p:nvSpPr>
          <p:spPr bwMode="auto">
            <a:xfrm>
              <a:off x="3284538" y="6069014"/>
              <a:ext cx="392113" cy="409575"/>
            </a:xfrm>
            <a:custGeom>
              <a:avLst/>
              <a:gdLst>
                <a:gd name="T0" fmla="*/ 0 w 94"/>
                <a:gd name="T1" fmla="*/ 44 h 93"/>
                <a:gd name="T2" fmla="*/ 24 w 94"/>
                <a:gd name="T3" fmla="*/ 35 h 93"/>
                <a:gd name="T4" fmla="*/ 16 w 94"/>
                <a:gd name="T5" fmla="*/ 12 h 93"/>
                <a:gd name="T6" fmla="*/ 39 w 94"/>
                <a:gd name="T7" fmla="*/ 22 h 93"/>
                <a:gd name="T8" fmla="*/ 49 w 94"/>
                <a:gd name="T9" fmla="*/ 0 h 93"/>
                <a:gd name="T10" fmla="*/ 59 w 94"/>
                <a:gd name="T11" fmla="*/ 24 h 93"/>
                <a:gd name="T12" fmla="*/ 82 w 94"/>
                <a:gd name="T13" fmla="*/ 15 h 93"/>
                <a:gd name="T14" fmla="*/ 72 w 94"/>
                <a:gd name="T15" fmla="*/ 39 h 93"/>
                <a:gd name="T16" fmla="*/ 94 w 94"/>
                <a:gd name="T17" fmla="*/ 49 h 93"/>
                <a:gd name="T18" fmla="*/ 70 w 94"/>
                <a:gd name="T19" fmla="*/ 59 h 93"/>
                <a:gd name="T20" fmla="*/ 78 w 94"/>
                <a:gd name="T21" fmla="*/ 81 h 93"/>
                <a:gd name="T22" fmla="*/ 55 w 94"/>
                <a:gd name="T23" fmla="*/ 71 h 93"/>
                <a:gd name="T24" fmla="*/ 45 w 94"/>
                <a:gd name="T25" fmla="*/ 93 h 93"/>
                <a:gd name="T26" fmla="*/ 35 w 94"/>
                <a:gd name="T27" fmla="*/ 70 h 93"/>
                <a:gd name="T28" fmla="*/ 12 w 94"/>
                <a:gd name="T29" fmla="*/ 78 h 93"/>
                <a:gd name="T30" fmla="*/ 22 w 94"/>
                <a:gd name="T31" fmla="*/ 54 h 93"/>
                <a:gd name="T32" fmla="*/ 0 w 94"/>
                <a:gd name="T33" fmla="*/ 4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93">
                  <a:moveTo>
                    <a:pt x="0" y="44"/>
                  </a:moveTo>
                  <a:cubicBezTo>
                    <a:pt x="9" y="37"/>
                    <a:pt x="17" y="34"/>
                    <a:pt x="24" y="35"/>
                  </a:cubicBezTo>
                  <a:cubicBezTo>
                    <a:pt x="15" y="24"/>
                    <a:pt x="16" y="12"/>
                    <a:pt x="16" y="12"/>
                  </a:cubicBezTo>
                  <a:cubicBezTo>
                    <a:pt x="27" y="13"/>
                    <a:pt x="35" y="17"/>
                    <a:pt x="39" y="22"/>
                  </a:cubicBezTo>
                  <a:cubicBezTo>
                    <a:pt x="40" y="8"/>
                    <a:pt x="49" y="0"/>
                    <a:pt x="49" y="0"/>
                  </a:cubicBezTo>
                  <a:cubicBezTo>
                    <a:pt x="57" y="9"/>
                    <a:pt x="59" y="17"/>
                    <a:pt x="59" y="24"/>
                  </a:cubicBezTo>
                  <a:cubicBezTo>
                    <a:pt x="69" y="15"/>
                    <a:pt x="82" y="15"/>
                    <a:pt x="82" y="15"/>
                  </a:cubicBezTo>
                  <a:cubicBezTo>
                    <a:pt x="81" y="27"/>
                    <a:pt x="77" y="34"/>
                    <a:pt x="72" y="39"/>
                  </a:cubicBezTo>
                  <a:cubicBezTo>
                    <a:pt x="85" y="40"/>
                    <a:pt x="94" y="49"/>
                    <a:pt x="94" y="49"/>
                  </a:cubicBezTo>
                  <a:cubicBezTo>
                    <a:pt x="85" y="56"/>
                    <a:pt x="77" y="59"/>
                    <a:pt x="70" y="59"/>
                  </a:cubicBezTo>
                  <a:cubicBezTo>
                    <a:pt x="79" y="69"/>
                    <a:pt x="78" y="81"/>
                    <a:pt x="78" y="81"/>
                  </a:cubicBezTo>
                  <a:cubicBezTo>
                    <a:pt x="67" y="80"/>
                    <a:pt x="59" y="76"/>
                    <a:pt x="55" y="71"/>
                  </a:cubicBezTo>
                  <a:cubicBezTo>
                    <a:pt x="54" y="85"/>
                    <a:pt x="45" y="93"/>
                    <a:pt x="45" y="93"/>
                  </a:cubicBezTo>
                  <a:cubicBezTo>
                    <a:pt x="37" y="84"/>
                    <a:pt x="35" y="76"/>
                    <a:pt x="35" y="70"/>
                  </a:cubicBezTo>
                  <a:cubicBezTo>
                    <a:pt x="25" y="79"/>
                    <a:pt x="12" y="78"/>
                    <a:pt x="12" y="78"/>
                  </a:cubicBezTo>
                  <a:cubicBezTo>
                    <a:pt x="13" y="66"/>
                    <a:pt x="17" y="59"/>
                    <a:pt x="22" y="54"/>
                  </a:cubicBezTo>
                  <a:cubicBezTo>
                    <a:pt x="9" y="53"/>
                    <a:pt x="0" y="44"/>
                    <a:pt x="0" y="44"/>
                  </a:cubicBezTo>
                  <a:close/>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1" name="Oval 179"/>
            <p:cNvSpPr>
              <a:spLocks noChangeArrowheads="1"/>
            </p:cNvSpPr>
            <p:nvPr/>
          </p:nvSpPr>
          <p:spPr bwMode="auto">
            <a:xfrm>
              <a:off x="3414713" y="6200776"/>
              <a:ext cx="133350" cy="1460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2" name="Oval 180"/>
            <p:cNvSpPr>
              <a:spLocks noChangeArrowheads="1"/>
            </p:cNvSpPr>
            <p:nvPr/>
          </p:nvSpPr>
          <p:spPr bwMode="auto">
            <a:xfrm>
              <a:off x="3435350" y="6227764"/>
              <a:ext cx="92075" cy="92075"/>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3" name="Freeform 181"/>
            <p:cNvSpPr/>
            <p:nvPr/>
          </p:nvSpPr>
          <p:spPr bwMode="auto">
            <a:xfrm>
              <a:off x="3630613" y="6364289"/>
              <a:ext cx="209550" cy="203200"/>
            </a:xfrm>
            <a:custGeom>
              <a:avLst/>
              <a:gdLst>
                <a:gd name="T0" fmla="*/ 1 w 50"/>
                <a:gd name="T1" fmla="*/ 44 h 46"/>
                <a:gd name="T2" fmla="*/ 43 w 50"/>
                <a:gd name="T3" fmla="*/ 0 h 46"/>
                <a:gd name="T4" fmla="*/ 4 w 50"/>
                <a:gd name="T5" fmla="*/ 46 h 46"/>
              </a:gdLst>
              <a:ahLst/>
              <a:cxnLst>
                <a:cxn ang="0">
                  <a:pos x="T0" y="T1"/>
                </a:cxn>
                <a:cxn ang="0">
                  <a:pos x="T2" y="T3"/>
                </a:cxn>
                <a:cxn ang="0">
                  <a:pos x="T4" y="T5"/>
                </a:cxn>
              </a:cxnLst>
              <a:rect l="0" t="0" r="r" b="b"/>
              <a:pathLst>
                <a:path w="50" h="46">
                  <a:moveTo>
                    <a:pt x="1" y="44"/>
                  </a:moveTo>
                  <a:cubicBezTo>
                    <a:pt x="1" y="44"/>
                    <a:pt x="0" y="10"/>
                    <a:pt x="43" y="0"/>
                  </a:cubicBezTo>
                  <a:cubicBezTo>
                    <a:pt x="43" y="0"/>
                    <a:pt x="50" y="42"/>
                    <a:pt x="4" y="46"/>
                  </a:cubicBezTo>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4" name="Freeform 182"/>
            <p:cNvSpPr/>
            <p:nvPr/>
          </p:nvSpPr>
          <p:spPr bwMode="auto">
            <a:xfrm>
              <a:off x="5849938" y="6448426"/>
              <a:ext cx="295275" cy="339725"/>
            </a:xfrm>
            <a:custGeom>
              <a:avLst/>
              <a:gdLst>
                <a:gd name="T0" fmla="*/ 0 w 71"/>
                <a:gd name="T1" fmla="*/ 75 h 77"/>
                <a:gd name="T2" fmla="*/ 1 w 71"/>
                <a:gd name="T3" fmla="*/ 74 h 77"/>
                <a:gd name="T4" fmla="*/ 1 w 71"/>
                <a:gd name="T5" fmla="*/ 70 h 77"/>
                <a:gd name="T6" fmla="*/ 5 w 71"/>
                <a:gd name="T7" fmla="*/ 58 h 77"/>
                <a:gd name="T8" fmla="*/ 9 w 71"/>
                <a:gd name="T9" fmla="*/ 50 h 77"/>
                <a:gd name="T10" fmla="*/ 11 w 71"/>
                <a:gd name="T11" fmla="*/ 46 h 77"/>
                <a:gd name="T12" fmla="*/ 13 w 71"/>
                <a:gd name="T13" fmla="*/ 42 h 77"/>
                <a:gd name="T14" fmla="*/ 18 w 71"/>
                <a:gd name="T15" fmla="*/ 33 h 77"/>
                <a:gd name="T16" fmla="*/ 24 w 71"/>
                <a:gd name="T17" fmla="*/ 25 h 77"/>
                <a:gd name="T18" fmla="*/ 32 w 71"/>
                <a:gd name="T19" fmla="*/ 17 h 77"/>
                <a:gd name="T20" fmla="*/ 36 w 71"/>
                <a:gd name="T21" fmla="*/ 14 h 77"/>
                <a:gd name="T22" fmla="*/ 40 w 71"/>
                <a:gd name="T23" fmla="*/ 11 h 77"/>
                <a:gd name="T24" fmla="*/ 43 w 71"/>
                <a:gd name="T25" fmla="*/ 9 h 77"/>
                <a:gd name="T26" fmla="*/ 47 w 71"/>
                <a:gd name="T27" fmla="*/ 7 h 77"/>
                <a:gd name="T28" fmla="*/ 51 w 71"/>
                <a:gd name="T29" fmla="*/ 5 h 77"/>
                <a:gd name="T30" fmla="*/ 55 w 71"/>
                <a:gd name="T31" fmla="*/ 4 h 77"/>
                <a:gd name="T32" fmla="*/ 61 w 71"/>
                <a:gd name="T33" fmla="*/ 2 h 77"/>
                <a:gd name="T34" fmla="*/ 66 w 71"/>
                <a:gd name="T35" fmla="*/ 1 h 77"/>
                <a:gd name="T36" fmla="*/ 71 w 71"/>
                <a:gd name="T37" fmla="*/ 0 h 77"/>
                <a:gd name="T38" fmla="*/ 67 w 71"/>
                <a:gd name="T39" fmla="*/ 2 h 77"/>
                <a:gd name="T40" fmla="*/ 62 w 71"/>
                <a:gd name="T41" fmla="*/ 4 h 77"/>
                <a:gd name="T42" fmla="*/ 57 w 71"/>
                <a:gd name="T43" fmla="*/ 7 h 77"/>
                <a:gd name="T44" fmla="*/ 54 w 71"/>
                <a:gd name="T45" fmla="*/ 9 h 77"/>
                <a:gd name="T46" fmla="*/ 51 w 71"/>
                <a:gd name="T47" fmla="*/ 12 h 77"/>
                <a:gd name="T48" fmla="*/ 48 w 71"/>
                <a:gd name="T49" fmla="*/ 14 h 77"/>
                <a:gd name="T50" fmla="*/ 45 w 71"/>
                <a:gd name="T51" fmla="*/ 17 h 77"/>
                <a:gd name="T52" fmla="*/ 42 w 71"/>
                <a:gd name="T53" fmla="*/ 21 h 77"/>
                <a:gd name="T54" fmla="*/ 40 w 71"/>
                <a:gd name="T55" fmla="*/ 24 h 77"/>
                <a:gd name="T56" fmla="*/ 35 w 71"/>
                <a:gd name="T57" fmla="*/ 32 h 77"/>
                <a:gd name="T58" fmla="*/ 32 w 71"/>
                <a:gd name="T59" fmla="*/ 40 h 77"/>
                <a:gd name="T60" fmla="*/ 29 w 71"/>
                <a:gd name="T61" fmla="*/ 48 h 77"/>
                <a:gd name="T62" fmla="*/ 28 w 71"/>
                <a:gd name="T63" fmla="*/ 52 h 77"/>
                <a:gd name="T64" fmla="*/ 27 w 71"/>
                <a:gd name="T65" fmla="*/ 56 h 77"/>
                <a:gd name="T66" fmla="*/ 26 w 71"/>
                <a:gd name="T67" fmla="*/ 63 h 77"/>
                <a:gd name="T68" fmla="*/ 26 w 71"/>
                <a:gd name="T69" fmla="*/ 73 h 77"/>
                <a:gd name="T70" fmla="*/ 26 w 71"/>
                <a:gd name="T71" fmla="*/ 76 h 77"/>
                <a:gd name="T72" fmla="*/ 26 w 71"/>
                <a:gd name="T73" fmla="*/ 77 h 77"/>
                <a:gd name="T74" fmla="*/ 0 w 71"/>
                <a:gd name="T75" fmla="*/ 7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77">
                  <a:moveTo>
                    <a:pt x="0" y="75"/>
                  </a:moveTo>
                  <a:cubicBezTo>
                    <a:pt x="0" y="75"/>
                    <a:pt x="0" y="75"/>
                    <a:pt x="1" y="74"/>
                  </a:cubicBezTo>
                  <a:cubicBezTo>
                    <a:pt x="1" y="73"/>
                    <a:pt x="1" y="71"/>
                    <a:pt x="1" y="70"/>
                  </a:cubicBezTo>
                  <a:cubicBezTo>
                    <a:pt x="2" y="67"/>
                    <a:pt x="4" y="63"/>
                    <a:pt x="5" y="58"/>
                  </a:cubicBezTo>
                  <a:cubicBezTo>
                    <a:pt x="6" y="55"/>
                    <a:pt x="7" y="53"/>
                    <a:pt x="9" y="50"/>
                  </a:cubicBezTo>
                  <a:cubicBezTo>
                    <a:pt x="9" y="49"/>
                    <a:pt x="10" y="47"/>
                    <a:pt x="11" y="46"/>
                  </a:cubicBezTo>
                  <a:cubicBezTo>
                    <a:pt x="11" y="44"/>
                    <a:pt x="12" y="43"/>
                    <a:pt x="13" y="42"/>
                  </a:cubicBezTo>
                  <a:cubicBezTo>
                    <a:pt x="14" y="39"/>
                    <a:pt x="16" y="36"/>
                    <a:pt x="18" y="33"/>
                  </a:cubicBezTo>
                  <a:cubicBezTo>
                    <a:pt x="20" y="30"/>
                    <a:pt x="22" y="27"/>
                    <a:pt x="24" y="25"/>
                  </a:cubicBezTo>
                  <a:cubicBezTo>
                    <a:pt x="27" y="22"/>
                    <a:pt x="29" y="20"/>
                    <a:pt x="32" y="17"/>
                  </a:cubicBezTo>
                  <a:cubicBezTo>
                    <a:pt x="33" y="16"/>
                    <a:pt x="34" y="15"/>
                    <a:pt x="36" y="14"/>
                  </a:cubicBezTo>
                  <a:cubicBezTo>
                    <a:pt x="37" y="13"/>
                    <a:pt x="38" y="12"/>
                    <a:pt x="40" y="11"/>
                  </a:cubicBezTo>
                  <a:cubicBezTo>
                    <a:pt x="41" y="10"/>
                    <a:pt x="42" y="10"/>
                    <a:pt x="43" y="9"/>
                  </a:cubicBezTo>
                  <a:cubicBezTo>
                    <a:pt x="45" y="8"/>
                    <a:pt x="46" y="7"/>
                    <a:pt x="47" y="7"/>
                  </a:cubicBezTo>
                  <a:cubicBezTo>
                    <a:pt x="49" y="6"/>
                    <a:pt x="50" y="5"/>
                    <a:pt x="51" y="5"/>
                  </a:cubicBezTo>
                  <a:cubicBezTo>
                    <a:pt x="52" y="4"/>
                    <a:pt x="54" y="4"/>
                    <a:pt x="55" y="4"/>
                  </a:cubicBezTo>
                  <a:cubicBezTo>
                    <a:pt x="57" y="3"/>
                    <a:pt x="59" y="2"/>
                    <a:pt x="61" y="2"/>
                  </a:cubicBezTo>
                  <a:cubicBezTo>
                    <a:pt x="63" y="1"/>
                    <a:pt x="65" y="1"/>
                    <a:pt x="66" y="1"/>
                  </a:cubicBezTo>
                  <a:cubicBezTo>
                    <a:pt x="69" y="0"/>
                    <a:pt x="71" y="0"/>
                    <a:pt x="71" y="0"/>
                  </a:cubicBezTo>
                  <a:cubicBezTo>
                    <a:pt x="71" y="0"/>
                    <a:pt x="69" y="1"/>
                    <a:pt x="67" y="2"/>
                  </a:cubicBezTo>
                  <a:cubicBezTo>
                    <a:pt x="65" y="2"/>
                    <a:pt x="64" y="3"/>
                    <a:pt x="62" y="4"/>
                  </a:cubicBezTo>
                  <a:cubicBezTo>
                    <a:pt x="60" y="5"/>
                    <a:pt x="59" y="6"/>
                    <a:pt x="57" y="7"/>
                  </a:cubicBezTo>
                  <a:cubicBezTo>
                    <a:pt x="56" y="8"/>
                    <a:pt x="55" y="8"/>
                    <a:pt x="54" y="9"/>
                  </a:cubicBezTo>
                  <a:cubicBezTo>
                    <a:pt x="53" y="10"/>
                    <a:pt x="52" y="11"/>
                    <a:pt x="51" y="12"/>
                  </a:cubicBezTo>
                  <a:cubicBezTo>
                    <a:pt x="50" y="13"/>
                    <a:pt x="49" y="13"/>
                    <a:pt x="48" y="14"/>
                  </a:cubicBezTo>
                  <a:cubicBezTo>
                    <a:pt x="47" y="15"/>
                    <a:pt x="46" y="16"/>
                    <a:pt x="45" y="17"/>
                  </a:cubicBezTo>
                  <a:cubicBezTo>
                    <a:pt x="44" y="19"/>
                    <a:pt x="43" y="20"/>
                    <a:pt x="42" y="21"/>
                  </a:cubicBezTo>
                  <a:cubicBezTo>
                    <a:pt x="41" y="22"/>
                    <a:pt x="40" y="23"/>
                    <a:pt x="40" y="24"/>
                  </a:cubicBezTo>
                  <a:cubicBezTo>
                    <a:pt x="38" y="27"/>
                    <a:pt x="37" y="29"/>
                    <a:pt x="35" y="32"/>
                  </a:cubicBezTo>
                  <a:cubicBezTo>
                    <a:pt x="34" y="35"/>
                    <a:pt x="33" y="37"/>
                    <a:pt x="32" y="40"/>
                  </a:cubicBezTo>
                  <a:cubicBezTo>
                    <a:pt x="31" y="43"/>
                    <a:pt x="30" y="46"/>
                    <a:pt x="29" y="48"/>
                  </a:cubicBezTo>
                  <a:cubicBezTo>
                    <a:pt x="29" y="50"/>
                    <a:pt x="29" y="51"/>
                    <a:pt x="28" y="52"/>
                  </a:cubicBezTo>
                  <a:cubicBezTo>
                    <a:pt x="28" y="53"/>
                    <a:pt x="28" y="55"/>
                    <a:pt x="27" y="56"/>
                  </a:cubicBezTo>
                  <a:cubicBezTo>
                    <a:pt x="27" y="58"/>
                    <a:pt x="27" y="61"/>
                    <a:pt x="26" y="63"/>
                  </a:cubicBezTo>
                  <a:cubicBezTo>
                    <a:pt x="26" y="67"/>
                    <a:pt x="26" y="71"/>
                    <a:pt x="26" y="73"/>
                  </a:cubicBezTo>
                  <a:cubicBezTo>
                    <a:pt x="26" y="75"/>
                    <a:pt x="26" y="76"/>
                    <a:pt x="26" y="76"/>
                  </a:cubicBezTo>
                  <a:cubicBezTo>
                    <a:pt x="26" y="77"/>
                    <a:pt x="26" y="77"/>
                    <a:pt x="26" y="77"/>
                  </a:cubicBezTo>
                  <a:lnTo>
                    <a:pt x="0" y="75"/>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5" name="Freeform 183"/>
            <p:cNvSpPr/>
            <p:nvPr/>
          </p:nvSpPr>
          <p:spPr bwMode="auto">
            <a:xfrm>
              <a:off x="5691188" y="6448426"/>
              <a:ext cx="292100" cy="339725"/>
            </a:xfrm>
            <a:custGeom>
              <a:avLst/>
              <a:gdLst>
                <a:gd name="T0" fmla="*/ 45 w 70"/>
                <a:gd name="T1" fmla="*/ 77 h 77"/>
                <a:gd name="T2" fmla="*/ 45 w 70"/>
                <a:gd name="T3" fmla="*/ 76 h 77"/>
                <a:gd name="T4" fmla="*/ 45 w 70"/>
                <a:gd name="T5" fmla="*/ 73 h 77"/>
                <a:gd name="T6" fmla="*/ 44 w 70"/>
                <a:gd name="T7" fmla="*/ 63 h 77"/>
                <a:gd name="T8" fmla="*/ 43 w 70"/>
                <a:gd name="T9" fmla="*/ 56 h 77"/>
                <a:gd name="T10" fmla="*/ 42 w 70"/>
                <a:gd name="T11" fmla="*/ 52 h 77"/>
                <a:gd name="T12" fmla="*/ 41 w 70"/>
                <a:gd name="T13" fmla="*/ 48 h 77"/>
                <a:gd name="T14" fmla="*/ 39 w 70"/>
                <a:gd name="T15" fmla="*/ 40 h 77"/>
                <a:gd name="T16" fmla="*/ 36 w 70"/>
                <a:gd name="T17" fmla="*/ 32 h 77"/>
                <a:gd name="T18" fmla="*/ 31 w 70"/>
                <a:gd name="T19" fmla="*/ 24 h 77"/>
                <a:gd name="T20" fmla="*/ 29 w 70"/>
                <a:gd name="T21" fmla="*/ 21 h 77"/>
                <a:gd name="T22" fmla="*/ 26 w 70"/>
                <a:gd name="T23" fmla="*/ 17 h 77"/>
                <a:gd name="T24" fmla="*/ 23 w 70"/>
                <a:gd name="T25" fmla="*/ 14 h 77"/>
                <a:gd name="T26" fmla="*/ 20 w 70"/>
                <a:gd name="T27" fmla="*/ 12 h 77"/>
                <a:gd name="T28" fmla="*/ 17 w 70"/>
                <a:gd name="T29" fmla="*/ 9 h 77"/>
                <a:gd name="T30" fmla="*/ 14 w 70"/>
                <a:gd name="T31" fmla="*/ 7 h 77"/>
                <a:gd name="T32" fmla="*/ 9 w 70"/>
                <a:gd name="T33" fmla="*/ 4 h 77"/>
                <a:gd name="T34" fmla="*/ 4 w 70"/>
                <a:gd name="T35" fmla="*/ 2 h 77"/>
                <a:gd name="T36" fmla="*/ 0 w 70"/>
                <a:gd name="T37" fmla="*/ 0 h 77"/>
                <a:gd name="T38" fmla="*/ 4 w 70"/>
                <a:gd name="T39" fmla="*/ 1 h 77"/>
                <a:gd name="T40" fmla="*/ 9 w 70"/>
                <a:gd name="T41" fmla="*/ 2 h 77"/>
                <a:gd name="T42" fmla="*/ 16 w 70"/>
                <a:gd name="T43" fmla="*/ 4 h 77"/>
                <a:gd name="T44" fmla="*/ 19 w 70"/>
                <a:gd name="T45" fmla="*/ 5 h 77"/>
                <a:gd name="T46" fmla="*/ 23 w 70"/>
                <a:gd name="T47" fmla="*/ 7 h 77"/>
                <a:gd name="T48" fmla="*/ 27 w 70"/>
                <a:gd name="T49" fmla="*/ 9 h 77"/>
                <a:gd name="T50" fmla="*/ 31 w 70"/>
                <a:gd name="T51" fmla="*/ 11 h 77"/>
                <a:gd name="T52" fmla="*/ 35 w 70"/>
                <a:gd name="T53" fmla="*/ 14 h 77"/>
                <a:gd name="T54" fmla="*/ 39 w 70"/>
                <a:gd name="T55" fmla="*/ 17 h 77"/>
                <a:gd name="T56" fmla="*/ 46 w 70"/>
                <a:gd name="T57" fmla="*/ 25 h 77"/>
                <a:gd name="T58" fmla="*/ 53 w 70"/>
                <a:gd name="T59" fmla="*/ 33 h 77"/>
                <a:gd name="T60" fmla="*/ 58 w 70"/>
                <a:gd name="T61" fmla="*/ 42 h 77"/>
                <a:gd name="T62" fmla="*/ 60 w 70"/>
                <a:gd name="T63" fmla="*/ 46 h 77"/>
                <a:gd name="T64" fmla="*/ 62 w 70"/>
                <a:gd name="T65" fmla="*/ 50 h 77"/>
                <a:gd name="T66" fmla="*/ 65 w 70"/>
                <a:gd name="T67" fmla="*/ 58 h 77"/>
                <a:gd name="T68" fmla="*/ 69 w 70"/>
                <a:gd name="T69" fmla="*/ 70 h 77"/>
                <a:gd name="T70" fmla="*/ 70 w 70"/>
                <a:gd name="T71" fmla="*/ 74 h 77"/>
                <a:gd name="T72" fmla="*/ 70 w 70"/>
                <a:gd name="T73" fmla="*/ 75 h 77"/>
                <a:gd name="T74" fmla="*/ 45 w 70"/>
                <a:gd name="T7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7">
                  <a:moveTo>
                    <a:pt x="45" y="77"/>
                  </a:moveTo>
                  <a:cubicBezTo>
                    <a:pt x="45" y="77"/>
                    <a:pt x="45" y="77"/>
                    <a:pt x="45" y="76"/>
                  </a:cubicBezTo>
                  <a:cubicBezTo>
                    <a:pt x="45" y="76"/>
                    <a:pt x="45" y="75"/>
                    <a:pt x="45" y="73"/>
                  </a:cubicBezTo>
                  <a:cubicBezTo>
                    <a:pt x="45" y="71"/>
                    <a:pt x="45" y="67"/>
                    <a:pt x="44" y="63"/>
                  </a:cubicBezTo>
                  <a:cubicBezTo>
                    <a:pt x="44" y="61"/>
                    <a:pt x="44" y="58"/>
                    <a:pt x="43" y="56"/>
                  </a:cubicBezTo>
                  <a:cubicBezTo>
                    <a:pt x="43" y="55"/>
                    <a:pt x="43" y="53"/>
                    <a:pt x="42" y="52"/>
                  </a:cubicBezTo>
                  <a:cubicBezTo>
                    <a:pt x="42" y="51"/>
                    <a:pt x="42" y="50"/>
                    <a:pt x="41" y="48"/>
                  </a:cubicBezTo>
                  <a:cubicBezTo>
                    <a:pt x="41" y="46"/>
                    <a:pt x="40" y="43"/>
                    <a:pt x="39" y="40"/>
                  </a:cubicBezTo>
                  <a:cubicBezTo>
                    <a:pt x="38" y="37"/>
                    <a:pt x="37" y="35"/>
                    <a:pt x="36" y="32"/>
                  </a:cubicBezTo>
                  <a:cubicBezTo>
                    <a:pt x="34" y="29"/>
                    <a:pt x="33" y="27"/>
                    <a:pt x="31" y="24"/>
                  </a:cubicBezTo>
                  <a:cubicBezTo>
                    <a:pt x="30" y="23"/>
                    <a:pt x="29" y="22"/>
                    <a:pt x="29" y="21"/>
                  </a:cubicBezTo>
                  <a:cubicBezTo>
                    <a:pt x="28" y="20"/>
                    <a:pt x="27" y="19"/>
                    <a:pt x="26" y="17"/>
                  </a:cubicBezTo>
                  <a:cubicBezTo>
                    <a:pt x="25" y="16"/>
                    <a:pt x="24" y="15"/>
                    <a:pt x="23" y="14"/>
                  </a:cubicBezTo>
                  <a:cubicBezTo>
                    <a:pt x="22" y="13"/>
                    <a:pt x="21" y="13"/>
                    <a:pt x="20" y="12"/>
                  </a:cubicBezTo>
                  <a:cubicBezTo>
                    <a:pt x="19" y="11"/>
                    <a:pt x="18" y="10"/>
                    <a:pt x="17" y="9"/>
                  </a:cubicBezTo>
                  <a:cubicBezTo>
                    <a:pt x="16" y="8"/>
                    <a:pt x="15" y="8"/>
                    <a:pt x="14" y="7"/>
                  </a:cubicBezTo>
                  <a:cubicBezTo>
                    <a:pt x="12" y="6"/>
                    <a:pt x="10" y="5"/>
                    <a:pt x="9" y="4"/>
                  </a:cubicBezTo>
                  <a:cubicBezTo>
                    <a:pt x="7" y="3"/>
                    <a:pt x="5" y="2"/>
                    <a:pt x="4" y="2"/>
                  </a:cubicBezTo>
                  <a:cubicBezTo>
                    <a:pt x="1" y="1"/>
                    <a:pt x="0" y="0"/>
                    <a:pt x="0" y="0"/>
                  </a:cubicBezTo>
                  <a:cubicBezTo>
                    <a:pt x="0" y="0"/>
                    <a:pt x="1" y="0"/>
                    <a:pt x="4" y="1"/>
                  </a:cubicBezTo>
                  <a:cubicBezTo>
                    <a:pt x="6" y="1"/>
                    <a:pt x="7" y="1"/>
                    <a:pt x="9" y="2"/>
                  </a:cubicBezTo>
                  <a:cubicBezTo>
                    <a:pt x="11" y="2"/>
                    <a:pt x="13" y="3"/>
                    <a:pt x="16" y="4"/>
                  </a:cubicBezTo>
                  <a:cubicBezTo>
                    <a:pt x="17" y="4"/>
                    <a:pt x="18" y="4"/>
                    <a:pt x="19" y="5"/>
                  </a:cubicBezTo>
                  <a:cubicBezTo>
                    <a:pt x="21" y="5"/>
                    <a:pt x="22" y="6"/>
                    <a:pt x="23" y="7"/>
                  </a:cubicBezTo>
                  <a:cubicBezTo>
                    <a:pt x="25" y="7"/>
                    <a:pt x="26" y="8"/>
                    <a:pt x="27" y="9"/>
                  </a:cubicBezTo>
                  <a:cubicBezTo>
                    <a:pt x="28" y="10"/>
                    <a:pt x="30" y="10"/>
                    <a:pt x="31" y="11"/>
                  </a:cubicBezTo>
                  <a:cubicBezTo>
                    <a:pt x="32" y="12"/>
                    <a:pt x="34" y="13"/>
                    <a:pt x="35" y="14"/>
                  </a:cubicBezTo>
                  <a:cubicBezTo>
                    <a:pt x="36" y="15"/>
                    <a:pt x="38" y="16"/>
                    <a:pt x="39" y="17"/>
                  </a:cubicBezTo>
                  <a:cubicBezTo>
                    <a:pt x="42" y="20"/>
                    <a:pt x="44" y="22"/>
                    <a:pt x="46" y="25"/>
                  </a:cubicBezTo>
                  <a:cubicBezTo>
                    <a:pt x="48" y="27"/>
                    <a:pt x="51" y="30"/>
                    <a:pt x="53" y="33"/>
                  </a:cubicBezTo>
                  <a:cubicBezTo>
                    <a:pt x="54" y="36"/>
                    <a:pt x="56" y="39"/>
                    <a:pt x="58" y="42"/>
                  </a:cubicBezTo>
                  <a:cubicBezTo>
                    <a:pt x="59" y="43"/>
                    <a:pt x="59" y="44"/>
                    <a:pt x="60" y="46"/>
                  </a:cubicBezTo>
                  <a:cubicBezTo>
                    <a:pt x="61" y="47"/>
                    <a:pt x="61" y="49"/>
                    <a:pt x="62" y="50"/>
                  </a:cubicBezTo>
                  <a:cubicBezTo>
                    <a:pt x="63" y="53"/>
                    <a:pt x="64" y="55"/>
                    <a:pt x="65" y="58"/>
                  </a:cubicBezTo>
                  <a:cubicBezTo>
                    <a:pt x="67" y="63"/>
                    <a:pt x="68" y="67"/>
                    <a:pt x="69" y="70"/>
                  </a:cubicBezTo>
                  <a:cubicBezTo>
                    <a:pt x="70" y="71"/>
                    <a:pt x="70" y="73"/>
                    <a:pt x="70" y="74"/>
                  </a:cubicBezTo>
                  <a:cubicBezTo>
                    <a:pt x="70" y="75"/>
                    <a:pt x="70" y="75"/>
                    <a:pt x="70" y="75"/>
                  </a:cubicBezTo>
                  <a:lnTo>
                    <a:pt x="45" y="77"/>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6" name="Freeform 184"/>
            <p:cNvSpPr/>
            <p:nvPr/>
          </p:nvSpPr>
          <p:spPr bwMode="auto">
            <a:xfrm>
              <a:off x="5861050" y="6413501"/>
              <a:ext cx="104775" cy="322263"/>
            </a:xfrm>
            <a:custGeom>
              <a:avLst/>
              <a:gdLst>
                <a:gd name="T0" fmla="*/ 0 w 25"/>
                <a:gd name="T1" fmla="*/ 73 h 73"/>
                <a:gd name="T2" fmla="*/ 0 w 25"/>
                <a:gd name="T3" fmla="*/ 70 h 73"/>
                <a:gd name="T4" fmla="*/ 1 w 25"/>
                <a:gd name="T5" fmla="*/ 61 h 73"/>
                <a:gd name="T6" fmla="*/ 5 w 25"/>
                <a:gd name="T7" fmla="*/ 34 h 73"/>
                <a:gd name="T8" fmla="*/ 9 w 25"/>
                <a:gd name="T9" fmla="*/ 20 h 73"/>
                <a:gd name="T10" fmla="*/ 12 w 25"/>
                <a:gd name="T11" fmla="*/ 14 h 73"/>
                <a:gd name="T12" fmla="*/ 15 w 25"/>
                <a:gd name="T13" fmla="*/ 9 h 73"/>
                <a:gd name="T14" fmla="*/ 18 w 25"/>
                <a:gd name="T15" fmla="*/ 5 h 73"/>
                <a:gd name="T16" fmla="*/ 20 w 25"/>
                <a:gd name="T17" fmla="*/ 2 h 73"/>
                <a:gd name="T18" fmla="*/ 23 w 25"/>
                <a:gd name="T19" fmla="*/ 0 h 73"/>
                <a:gd name="T20" fmla="*/ 21 w 25"/>
                <a:gd name="T21" fmla="*/ 3 h 73"/>
                <a:gd name="T22" fmla="*/ 20 w 25"/>
                <a:gd name="T23" fmla="*/ 6 h 73"/>
                <a:gd name="T24" fmla="*/ 19 w 25"/>
                <a:gd name="T25" fmla="*/ 11 h 73"/>
                <a:gd name="T26" fmla="*/ 18 w 25"/>
                <a:gd name="T27" fmla="*/ 16 h 73"/>
                <a:gd name="T28" fmla="*/ 17 w 25"/>
                <a:gd name="T29" fmla="*/ 22 h 73"/>
                <a:gd name="T30" fmla="*/ 18 w 25"/>
                <a:gd name="T31" fmla="*/ 35 h 73"/>
                <a:gd name="T32" fmla="*/ 22 w 25"/>
                <a:gd name="T33" fmla="*/ 60 h 73"/>
                <a:gd name="T34" fmla="*/ 24 w 25"/>
                <a:gd name="T35" fmla="*/ 67 h 73"/>
                <a:gd name="T36" fmla="*/ 25 w 25"/>
                <a:gd name="T37" fmla="*/ 70 h 73"/>
                <a:gd name="T38" fmla="*/ 0 w 25"/>
                <a:gd name="T3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73">
                  <a:moveTo>
                    <a:pt x="0" y="73"/>
                  </a:moveTo>
                  <a:cubicBezTo>
                    <a:pt x="0" y="73"/>
                    <a:pt x="0" y="72"/>
                    <a:pt x="0" y="70"/>
                  </a:cubicBezTo>
                  <a:cubicBezTo>
                    <a:pt x="0" y="67"/>
                    <a:pt x="0" y="64"/>
                    <a:pt x="1" y="61"/>
                  </a:cubicBezTo>
                  <a:cubicBezTo>
                    <a:pt x="1" y="53"/>
                    <a:pt x="3" y="44"/>
                    <a:pt x="5" y="34"/>
                  </a:cubicBezTo>
                  <a:cubicBezTo>
                    <a:pt x="6" y="29"/>
                    <a:pt x="8" y="25"/>
                    <a:pt x="9" y="20"/>
                  </a:cubicBezTo>
                  <a:cubicBezTo>
                    <a:pt x="10" y="18"/>
                    <a:pt x="11" y="16"/>
                    <a:pt x="12" y="14"/>
                  </a:cubicBezTo>
                  <a:cubicBezTo>
                    <a:pt x="13" y="12"/>
                    <a:pt x="14" y="11"/>
                    <a:pt x="15" y="9"/>
                  </a:cubicBezTo>
                  <a:cubicBezTo>
                    <a:pt x="16" y="7"/>
                    <a:pt x="17" y="6"/>
                    <a:pt x="18" y="5"/>
                  </a:cubicBezTo>
                  <a:cubicBezTo>
                    <a:pt x="19" y="4"/>
                    <a:pt x="20" y="3"/>
                    <a:pt x="20" y="2"/>
                  </a:cubicBezTo>
                  <a:cubicBezTo>
                    <a:pt x="22" y="1"/>
                    <a:pt x="23" y="0"/>
                    <a:pt x="23" y="0"/>
                  </a:cubicBezTo>
                  <a:cubicBezTo>
                    <a:pt x="23" y="0"/>
                    <a:pt x="22" y="1"/>
                    <a:pt x="21" y="3"/>
                  </a:cubicBezTo>
                  <a:cubicBezTo>
                    <a:pt x="21" y="4"/>
                    <a:pt x="20" y="5"/>
                    <a:pt x="20" y="6"/>
                  </a:cubicBezTo>
                  <a:cubicBezTo>
                    <a:pt x="19" y="7"/>
                    <a:pt x="19" y="9"/>
                    <a:pt x="19" y="11"/>
                  </a:cubicBezTo>
                  <a:cubicBezTo>
                    <a:pt x="18" y="12"/>
                    <a:pt x="18" y="14"/>
                    <a:pt x="18" y="16"/>
                  </a:cubicBezTo>
                  <a:cubicBezTo>
                    <a:pt x="18" y="18"/>
                    <a:pt x="17" y="20"/>
                    <a:pt x="17" y="22"/>
                  </a:cubicBezTo>
                  <a:cubicBezTo>
                    <a:pt x="17" y="26"/>
                    <a:pt x="18" y="31"/>
                    <a:pt x="18" y="35"/>
                  </a:cubicBezTo>
                  <a:cubicBezTo>
                    <a:pt x="19" y="44"/>
                    <a:pt x="21" y="53"/>
                    <a:pt x="22" y="60"/>
                  </a:cubicBezTo>
                  <a:cubicBezTo>
                    <a:pt x="23" y="63"/>
                    <a:pt x="24" y="65"/>
                    <a:pt x="24" y="67"/>
                  </a:cubicBezTo>
                  <a:cubicBezTo>
                    <a:pt x="25" y="69"/>
                    <a:pt x="25" y="70"/>
                    <a:pt x="25" y="70"/>
                  </a:cubicBezTo>
                  <a:lnTo>
                    <a:pt x="0" y="73"/>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7" name="Freeform 185"/>
            <p:cNvSpPr/>
            <p:nvPr/>
          </p:nvSpPr>
          <p:spPr bwMode="auto">
            <a:xfrm>
              <a:off x="1630363" y="6359526"/>
              <a:ext cx="295275" cy="339725"/>
            </a:xfrm>
            <a:custGeom>
              <a:avLst/>
              <a:gdLst>
                <a:gd name="T0" fmla="*/ 0 w 71"/>
                <a:gd name="T1" fmla="*/ 75 h 77"/>
                <a:gd name="T2" fmla="*/ 1 w 71"/>
                <a:gd name="T3" fmla="*/ 74 h 77"/>
                <a:gd name="T4" fmla="*/ 1 w 71"/>
                <a:gd name="T5" fmla="*/ 70 h 77"/>
                <a:gd name="T6" fmla="*/ 5 w 71"/>
                <a:gd name="T7" fmla="*/ 58 h 77"/>
                <a:gd name="T8" fmla="*/ 9 w 71"/>
                <a:gd name="T9" fmla="*/ 50 h 77"/>
                <a:gd name="T10" fmla="*/ 11 w 71"/>
                <a:gd name="T11" fmla="*/ 46 h 77"/>
                <a:gd name="T12" fmla="*/ 13 w 71"/>
                <a:gd name="T13" fmla="*/ 42 h 77"/>
                <a:gd name="T14" fmla="*/ 18 w 71"/>
                <a:gd name="T15" fmla="*/ 33 h 77"/>
                <a:gd name="T16" fmla="*/ 24 w 71"/>
                <a:gd name="T17" fmla="*/ 25 h 77"/>
                <a:gd name="T18" fmla="*/ 32 w 71"/>
                <a:gd name="T19" fmla="*/ 17 h 77"/>
                <a:gd name="T20" fmla="*/ 36 w 71"/>
                <a:gd name="T21" fmla="*/ 14 h 77"/>
                <a:gd name="T22" fmla="*/ 40 w 71"/>
                <a:gd name="T23" fmla="*/ 11 h 77"/>
                <a:gd name="T24" fmla="*/ 43 w 71"/>
                <a:gd name="T25" fmla="*/ 9 h 77"/>
                <a:gd name="T26" fmla="*/ 47 w 71"/>
                <a:gd name="T27" fmla="*/ 7 h 77"/>
                <a:gd name="T28" fmla="*/ 51 w 71"/>
                <a:gd name="T29" fmla="*/ 5 h 77"/>
                <a:gd name="T30" fmla="*/ 55 w 71"/>
                <a:gd name="T31" fmla="*/ 4 h 77"/>
                <a:gd name="T32" fmla="*/ 61 w 71"/>
                <a:gd name="T33" fmla="*/ 2 h 77"/>
                <a:gd name="T34" fmla="*/ 66 w 71"/>
                <a:gd name="T35" fmla="*/ 1 h 77"/>
                <a:gd name="T36" fmla="*/ 71 w 71"/>
                <a:gd name="T37" fmla="*/ 0 h 77"/>
                <a:gd name="T38" fmla="*/ 67 w 71"/>
                <a:gd name="T39" fmla="*/ 2 h 77"/>
                <a:gd name="T40" fmla="*/ 62 w 71"/>
                <a:gd name="T41" fmla="*/ 4 h 77"/>
                <a:gd name="T42" fmla="*/ 57 w 71"/>
                <a:gd name="T43" fmla="*/ 7 h 77"/>
                <a:gd name="T44" fmla="*/ 54 w 71"/>
                <a:gd name="T45" fmla="*/ 9 h 77"/>
                <a:gd name="T46" fmla="*/ 51 w 71"/>
                <a:gd name="T47" fmla="*/ 12 h 77"/>
                <a:gd name="T48" fmla="*/ 48 w 71"/>
                <a:gd name="T49" fmla="*/ 14 h 77"/>
                <a:gd name="T50" fmla="*/ 45 w 71"/>
                <a:gd name="T51" fmla="*/ 17 h 77"/>
                <a:gd name="T52" fmla="*/ 42 w 71"/>
                <a:gd name="T53" fmla="*/ 21 h 77"/>
                <a:gd name="T54" fmla="*/ 40 w 71"/>
                <a:gd name="T55" fmla="*/ 24 h 77"/>
                <a:gd name="T56" fmla="*/ 35 w 71"/>
                <a:gd name="T57" fmla="*/ 32 h 77"/>
                <a:gd name="T58" fmla="*/ 32 w 71"/>
                <a:gd name="T59" fmla="*/ 40 h 77"/>
                <a:gd name="T60" fmla="*/ 29 w 71"/>
                <a:gd name="T61" fmla="*/ 48 h 77"/>
                <a:gd name="T62" fmla="*/ 28 w 71"/>
                <a:gd name="T63" fmla="*/ 52 h 77"/>
                <a:gd name="T64" fmla="*/ 27 w 71"/>
                <a:gd name="T65" fmla="*/ 56 h 77"/>
                <a:gd name="T66" fmla="*/ 26 w 71"/>
                <a:gd name="T67" fmla="*/ 63 h 77"/>
                <a:gd name="T68" fmla="*/ 26 w 71"/>
                <a:gd name="T69" fmla="*/ 73 h 77"/>
                <a:gd name="T70" fmla="*/ 26 w 71"/>
                <a:gd name="T71" fmla="*/ 76 h 77"/>
                <a:gd name="T72" fmla="*/ 26 w 71"/>
                <a:gd name="T73" fmla="*/ 77 h 77"/>
                <a:gd name="T74" fmla="*/ 0 w 71"/>
                <a:gd name="T75" fmla="*/ 7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77">
                  <a:moveTo>
                    <a:pt x="0" y="75"/>
                  </a:moveTo>
                  <a:cubicBezTo>
                    <a:pt x="0" y="75"/>
                    <a:pt x="0" y="75"/>
                    <a:pt x="1" y="74"/>
                  </a:cubicBezTo>
                  <a:cubicBezTo>
                    <a:pt x="1" y="73"/>
                    <a:pt x="1" y="71"/>
                    <a:pt x="1" y="70"/>
                  </a:cubicBezTo>
                  <a:cubicBezTo>
                    <a:pt x="2" y="67"/>
                    <a:pt x="4" y="63"/>
                    <a:pt x="5" y="58"/>
                  </a:cubicBezTo>
                  <a:cubicBezTo>
                    <a:pt x="6" y="55"/>
                    <a:pt x="7" y="53"/>
                    <a:pt x="9" y="50"/>
                  </a:cubicBezTo>
                  <a:cubicBezTo>
                    <a:pt x="9" y="49"/>
                    <a:pt x="10" y="47"/>
                    <a:pt x="11" y="46"/>
                  </a:cubicBezTo>
                  <a:cubicBezTo>
                    <a:pt x="11" y="44"/>
                    <a:pt x="12" y="43"/>
                    <a:pt x="13" y="42"/>
                  </a:cubicBezTo>
                  <a:cubicBezTo>
                    <a:pt x="14" y="39"/>
                    <a:pt x="16" y="36"/>
                    <a:pt x="18" y="33"/>
                  </a:cubicBezTo>
                  <a:cubicBezTo>
                    <a:pt x="20" y="30"/>
                    <a:pt x="22" y="27"/>
                    <a:pt x="24" y="25"/>
                  </a:cubicBezTo>
                  <a:cubicBezTo>
                    <a:pt x="27" y="22"/>
                    <a:pt x="29" y="20"/>
                    <a:pt x="32" y="17"/>
                  </a:cubicBezTo>
                  <a:cubicBezTo>
                    <a:pt x="33" y="16"/>
                    <a:pt x="34" y="15"/>
                    <a:pt x="36" y="14"/>
                  </a:cubicBezTo>
                  <a:cubicBezTo>
                    <a:pt x="37" y="13"/>
                    <a:pt x="38" y="12"/>
                    <a:pt x="40" y="11"/>
                  </a:cubicBezTo>
                  <a:cubicBezTo>
                    <a:pt x="41" y="10"/>
                    <a:pt x="42" y="10"/>
                    <a:pt x="43" y="9"/>
                  </a:cubicBezTo>
                  <a:cubicBezTo>
                    <a:pt x="45" y="8"/>
                    <a:pt x="46" y="7"/>
                    <a:pt x="47" y="7"/>
                  </a:cubicBezTo>
                  <a:cubicBezTo>
                    <a:pt x="49" y="6"/>
                    <a:pt x="50" y="5"/>
                    <a:pt x="51" y="5"/>
                  </a:cubicBezTo>
                  <a:cubicBezTo>
                    <a:pt x="52" y="4"/>
                    <a:pt x="54" y="4"/>
                    <a:pt x="55" y="4"/>
                  </a:cubicBezTo>
                  <a:cubicBezTo>
                    <a:pt x="57" y="3"/>
                    <a:pt x="59" y="2"/>
                    <a:pt x="61" y="2"/>
                  </a:cubicBezTo>
                  <a:cubicBezTo>
                    <a:pt x="63" y="1"/>
                    <a:pt x="65" y="1"/>
                    <a:pt x="66" y="1"/>
                  </a:cubicBezTo>
                  <a:cubicBezTo>
                    <a:pt x="69" y="0"/>
                    <a:pt x="71" y="0"/>
                    <a:pt x="71" y="0"/>
                  </a:cubicBezTo>
                  <a:cubicBezTo>
                    <a:pt x="71" y="0"/>
                    <a:pt x="69" y="1"/>
                    <a:pt x="67" y="2"/>
                  </a:cubicBezTo>
                  <a:cubicBezTo>
                    <a:pt x="65" y="2"/>
                    <a:pt x="64" y="3"/>
                    <a:pt x="62" y="4"/>
                  </a:cubicBezTo>
                  <a:cubicBezTo>
                    <a:pt x="60" y="5"/>
                    <a:pt x="59" y="6"/>
                    <a:pt x="57" y="7"/>
                  </a:cubicBezTo>
                  <a:cubicBezTo>
                    <a:pt x="56" y="8"/>
                    <a:pt x="55" y="8"/>
                    <a:pt x="54" y="9"/>
                  </a:cubicBezTo>
                  <a:cubicBezTo>
                    <a:pt x="53" y="10"/>
                    <a:pt x="52" y="11"/>
                    <a:pt x="51" y="12"/>
                  </a:cubicBezTo>
                  <a:cubicBezTo>
                    <a:pt x="50" y="13"/>
                    <a:pt x="49" y="13"/>
                    <a:pt x="48" y="14"/>
                  </a:cubicBezTo>
                  <a:cubicBezTo>
                    <a:pt x="47" y="15"/>
                    <a:pt x="46" y="16"/>
                    <a:pt x="45" y="17"/>
                  </a:cubicBezTo>
                  <a:cubicBezTo>
                    <a:pt x="44" y="19"/>
                    <a:pt x="43" y="20"/>
                    <a:pt x="42" y="21"/>
                  </a:cubicBezTo>
                  <a:cubicBezTo>
                    <a:pt x="41" y="22"/>
                    <a:pt x="40" y="23"/>
                    <a:pt x="40" y="24"/>
                  </a:cubicBezTo>
                  <a:cubicBezTo>
                    <a:pt x="38" y="27"/>
                    <a:pt x="37" y="29"/>
                    <a:pt x="35" y="32"/>
                  </a:cubicBezTo>
                  <a:cubicBezTo>
                    <a:pt x="34" y="35"/>
                    <a:pt x="33" y="37"/>
                    <a:pt x="32" y="40"/>
                  </a:cubicBezTo>
                  <a:cubicBezTo>
                    <a:pt x="31" y="43"/>
                    <a:pt x="30" y="46"/>
                    <a:pt x="29" y="48"/>
                  </a:cubicBezTo>
                  <a:cubicBezTo>
                    <a:pt x="29" y="50"/>
                    <a:pt x="29" y="51"/>
                    <a:pt x="28" y="52"/>
                  </a:cubicBezTo>
                  <a:cubicBezTo>
                    <a:pt x="28" y="53"/>
                    <a:pt x="28" y="55"/>
                    <a:pt x="27" y="56"/>
                  </a:cubicBezTo>
                  <a:cubicBezTo>
                    <a:pt x="27" y="58"/>
                    <a:pt x="27" y="61"/>
                    <a:pt x="26" y="63"/>
                  </a:cubicBezTo>
                  <a:cubicBezTo>
                    <a:pt x="26" y="67"/>
                    <a:pt x="26" y="71"/>
                    <a:pt x="26" y="73"/>
                  </a:cubicBezTo>
                  <a:cubicBezTo>
                    <a:pt x="26" y="75"/>
                    <a:pt x="26" y="76"/>
                    <a:pt x="26" y="76"/>
                  </a:cubicBezTo>
                  <a:cubicBezTo>
                    <a:pt x="26" y="77"/>
                    <a:pt x="26" y="77"/>
                    <a:pt x="26" y="77"/>
                  </a:cubicBezTo>
                  <a:lnTo>
                    <a:pt x="0" y="75"/>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8" name="Freeform 186"/>
            <p:cNvSpPr/>
            <p:nvPr/>
          </p:nvSpPr>
          <p:spPr bwMode="auto">
            <a:xfrm>
              <a:off x="1471613" y="6359526"/>
              <a:ext cx="292100" cy="339725"/>
            </a:xfrm>
            <a:custGeom>
              <a:avLst/>
              <a:gdLst>
                <a:gd name="T0" fmla="*/ 45 w 70"/>
                <a:gd name="T1" fmla="*/ 77 h 77"/>
                <a:gd name="T2" fmla="*/ 45 w 70"/>
                <a:gd name="T3" fmla="*/ 76 h 77"/>
                <a:gd name="T4" fmla="*/ 45 w 70"/>
                <a:gd name="T5" fmla="*/ 73 h 77"/>
                <a:gd name="T6" fmla="*/ 44 w 70"/>
                <a:gd name="T7" fmla="*/ 63 h 77"/>
                <a:gd name="T8" fmla="*/ 43 w 70"/>
                <a:gd name="T9" fmla="*/ 56 h 77"/>
                <a:gd name="T10" fmla="*/ 42 w 70"/>
                <a:gd name="T11" fmla="*/ 52 h 77"/>
                <a:gd name="T12" fmla="*/ 41 w 70"/>
                <a:gd name="T13" fmla="*/ 48 h 77"/>
                <a:gd name="T14" fmla="*/ 39 w 70"/>
                <a:gd name="T15" fmla="*/ 40 h 77"/>
                <a:gd name="T16" fmla="*/ 36 w 70"/>
                <a:gd name="T17" fmla="*/ 32 h 77"/>
                <a:gd name="T18" fmla="*/ 31 w 70"/>
                <a:gd name="T19" fmla="*/ 24 h 77"/>
                <a:gd name="T20" fmla="*/ 29 w 70"/>
                <a:gd name="T21" fmla="*/ 21 h 77"/>
                <a:gd name="T22" fmla="*/ 26 w 70"/>
                <a:gd name="T23" fmla="*/ 17 h 77"/>
                <a:gd name="T24" fmla="*/ 23 w 70"/>
                <a:gd name="T25" fmla="*/ 14 h 77"/>
                <a:gd name="T26" fmla="*/ 20 w 70"/>
                <a:gd name="T27" fmla="*/ 12 h 77"/>
                <a:gd name="T28" fmla="*/ 17 w 70"/>
                <a:gd name="T29" fmla="*/ 9 h 77"/>
                <a:gd name="T30" fmla="*/ 14 w 70"/>
                <a:gd name="T31" fmla="*/ 7 h 77"/>
                <a:gd name="T32" fmla="*/ 9 w 70"/>
                <a:gd name="T33" fmla="*/ 4 h 77"/>
                <a:gd name="T34" fmla="*/ 4 w 70"/>
                <a:gd name="T35" fmla="*/ 2 h 77"/>
                <a:gd name="T36" fmla="*/ 0 w 70"/>
                <a:gd name="T37" fmla="*/ 0 h 77"/>
                <a:gd name="T38" fmla="*/ 4 w 70"/>
                <a:gd name="T39" fmla="*/ 1 h 77"/>
                <a:gd name="T40" fmla="*/ 9 w 70"/>
                <a:gd name="T41" fmla="*/ 2 h 77"/>
                <a:gd name="T42" fmla="*/ 16 w 70"/>
                <a:gd name="T43" fmla="*/ 4 h 77"/>
                <a:gd name="T44" fmla="*/ 19 w 70"/>
                <a:gd name="T45" fmla="*/ 5 h 77"/>
                <a:gd name="T46" fmla="*/ 23 w 70"/>
                <a:gd name="T47" fmla="*/ 7 h 77"/>
                <a:gd name="T48" fmla="*/ 27 w 70"/>
                <a:gd name="T49" fmla="*/ 9 h 77"/>
                <a:gd name="T50" fmla="*/ 31 w 70"/>
                <a:gd name="T51" fmla="*/ 11 h 77"/>
                <a:gd name="T52" fmla="*/ 35 w 70"/>
                <a:gd name="T53" fmla="*/ 14 h 77"/>
                <a:gd name="T54" fmla="*/ 39 w 70"/>
                <a:gd name="T55" fmla="*/ 17 h 77"/>
                <a:gd name="T56" fmla="*/ 46 w 70"/>
                <a:gd name="T57" fmla="*/ 25 h 77"/>
                <a:gd name="T58" fmla="*/ 53 w 70"/>
                <a:gd name="T59" fmla="*/ 33 h 77"/>
                <a:gd name="T60" fmla="*/ 58 w 70"/>
                <a:gd name="T61" fmla="*/ 42 h 77"/>
                <a:gd name="T62" fmla="*/ 60 w 70"/>
                <a:gd name="T63" fmla="*/ 46 h 77"/>
                <a:gd name="T64" fmla="*/ 62 w 70"/>
                <a:gd name="T65" fmla="*/ 50 h 77"/>
                <a:gd name="T66" fmla="*/ 65 w 70"/>
                <a:gd name="T67" fmla="*/ 58 h 77"/>
                <a:gd name="T68" fmla="*/ 69 w 70"/>
                <a:gd name="T69" fmla="*/ 70 h 77"/>
                <a:gd name="T70" fmla="*/ 70 w 70"/>
                <a:gd name="T71" fmla="*/ 74 h 77"/>
                <a:gd name="T72" fmla="*/ 70 w 70"/>
                <a:gd name="T73" fmla="*/ 75 h 77"/>
                <a:gd name="T74" fmla="*/ 45 w 70"/>
                <a:gd name="T7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7">
                  <a:moveTo>
                    <a:pt x="45" y="77"/>
                  </a:moveTo>
                  <a:cubicBezTo>
                    <a:pt x="45" y="77"/>
                    <a:pt x="45" y="77"/>
                    <a:pt x="45" y="76"/>
                  </a:cubicBezTo>
                  <a:cubicBezTo>
                    <a:pt x="45" y="76"/>
                    <a:pt x="45" y="75"/>
                    <a:pt x="45" y="73"/>
                  </a:cubicBezTo>
                  <a:cubicBezTo>
                    <a:pt x="45" y="71"/>
                    <a:pt x="45" y="67"/>
                    <a:pt x="44" y="63"/>
                  </a:cubicBezTo>
                  <a:cubicBezTo>
                    <a:pt x="44" y="61"/>
                    <a:pt x="44" y="58"/>
                    <a:pt x="43" y="56"/>
                  </a:cubicBezTo>
                  <a:cubicBezTo>
                    <a:pt x="43" y="55"/>
                    <a:pt x="43" y="53"/>
                    <a:pt x="42" y="52"/>
                  </a:cubicBezTo>
                  <a:cubicBezTo>
                    <a:pt x="42" y="51"/>
                    <a:pt x="42" y="50"/>
                    <a:pt x="41" y="48"/>
                  </a:cubicBezTo>
                  <a:cubicBezTo>
                    <a:pt x="41" y="45"/>
                    <a:pt x="40" y="43"/>
                    <a:pt x="39" y="40"/>
                  </a:cubicBezTo>
                  <a:cubicBezTo>
                    <a:pt x="38" y="37"/>
                    <a:pt x="37" y="35"/>
                    <a:pt x="36" y="32"/>
                  </a:cubicBezTo>
                  <a:cubicBezTo>
                    <a:pt x="34" y="29"/>
                    <a:pt x="33" y="27"/>
                    <a:pt x="31" y="24"/>
                  </a:cubicBezTo>
                  <a:cubicBezTo>
                    <a:pt x="30" y="23"/>
                    <a:pt x="29" y="22"/>
                    <a:pt x="29" y="21"/>
                  </a:cubicBezTo>
                  <a:cubicBezTo>
                    <a:pt x="28" y="19"/>
                    <a:pt x="27" y="19"/>
                    <a:pt x="26" y="17"/>
                  </a:cubicBezTo>
                  <a:cubicBezTo>
                    <a:pt x="25" y="16"/>
                    <a:pt x="24" y="15"/>
                    <a:pt x="23" y="14"/>
                  </a:cubicBezTo>
                  <a:cubicBezTo>
                    <a:pt x="22" y="13"/>
                    <a:pt x="21" y="13"/>
                    <a:pt x="20" y="12"/>
                  </a:cubicBezTo>
                  <a:cubicBezTo>
                    <a:pt x="19" y="11"/>
                    <a:pt x="18" y="10"/>
                    <a:pt x="17" y="9"/>
                  </a:cubicBezTo>
                  <a:cubicBezTo>
                    <a:pt x="16" y="8"/>
                    <a:pt x="15" y="8"/>
                    <a:pt x="14" y="7"/>
                  </a:cubicBezTo>
                  <a:cubicBezTo>
                    <a:pt x="12" y="6"/>
                    <a:pt x="10" y="5"/>
                    <a:pt x="9" y="4"/>
                  </a:cubicBezTo>
                  <a:cubicBezTo>
                    <a:pt x="7" y="3"/>
                    <a:pt x="5" y="2"/>
                    <a:pt x="4" y="2"/>
                  </a:cubicBezTo>
                  <a:cubicBezTo>
                    <a:pt x="1" y="1"/>
                    <a:pt x="0" y="0"/>
                    <a:pt x="0" y="0"/>
                  </a:cubicBezTo>
                  <a:cubicBezTo>
                    <a:pt x="0" y="0"/>
                    <a:pt x="1" y="0"/>
                    <a:pt x="4" y="1"/>
                  </a:cubicBezTo>
                  <a:cubicBezTo>
                    <a:pt x="6" y="1"/>
                    <a:pt x="7" y="1"/>
                    <a:pt x="9" y="2"/>
                  </a:cubicBezTo>
                  <a:cubicBezTo>
                    <a:pt x="11" y="2"/>
                    <a:pt x="13" y="3"/>
                    <a:pt x="16" y="4"/>
                  </a:cubicBezTo>
                  <a:cubicBezTo>
                    <a:pt x="17" y="4"/>
                    <a:pt x="18" y="4"/>
                    <a:pt x="19" y="5"/>
                  </a:cubicBezTo>
                  <a:cubicBezTo>
                    <a:pt x="21" y="5"/>
                    <a:pt x="22" y="6"/>
                    <a:pt x="23" y="7"/>
                  </a:cubicBezTo>
                  <a:cubicBezTo>
                    <a:pt x="24" y="7"/>
                    <a:pt x="26" y="8"/>
                    <a:pt x="27" y="9"/>
                  </a:cubicBezTo>
                  <a:cubicBezTo>
                    <a:pt x="28" y="10"/>
                    <a:pt x="30" y="10"/>
                    <a:pt x="31" y="11"/>
                  </a:cubicBezTo>
                  <a:cubicBezTo>
                    <a:pt x="32" y="12"/>
                    <a:pt x="34" y="13"/>
                    <a:pt x="35" y="14"/>
                  </a:cubicBezTo>
                  <a:cubicBezTo>
                    <a:pt x="36" y="15"/>
                    <a:pt x="38" y="16"/>
                    <a:pt x="39" y="17"/>
                  </a:cubicBezTo>
                  <a:cubicBezTo>
                    <a:pt x="42" y="20"/>
                    <a:pt x="44" y="22"/>
                    <a:pt x="46" y="25"/>
                  </a:cubicBezTo>
                  <a:cubicBezTo>
                    <a:pt x="48" y="27"/>
                    <a:pt x="51" y="30"/>
                    <a:pt x="53" y="33"/>
                  </a:cubicBezTo>
                  <a:cubicBezTo>
                    <a:pt x="54" y="36"/>
                    <a:pt x="56" y="39"/>
                    <a:pt x="58" y="42"/>
                  </a:cubicBezTo>
                  <a:cubicBezTo>
                    <a:pt x="59" y="43"/>
                    <a:pt x="59" y="44"/>
                    <a:pt x="60" y="46"/>
                  </a:cubicBezTo>
                  <a:cubicBezTo>
                    <a:pt x="61" y="47"/>
                    <a:pt x="61" y="49"/>
                    <a:pt x="62" y="50"/>
                  </a:cubicBezTo>
                  <a:cubicBezTo>
                    <a:pt x="63" y="53"/>
                    <a:pt x="64" y="55"/>
                    <a:pt x="65" y="58"/>
                  </a:cubicBezTo>
                  <a:cubicBezTo>
                    <a:pt x="67" y="63"/>
                    <a:pt x="68" y="67"/>
                    <a:pt x="69" y="70"/>
                  </a:cubicBezTo>
                  <a:cubicBezTo>
                    <a:pt x="70" y="71"/>
                    <a:pt x="70" y="73"/>
                    <a:pt x="70" y="74"/>
                  </a:cubicBezTo>
                  <a:cubicBezTo>
                    <a:pt x="70" y="75"/>
                    <a:pt x="70" y="75"/>
                    <a:pt x="70" y="75"/>
                  </a:cubicBezTo>
                  <a:cubicBezTo>
                    <a:pt x="45" y="77"/>
                    <a:pt x="45" y="77"/>
                    <a:pt x="45" y="77"/>
                  </a:cubicBezTo>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9" name="Freeform 187"/>
            <p:cNvSpPr/>
            <p:nvPr/>
          </p:nvSpPr>
          <p:spPr bwMode="auto">
            <a:xfrm>
              <a:off x="1643063" y="6324601"/>
              <a:ext cx="103188" cy="322263"/>
            </a:xfrm>
            <a:custGeom>
              <a:avLst/>
              <a:gdLst>
                <a:gd name="T0" fmla="*/ 0 w 25"/>
                <a:gd name="T1" fmla="*/ 73 h 73"/>
                <a:gd name="T2" fmla="*/ 0 w 25"/>
                <a:gd name="T3" fmla="*/ 70 h 73"/>
                <a:gd name="T4" fmla="*/ 1 w 25"/>
                <a:gd name="T5" fmla="*/ 61 h 73"/>
                <a:gd name="T6" fmla="*/ 5 w 25"/>
                <a:gd name="T7" fmla="*/ 34 h 73"/>
                <a:gd name="T8" fmla="*/ 9 w 25"/>
                <a:gd name="T9" fmla="*/ 20 h 73"/>
                <a:gd name="T10" fmla="*/ 12 w 25"/>
                <a:gd name="T11" fmla="*/ 14 h 73"/>
                <a:gd name="T12" fmla="*/ 15 w 25"/>
                <a:gd name="T13" fmla="*/ 9 h 73"/>
                <a:gd name="T14" fmla="*/ 18 w 25"/>
                <a:gd name="T15" fmla="*/ 5 h 73"/>
                <a:gd name="T16" fmla="*/ 20 w 25"/>
                <a:gd name="T17" fmla="*/ 2 h 73"/>
                <a:gd name="T18" fmla="*/ 23 w 25"/>
                <a:gd name="T19" fmla="*/ 0 h 73"/>
                <a:gd name="T20" fmla="*/ 21 w 25"/>
                <a:gd name="T21" fmla="*/ 3 h 73"/>
                <a:gd name="T22" fmla="*/ 20 w 25"/>
                <a:gd name="T23" fmla="*/ 6 h 73"/>
                <a:gd name="T24" fmla="*/ 19 w 25"/>
                <a:gd name="T25" fmla="*/ 11 h 73"/>
                <a:gd name="T26" fmla="*/ 18 w 25"/>
                <a:gd name="T27" fmla="*/ 16 h 73"/>
                <a:gd name="T28" fmla="*/ 17 w 25"/>
                <a:gd name="T29" fmla="*/ 22 h 73"/>
                <a:gd name="T30" fmla="*/ 18 w 25"/>
                <a:gd name="T31" fmla="*/ 35 h 73"/>
                <a:gd name="T32" fmla="*/ 22 w 25"/>
                <a:gd name="T33" fmla="*/ 60 h 73"/>
                <a:gd name="T34" fmla="*/ 24 w 25"/>
                <a:gd name="T35" fmla="*/ 67 h 73"/>
                <a:gd name="T36" fmla="*/ 25 w 25"/>
                <a:gd name="T37" fmla="*/ 70 h 73"/>
                <a:gd name="T38" fmla="*/ 0 w 25"/>
                <a:gd name="T3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73">
                  <a:moveTo>
                    <a:pt x="0" y="73"/>
                  </a:moveTo>
                  <a:cubicBezTo>
                    <a:pt x="0" y="73"/>
                    <a:pt x="0" y="72"/>
                    <a:pt x="0" y="70"/>
                  </a:cubicBezTo>
                  <a:cubicBezTo>
                    <a:pt x="0" y="67"/>
                    <a:pt x="0" y="64"/>
                    <a:pt x="1" y="61"/>
                  </a:cubicBezTo>
                  <a:cubicBezTo>
                    <a:pt x="1" y="53"/>
                    <a:pt x="3" y="44"/>
                    <a:pt x="5" y="34"/>
                  </a:cubicBezTo>
                  <a:cubicBezTo>
                    <a:pt x="6" y="29"/>
                    <a:pt x="8" y="25"/>
                    <a:pt x="9" y="20"/>
                  </a:cubicBezTo>
                  <a:cubicBezTo>
                    <a:pt x="10" y="18"/>
                    <a:pt x="11" y="16"/>
                    <a:pt x="12" y="14"/>
                  </a:cubicBezTo>
                  <a:cubicBezTo>
                    <a:pt x="13" y="12"/>
                    <a:pt x="14" y="11"/>
                    <a:pt x="15" y="9"/>
                  </a:cubicBezTo>
                  <a:cubicBezTo>
                    <a:pt x="16" y="7"/>
                    <a:pt x="17" y="6"/>
                    <a:pt x="18" y="5"/>
                  </a:cubicBezTo>
                  <a:cubicBezTo>
                    <a:pt x="19" y="4"/>
                    <a:pt x="20" y="3"/>
                    <a:pt x="20" y="2"/>
                  </a:cubicBezTo>
                  <a:cubicBezTo>
                    <a:pt x="22" y="1"/>
                    <a:pt x="23" y="0"/>
                    <a:pt x="23" y="0"/>
                  </a:cubicBezTo>
                  <a:cubicBezTo>
                    <a:pt x="23" y="0"/>
                    <a:pt x="22" y="1"/>
                    <a:pt x="21" y="3"/>
                  </a:cubicBezTo>
                  <a:cubicBezTo>
                    <a:pt x="21" y="4"/>
                    <a:pt x="20" y="5"/>
                    <a:pt x="20" y="6"/>
                  </a:cubicBezTo>
                  <a:cubicBezTo>
                    <a:pt x="19" y="7"/>
                    <a:pt x="19" y="9"/>
                    <a:pt x="19" y="11"/>
                  </a:cubicBezTo>
                  <a:cubicBezTo>
                    <a:pt x="18" y="12"/>
                    <a:pt x="18" y="14"/>
                    <a:pt x="18" y="16"/>
                  </a:cubicBezTo>
                  <a:cubicBezTo>
                    <a:pt x="18" y="18"/>
                    <a:pt x="17" y="20"/>
                    <a:pt x="17" y="22"/>
                  </a:cubicBezTo>
                  <a:cubicBezTo>
                    <a:pt x="17" y="26"/>
                    <a:pt x="18" y="31"/>
                    <a:pt x="18" y="35"/>
                  </a:cubicBezTo>
                  <a:cubicBezTo>
                    <a:pt x="19" y="44"/>
                    <a:pt x="21" y="53"/>
                    <a:pt x="22" y="60"/>
                  </a:cubicBezTo>
                  <a:cubicBezTo>
                    <a:pt x="23" y="63"/>
                    <a:pt x="24" y="65"/>
                    <a:pt x="24" y="67"/>
                  </a:cubicBezTo>
                  <a:cubicBezTo>
                    <a:pt x="25" y="69"/>
                    <a:pt x="25" y="70"/>
                    <a:pt x="25" y="70"/>
                  </a:cubicBezTo>
                  <a:lnTo>
                    <a:pt x="0" y="73"/>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0" name="Freeform 188"/>
            <p:cNvSpPr/>
            <p:nvPr/>
          </p:nvSpPr>
          <p:spPr bwMode="auto">
            <a:xfrm>
              <a:off x="7583488" y="6483351"/>
              <a:ext cx="295275" cy="339725"/>
            </a:xfrm>
            <a:custGeom>
              <a:avLst/>
              <a:gdLst>
                <a:gd name="T0" fmla="*/ 0 w 71"/>
                <a:gd name="T1" fmla="*/ 75 h 77"/>
                <a:gd name="T2" fmla="*/ 1 w 71"/>
                <a:gd name="T3" fmla="*/ 74 h 77"/>
                <a:gd name="T4" fmla="*/ 1 w 71"/>
                <a:gd name="T5" fmla="*/ 70 h 77"/>
                <a:gd name="T6" fmla="*/ 5 w 71"/>
                <a:gd name="T7" fmla="*/ 58 h 77"/>
                <a:gd name="T8" fmla="*/ 9 w 71"/>
                <a:gd name="T9" fmla="*/ 50 h 77"/>
                <a:gd name="T10" fmla="*/ 11 w 71"/>
                <a:gd name="T11" fmla="*/ 46 h 77"/>
                <a:gd name="T12" fmla="*/ 13 w 71"/>
                <a:gd name="T13" fmla="*/ 42 h 77"/>
                <a:gd name="T14" fmla="*/ 18 w 71"/>
                <a:gd name="T15" fmla="*/ 33 h 77"/>
                <a:gd name="T16" fmla="*/ 24 w 71"/>
                <a:gd name="T17" fmla="*/ 25 h 77"/>
                <a:gd name="T18" fmla="*/ 32 w 71"/>
                <a:gd name="T19" fmla="*/ 17 h 77"/>
                <a:gd name="T20" fmla="*/ 36 w 71"/>
                <a:gd name="T21" fmla="*/ 14 h 77"/>
                <a:gd name="T22" fmla="*/ 40 w 71"/>
                <a:gd name="T23" fmla="*/ 11 h 77"/>
                <a:gd name="T24" fmla="*/ 43 w 71"/>
                <a:gd name="T25" fmla="*/ 9 h 77"/>
                <a:gd name="T26" fmla="*/ 47 w 71"/>
                <a:gd name="T27" fmla="*/ 7 h 77"/>
                <a:gd name="T28" fmla="*/ 51 w 71"/>
                <a:gd name="T29" fmla="*/ 5 h 77"/>
                <a:gd name="T30" fmla="*/ 55 w 71"/>
                <a:gd name="T31" fmla="*/ 4 h 77"/>
                <a:gd name="T32" fmla="*/ 61 w 71"/>
                <a:gd name="T33" fmla="*/ 2 h 77"/>
                <a:gd name="T34" fmla="*/ 66 w 71"/>
                <a:gd name="T35" fmla="*/ 1 h 77"/>
                <a:gd name="T36" fmla="*/ 71 w 71"/>
                <a:gd name="T37" fmla="*/ 0 h 77"/>
                <a:gd name="T38" fmla="*/ 67 w 71"/>
                <a:gd name="T39" fmla="*/ 2 h 77"/>
                <a:gd name="T40" fmla="*/ 62 w 71"/>
                <a:gd name="T41" fmla="*/ 4 h 77"/>
                <a:gd name="T42" fmla="*/ 57 w 71"/>
                <a:gd name="T43" fmla="*/ 7 h 77"/>
                <a:gd name="T44" fmla="*/ 54 w 71"/>
                <a:gd name="T45" fmla="*/ 9 h 77"/>
                <a:gd name="T46" fmla="*/ 51 w 71"/>
                <a:gd name="T47" fmla="*/ 12 h 77"/>
                <a:gd name="T48" fmla="*/ 48 w 71"/>
                <a:gd name="T49" fmla="*/ 14 h 77"/>
                <a:gd name="T50" fmla="*/ 45 w 71"/>
                <a:gd name="T51" fmla="*/ 17 h 77"/>
                <a:gd name="T52" fmla="*/ 42 w 71"/>
                <a:gd name="T53" fmla="*/ 21 h 77"/>
                <a:gd name="T54" fmla="*/ 40 w 71"/>
                <a:gd name="T55" fmla="*/ 24 h 77"/>
                <a:gd name="T56" fmla="*/ 35 w 71"/>
                <a:gd name="T57" fmla="*/ 32 h 77"/>
                <a:gd name="T58" fmla="*/ 32 w 71"/>
                <a:gd name="T59" fmla="*/ 40 h 77"/>
                <a:gd name="T60" fmla="*/ 29 w 71"/>
                <a:gd name="T61" fmla="*/ 48 h 77"/>
                <a:gd name="T62" fmla="*/ 28 w 71"/>
                <a:gd name="T63" fmla="*/ 52 h 77"/>
                <a:gd name="T64" fmla="*/ 27 w 71"/>
                <a:gd name="T65" fmla="*/ 56 h 77"/>
                <a:gd name="T66" fmla="*/ 26 w 71"/>
                <a:gd name="T67" fmla="*/ 63 h 77"/>
                <a:gd name="T68" fmla="*/ 26 w 71"/>
                <a:gd name="T69" fmla="*/ 73 h 77"/>
                <a:gd name="T70" fmla="*/ 26 w 71"/>
                <a:gd name="T71" fmla="*/ 76 h 77"/>
                <a:gd name="T72" fmla="*/ 26 w 71"/>
                <a:gd name="T73" fmla="*/ 77 h 77"/>
                <a:gd name="T74" fmla="*/ 0 w 71"/>
                <a:gd name="T75" fmla="*/ 7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77">
                  <a:moveTo>
                    <a:pt x="0" y="75"/>
                  </a:moveTo>
                  <a:cubicBezTo>
                    <a:pt x="0" y="75"/>
                    <a:pt x="0" y="75"/>
                    <a:pt x="1" y="74"/>
                  </a:cubicBezTo>
                  <a:cubicBezTo>
                    <a:pt x="1" y="73"/>
                    <a:pt x="1" y="71"/>
                    <a:pt x="1" y="70"/>
                  </a:cubicBezTo>
                  <a:cubicBezTo>
                    <a:pt x="2" y="67"/>
                    <a:pt x="4" y="63"/>
                    <a:pt x="5" y="58"/>
                  </a:cubicBezTo>
                  <a:cubicBezTo>
                    <a:pt x="6" y="55"/>
                    <a:pt x="7" y="53"/>
                    <a:pt x="9" y="50"/>
                  </a:cubicBezTo>
                  <a:cubicBezTo>
                    <a:pt x="9" y="49"/>
                    <a:pt x="10" y="47"/>
                    <a:pt x="11" y="46"/>
                  </a:cubicBezTo>
                  <a:cubicBezTo>
                    <a:pt x="11" y="44"/>
                    <a:pt x="12" y="43"/>
                    <a:pt x="13" y="42"/>
                  </a:cubicBezTo>
                  <a:cubicBezTo>
                    <a:pt x="14" y="39"/>
                    <a:pt x="16" y="36"/>
                    <a:pt x="18" y="33"/>
                  </a:cubicBezTo>
                  <a:cubicBezTo>
                    <a:pt x="20" y="30"/>
                    <a:pt x="22" y="27"/>
                    <a:pt x="24" y="25"/>
                  </a:cubicBezTo>
                  <a:cubicBezTo>
                    <a:pt x="27" y="22"/>
                    <a:pt x="29" y="20"/>
                    <a:pt x="32" y="17"/>
                  </a:cubicBezTo>
                  <a:cubicBezTo>
                    <a:pt x="33" y="16"/>
                    <a:pt x="34" y="15"/>
                    <a:pt x="36" y="14"/>
                  </a:cubicBezTo>
                  <a:cubicBezTo>
                    <a:pt x="37" y="13"/>
                    <a:pt x="38" y="12"/>
                    <a:pt x="40" y="11"/>
                  </a:cubicBezTo>
                  <a:cubicBezTo>
                    <a:pt x="41" y="10"/>
                    <a:pt x="42" y="10"/>
                    <a:pt x="43" y="9"/>
                  </a:cubicBezTo>
                  <a:cubicBezTo>
                    <a:pt x="45" y="8"/>
                    <a:pt x="46" y="7"/>
                    <a:pt x="47" y="7"/>
                  </a:cubicBezTo>
                  <a:cubicBezTo>
                    <a:pt x="49" y="6"/>
                    <a:pt x="50" y="5"/>
                    <a:pt x="51" y="5"/>
                  </a:cubicBezTo>
                  <a:cubicBezTo>
                    <a:pt x="52" y="4"/>
                    <a:pt x="54" y="4"/>
                    <a:pt x="55" y="4"/>
                  </a:cubicBezTo>
                  <a:cubicBezTo>
                    <a:pt x="57" y="3"/>
                    <a:pt x="59" y="2"/>
                    <a:pt x="61" y="2"/>
                  </a:cubicBezTo>
                  <a:cubicBezTo>
                    <a:pt x="63" y="1"/>
                    <a:pt x="65" y="1"/>
                    <a:pt x="66" y="1"/>
                  </a:cubicBezTo>
                  <a:cubicBezTo>
                    <a:pt x="69" y="0"/>
                    <a:pt x="71" y="0"/>
                    <a:pt x="71" y="0"/>
                  </a:cubicBezTo>
                  <a:cubicBezTo>
                    <a:pt x="71" y="0"/>
                    <a:pt x="69" y="1"/>
                    <a:pt x="67" y="2"/>
                  </a:cubicBezTo>
                  <a:cubicBezTo>
                    <a:pt x="65" y="2"/>
                    <a:pt x="64" y="3"/>
                    <a:pt x="62" y="4"/>
                  </a:cubicBezTo>
                  <a:cubicBezTo>
                    <a:pt x="60" y="5"/>
                    <a:pt x="59" y="6"/>
                    <a:pt x="57" y="7"/>
                  </a:cubicBezTo>
                  <a:cubicBezTo>
                    <a:pt x="56" y="8"/>
                    <a:pt x="55" y="8"/>
                    <a:pt x="54" y="9"/>
                  </a:cubicBezTo>
                  <a:cubicBezTo>
                    <a:pt x="53" y="10"/>
                    <a:pt x="52" y="11"/>
                    <a:pt x="51" y="12"/>
                  </a:cubicBezTo>
                  <a:cubicBezTo>
                    <a:pt x="50" y="13"/>
                    <a:pt x="49" y="13"/>
                    <a:pt x="48" y="14"/>
                  </a:cubicBezTo>
                  <a:cubicBezTo>
                    <a:pt x="47" y="15"/>
                    <a:pt x="46" y="16"/>
                    <a:pt x="45" y="17"/>
                  </a:cubicBezTo>
                  <a:cubicBezTo>
                    <a:pt x="44" y="19"/>
                    <a:pt x="43" y="20"/>
                    <a:pt x="42" y="21"/>
                  </a:cubicBezTo>
                  <a:cubicBezTo>
                    <a:pt x="41" y="22"/>
                    <a:pt x="40" y="23"/>
                    <a:pt x="40" y="24"/>
                  </a:cubicBezTo>
                  <a:cubicBezTo>
                    <a:pt x="38" y="27"/>
                    <a:pt x="37" y="29"/>
                    <a:pt x="35" y="32"/>
                  </a:cubicBezTo>
                  <a:cubicBezTo>
                    <a:pt x="34" y="35"/>
                    <a:pt x="33" y="37"/>
                    <a:pt x="32" y="40"/>
                  </a:cubicBezTo>
                  <a:cubicBezTo>
                    <a:pt x="31" y="43"/>
                    <a:pt x="30" y="46"/>
                    <a:pt x="29" y="48"/>
                  </a:cubicBezTo>
                  <a:cubicBezTo>
                    <a:pt x="29" y="50"/>
                    <a:pt x="29" y="51"/>
                    <a:pt x="28" y="52"/>
                  </a:cubicBezTo>
                  <a:cubicBezTo>
                    <a:pt x="28" y="53"/>
                    <a:pt x="28" y="55"/>
                    <a:pt x="27" y="56"/>
                  </a:cubicBezTo>
                  <a:cubicBezTo>
                    <a:pt x="27" y="58"/>
                    <a:pt x="27" y="61"/>
                    <a:pt x="26" y="63"/>
                  </a:cubicBezTo>
                  <a:cubicBezTo>
                    <a:pt x="26" y="67"/>
                    <a:pt x="26" y="71"/>
                    <a:pt x="26" y="73"/>
                  </a:cubicBezTo>
                  <a:cubicBezTo>
                    <a:pt x="26" y="75"/>
                    <a:pt x="26" y="76"/>
                    <a:pt x="26" y="76"/>
                  </a:cubicBezTo>
                  <a:cubicBezTo>
                    <a:pt x="26" y="77"/>
                    <a:pt x="26" y="77"/>
                    <a:pt x="26" y="77"/>
                  </a:cubicBezTo>
                  <a:lnTo>
                    <a:pt x="0" y="75"/>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1" name="Freeform 189"/>
            <p:cNvSpPr/>
            <p:nvPr/>
          </p:nvSpPr>
          <p:spPr bwMode="auto">
            <a:xfrm>
              <a:off x="7424738" y="6483351"/>
              <a:ext cx="292100" cy="339725"/>
            </a:xfrm>
            <a:custGeom>
              <a:avLst/>
              <a:gdLst>
                <a:gd name="T0" fmla="*/ 45 w 70"/>
                <a:gd name="T1" fmla="*/ 77 h 77"/>
                <a:gd name="T2" fmla="*/ 45 w 70"/>
                <a:gd name="T3" fmla="*/ 76 h 77"/>
                <a:gd name="T4" fmla="*/ 45 w 70"/>
                <a:gd name="T5" fmla="*/ 73 h 77"/>
                <a:gd name="T6" fmla="*/ 44 w 70"/>
                <a:gd name="T7" fmla="*/ 63 h 77"/>
                <a:gd name="T8" fmla="*/ 43 w 70"/>
                <a:gd name="T9" fmla="*/ 56 h 77"/>
                <a:gd name="T10" fmla="*/ 42 w 70"/>
                <a:gd name="T11" fmla="*/ 52 h 77"/>
                <a:gd name="T12" fmla="*/ 41 w 70"/>
                <a:gd name="T13" fmla="*/ 48 h 77"/>
                <a:gd name="T14" fmla="*/ 39 w 70"/>
                <a:gd name="T15" fmla="*/ 40 h 77"/>
                <a:gd name="T16" fmla="*/ 36 w 70"/>
                <a:gd name="T17" fmla="*/ 32 h 77"/>
                <a:gd name="T18" fmla="*/ 31 w 70"/>
                <a:gd name="T19" fmla="*/ 24 h 77"/>
                <a:gd name="T20" fmla="*/ 29 w 70"/>
                <a:gd name="T21" fmla="*/ 21 h 77"/>
                <a:gd name="T22" fmla="*/ 26 w 70"/>
                <a:gd name="T23" fmla="*/ 17 h 77"/>
                <a:gd name="T24" fmla="*/ 23 w 70"/>
                <a:gd name="T25" fmla="*/ 14 h 77"/>
                <a:gd name="T26" fmla="*/ 20 w 70"/>
                <a:gd name="T27" fmla="*/ 12 h 77"/>
                <a:gd name="T28" fmla="*/ 17 w 70"/>
                <a:gd name="T29" fmla="*/ 9 h 77"/>
                <a:gd name="T30" fmla="*/ 14 w 70"/>
                <a:gd name="T31" fmla="*/ 7 h 77"/>
                <a:gd name="T32" fmla="*/ 8 w 70"/>
                <a:gd name="T33" fmla="*/ 4 h 77"/>
                <a:gd name="T34" fmla="*/ 4 w 70"/>
                <a:gd name="T35" fmla="*/ 2 h 77"/>
                <a:gd name="T36" fmla="*/ 0 w 70"/>
                <a:gd name="T37" fmla="*/ 0 h 77"/>
                <a:gd name="T38" fmla="*/ 4 w 70"/>
                <a:gd name="T39" fmla="*/ 1 h 77"/>
                <a:gd name="T40" fmla="*/ 9 w 70"/>
                <a:gd name="T41" fmla="*/ 2 h 77"/>
                <a:gd name="T42" fmla="*/ 16 w 70"/>
                <a:gd name="T43" fmla="*/ 4 h 77"/>
                <a:gd name="T44" fmla="*/ 19 w 70"/>
                <a:gd name="T45" fmla="*/ 5 h 77"/>
                <a:gd name="T46" fmla="*/ 23 w 70"/>
                <a:gd name="T47" fmla="*/ 7 h 77"/>
                <a:gd name="T48" fmla="*/ 27 w 70"/>
                <a:gd name="T49" fmla="*/ 9 h 77"/>
                <a:gd name="T50" fmla="*/ 31 w 70"/>
                <a:gd name="T51" fmla="*/ 11 h 77"/>
                <a:gd name="T52" fmla="*/ 35 w 70"/>
                <a:gd name="T53" fmla="*/ 14 h 77"/>
                <a:gd name="T54" fmla="*/ 39 w 70"/>
                <a:gd name="T55" fmla="*/ 17 h 77"/>
                <a:gd name="T56" fmla="*/ 46 w 70"/>
                <a:gd name="T57" fmla="*/ 25 h 77"/>
                <a:gd name="T58" fmla="*/ 53 w 70"/>
                <a:gd name="T59" fmla="*/ 33 h 77"/>
                <a:gd name="T60" fmla="*/ 58 w 70"/>
                <a:gd name="T61" fmla="*/ 42 h 77"/>
                <a:gd name="T62" fmla="*/ 60 w 70"/>
                <a:gd name="T63" fmla="*/ 46 h 77"/>
                <a:gd name="T64" fmla="*/ 62 w 70"/>
                <a:gd name="T65" fmla="*/ 50 h 77"/>
                <a:gd name="T66" fmla="*/ 65 w 70"/>
                <a:gd name="T67" fmla="*/ 58 h 77"/>
                <a:gd name="T68" fmla="*/ 69 w 70"/>
                <a:gd name="T69" fmla="*/ 70 h 77"/>
                <a:gd name="T70" fmla="*/ 70 w 70"/>
                <a:gd name="T71" fmla="*/ 74 h 77"/>
                <a:gd name="T72" fmla="*/ 70 w 70"/>
                <a:gd name="T73" fmla="*/ 75 h 77"/>
                <a:gd name="T74" fmla="*/ 45 w 70"/>
                <a:gd name="T7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7">
                  <a:moveTo>
                    <a:pt x="45" y="77"/>
                  </a:moveTo>
                  <a:cubicBezTo>
                    <a:pt x="45" y="77"/>
                    <a:pt x="45" y="77"/>
                    <a:pt x="45" y="76"/>
                  </a:cubicBezTo>
                  <a:cubicBezTo>
                    <a:pt x="45" y="76"/>
                    <a:pt x="45" y="75"/>
                    <a:pt x="45" y="73"/>
                  </a:cubicBezTo>
                  <a:cubicBezTo>
                    <a:pt x="45" y="71"/>
                    <a:pt x="45" y="67"/>
                    <a:pt x="44" y="63"/>
                  </a:cubicBezTo>
                  <a:cubicBezTo>
                    <a:pt x="44" y="61"/>
                    <a:pt x="44" y="58"/>
                    <a:pt x="43" y="56"/>
                  </a:cubicBezTo>
                  <a:cubicBezTo>
                    <a:pt x="43" y="55"/>
                    <a:pt x="43" y="53"/>
                    <a:pt x="42" y="52"/>
                  </a:cubicBezTo>
                  <a:cubicBezTo>
                    <a:pt x="42" y="51"/>
                    <a:pt x="42" y="50"/>
                    <a:pt x="41" y="48"/>
                  </a:cubicBezTo>
                  <a:cubicBezTo>
                    <a:pt x="41" y="46"/>
                    <a:pt x="40" y="43"/>
                    <a:pt x="39" y="40"/>
                  </a:cubicBezTo>
                  <a:cubicBezTo>
                    <a:pt x="38" y="37"/>
                    <a:pt x="37" y="35"/>
                    <a:pt x="36" y="32"/>
                  </a:cubicBezTo>
                  <a:cubicBezTo>
                    <a:pt x="34" y="29"/>
                    <a:pt x="33" y="27"/>
                    <a:pt x="31" y="24"/>
                  </a:cubicBezTo>
                  <a:cubicBezTo>
                    <a:pt x="30" y="23"/>
                    <a:pt x="29" y="22"/>
                    <a:pt x="29" y="21"/>
                  </a:cubicBezTo>
                  <a:cubicBezTo>
                    <a:pt x="28" y="20"/>
                    <a:pt x="27" y="19"/>
                    <a:pt x="26" y="17"/>
                  </a:cubicBezTo>
                  <a:cubicBezTo>
                    <a:pt x="25" y="16"/>
                    <a:pt x="24" y="15"/>
                    <a:pt x="23" y="14"/>
                  </a:cubicBezTo>
                  <a:cubicBezTo>
                    <a:pt x="22" y="13"/>
                    <a:pt x="21" y="13"/>
                    <a:pt x="20" y="12"/>
                  </a:cubicBezTo>
                  <a:cubicBezTo>
                    <a:pt x="19" y="11"/>
                    <a:pt x="18" y="10"/>
                    <a:pt x="17" y="9"/>
                  </a:cubicBezTo>
                  <a:cubicBezTo>
                    <a:pt x="16" y="8"/>
                    <a:pt x="15" y="8"/>
                    <a:pt x="14" y="7"/>
                  </a:cubicBezTo>
                  <a:cubicBezTo>
                    <a:pt x="12" y="6"/>
                    <a:pt x="10" y="5"/>
                    <a:pt x="8" y="4"/>
                  </a:cubicBezTo>
                  <a:cubicBezTo>
                    <a:pt x="7" y="3"/>
                    <a:pt x="5" y="2"/>
                    <a:pt x="4" y="2"/>
                  </a:cubicBezTo>
                  <a:cubicBezTo>
                    <a:pt x="1" y="1"/>
                    <a:pt x="0" y="0"/>
                    <a:pt x="0" y="0"/>
                  </a:cubicBezTo>
                  <a:cubicBezTo>
                    <a:pt x="0" y="0"/>
                    <a:pt x="1" y="0"/>
                    <a:pt x="4" y="1"/>
                  </a:cubicBezTo>
                  <a:cubicBezTo>
                    <a:pt x="6" y="1"/>
                    <a:pt x="7" y="1"/>
                    <a:pt x="9" y="2"/>
                  </a:cubicBezTo>
                  <a:cubicBezTo>
                    <a:pt x="11" y="2"/>
                    <a:pt x="13" y="3"/>
                    <a:pt x="16" y="4"/>
                  </a:cubicBezTo>
                  <a:cubicBezTo>
                    <a:pt x="17" y="4"/>
                    <a:pt x="18" y="4"/>
                    <a:pt x="19" y="5"/>
                  </a:cubicBezTo>
                  <a:cubicBezTo>
                    <a:pt x="21" y="5"/>
                    <a:pt x="22" y="6"/>
                    <a:pt x="23" y="7"/>
                  </a:cubicBezTo>
                  <a:cubicBezTo>
                    <a:pt x="24" y="7"/>
                    <a:pt x="26" y="8"/>
                    <a:pt x="27" y="9"/>
                  </a:cubicBezTo>
                  <a:cubicBezTo>
                    <a:pt x="28" y="10"/>
                    <a:pt x="30" y="10"/>
                    <a:pt x="31" y="11"/>
                  </a:cubicBezTo>
                  <a:cubicBezTo>
                    <a:pt x="32" y="12"/>
                    <a:pt x="34" y="13"/>
                    <a:pt x="35" y="14"/>
                  </a:cubicBezTo>
                  <a:cubicBezTo>
                    <a:pt x="36" y="15"/>
                    <a:pt x="38" y="16"/>
                    <a:pt x="39" y="17"/>
                  </a:cubicBezTo>
                  <a:cubicBezTo>
                    <a:pt x="42" y="20"/>
                    <a:pt x="44" y="22"/>
                    <a:pt x="46" y="25"/>
                  </a:cubicBezTo>
                  <a:cubicBezTo>
                    <a:pt x="48" y="27"/>
                    <a:pt x="51" y="30"/>
                    <a:pt x="53" y="33"/>
                  </a:cubicBezTo>
                  <a:cubicBezTo>
                    <a:pt x="54" y="36"/>
                    <a:pt x="56" y="39"/>
                    <a:pt x="58" y="42"/>
                  </a:cubicBezTo>
                  <a:cubicBezTo>
                    <a:pt x="59" y="43"/>
                    <a:pt x="59" y="44"/>
                    <a:pt x="60" y="46"/>
                  </a:cubicBezTo>
                  <a:cubicBezTo>
                    <a:pt x="61" y="47"/>
                    <a:pt x="61" y="49"/>
                    <a:pt x="62" y="50"/>
                  </a:cubicBezTo>
                  <a:cubicBezTo>
                    <a:pt x="63" y="53"/>
                    <a:pt x="64" y="55"/>
                    <a:pt x="65" y="58"/>
                  </a:cubicBezTo>
                  <a:cubicBezTo>
                    <a:pt x="67" y="63"/>
                    <a:pt x="68" y="67"/>
                    <a:pt x="69" y="70"/>
                  </a:cubicBezTo>
                  <a:cubicBezTo>
                    <a:pt x="70" y="71"/>
                    <a:pt x="70" y="73"/>
                    <a:pt x="70" y="74"/>
                  </a:cubicBezTo>
                  <a:cubicBezTo>
                    <a:pt x="70" y="75"/>
                    <a:pt x="70" y="75"/>
                    <a:pt x="70" y="75"/>
                  </a:cubicBezTo>
                  <a:lnTo>
                    <a:pt x="45" y="77"/>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2" name="Freeform 190"/>
            <p:cNvSpPr/>
            <p:nvPr/>
          </p:nvSpPr>
          <p:spPr bwMode="auto">
            <a:xfrm>
              <a:off x="7596188" y="6448426"/>
              <a:ext cx="104775" cy="322263"/>
            </a:xfrm>
            <a:custGeom>
              <a:avLst/>
              <a:gdLst>
                <a:gd name="T0" fmla="*/ 0 w 25"/>
                <a:gd name="T1" fmla="*/ 73 h 73"/>
                <a:gd name="T2" fmla="*/ 0 w 25"/>
                <a:gd name="T3" fmla="*/ 70 h 73"/>
                <a:gd name="T4" fmla="*/ 1 w 25"/>
                <a:gd name="T5" fmla="*/ 61 h 73"/>
                <a:gd name="T6" fmla="*/ 5 w 25"/>
                <a:gd name="T7" fmla="*/ 34 h 73"/>
                <a:gd name="T8" fmla="*/ 9 w 25"/>
                <a:gd name="T9" fmla="*/ 20 h 73"/>
                <a:gd name="T10" fmla="*/ 12 w 25"/>
                <a:gd name="T11" fmla="*/ 14 h 73"/>
                <a:gd name="T12" fmla="*/ 15 w 25"/>
                <a:gd name="T13" fmla="*/ 9 h 73"/>
                <a:gd name="T14" fmla="*/ 18 w 25"/>
                <a:gd name="T15" fmla="*/ 5 h 73"/>
                <a:gd name="T16" fmla="*/ 20 w 25"/>
                <a:gd name="T17" fmla="*/ 2 h 73"/>
                <a:gd name="T18" fmla="*/ 23 w 25"/>
                <a:gd name="T19" fmla="*/ 0 h 73"/>
                <a:gd name="T20" fmla="*/ 21 w 25"/>
                <a:gd name="T21" fmla="*/ 3 h 73"/>
                <a:gd name="T22" fmla="*/ 20 w 25"/>
                <a:gd name="T23" fmla="*/ 6 h 73"/>
                <a:gd name="T24" fmla="*/ 19 w 25"/>
                <a:gd name="T25" fmla="*/ 11 h 73"/>
                <a:gd name="T26" fmla="*/ 18 w 25"/>
                <a:gd name="T27" fmla="*/ 16 h 73"/>
                <a:gd name="T28" fmla="*/ 17 w 25"/>
                <a:gd name="T29" fmla="*/ 22 h 73"/>
                <a:gd name="T30" fmla="*/ 18 w 25"/>
                <a:gd name="T31" fmla="*/ 35 h 73"/>
                <a:gd name="T32" fmla="*/ 22 w 25"/>
                <a:gd name="T33" fmla="*/ 60 h 73"/>
                <a:gd name="T34" fmla="*/ 24 w 25"/>
                <a:gd name="T35" fmla="*/ 67 h 73"/>
                <a:gd name="T36" fmla="*/ 25 w 25"/>
                <a:gd name="T37" fmla="*/ 70 h 73"/>
                <a:gd name="T38" fmla="*/ 0 w 25"/>
                <a:gd name="T3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73">
                  <a:moveTo>
                    <a:pt x="0" y="73"/>
                  </a:moveTo>
                  <a:cubicBezTo>
                    <a:pt x="0" y="73"/>
                    <a:pt x="0" y="72"/>
                    <a:pt x="0" y="70"/>
                  </a:cubicBezTo>
                  <a:cubicBezTo>
                    <a:pt x="0" y="67"/>
                    <a:pt x="0" y="64"/>
                    <a:pt x="1" y="61"/>
                  </a:cubicBezTo>
                  <a:cubicBezTo>
                    <a:pt x="1" y="53"/>
                    <a:pt x="3" y="44"/>
                    <a:pt x="5" y="34"/>
                  </a:cubicBezTo>
                  <a:cubicBezTo>
                    <a:pt x="6" y="29"/>
                    <a:pt x="8" y="25"/>
                    <a:pt x="9" y="20"/>
                  </a:cubicBezTo>
                  <a:cubicBezTo>
                    <a:pt x="10" y="18"/>
                    <a:pt x="11" y="16"/>
                    <a:pt x="12" y="14"/>
                  </a:cubicBezTo>
                  <a:cubicBezTo>
                    <a:pt x="13" y="12"/>
                    <a:pt x="14" y="11"/>
                    <a:pt x="15" y="9"/>
                  </a:cubicBezTo>
                  <a:cubicBezTo>
                    <a:pt x="16" y="7"/>
                    <a:pt x="17" y="6"/>
                    <a:pt x="18" y="5"/>
                  </a:cubicBezTo>
                  <a:cubicBezTo>
                    <a:pt x="19" y="4"/>
                    <a:pt x="20" y="3"/>
                    <a:pt x="20" y="2"/>
                  </a:cubicBezTo>
                  <a:cubicBezTo>
                    <a:pt x="22" y="1"/>
                    <a:pt x="23" y="0"/>
                    <a:pt x="23" y="0"/>
                  </a:cubicBezTo>
                  <a:cubicBezTo>
                    <a:pt x="23" y="0"/>
                    <a:pt x="22" y="1"/>
                    <a:pt x="21" y="3"/>
                  </a:cubicBezTo>
                  <a:cubicBezTo>
                    <a:pt x="21" y="4"/>
                    <a:pt x="20" y="5"/>
                    <a:pt x="20" y="6"/>
                  </a:cubicBezTo>
                  <a:cubicBezTo>
                    <a:pt x="19" y="7"/>
                    <a:pt x="19" y="9"/>
                    <a:pt x="19" y="11"/>
                  </a:cubicBezTo>
                  <a:cubicBezTo>
                    <a:pt x="18" y="12"/>
                    <a:pt x="18" y="14"/>
                    <a:pt x="18" y="16"/>
                  </a:cubicBezTo>
                  <a:cubicBezTo>
                    <a:pt x="18" y="18"/>
                    <a:pt x="17" y="20"/>
                    <a:pt x="17" y="22"/>
                  </a:cubicBezTo>
                  <a:cubicBezTo>
                    <a:pt x="17" y="26"/>
                    <a:pt x="18" y="31"/>
                    <a:pt x="18" y="35"/>
                  </a:cubicBezTo>
                  <a:cubicBezTo>
                    <a:pt x="19" y="44"/>
                    <a:pt x="21" y="53"/>
                    <a:pt x="22" y="60"/>
                  </a:cubicBezTo>
                  <a:cubicBezTo>
                    <a:pt x="23" y="63"/>
                    <a:pt x="24" y="65"/>
                    <a:pt x="24" y="67"/>
                  </a:cubicBezTo>
                  <a:cubicBezTo>
                    <a:pt x="25" y="69"/>
                    <a:pt x="25" y="70"/>
                    <a:pt x="25" y="70"/>
                  </a:cubicBezTo>
                  <a:lnTo>
                    <a:pt x="0" y="73"/>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3" name="Freeform 191"/>
            <p:cNvSpPr/>
            <p:nvPr/>
          </p:nvSpPr>
          <p:spPr bwMode="auto">
            <a:xfrm>
              <a:off x="10601326" y="6223001"/>
              <a:ext cx="430213" cy="498475"/>
            </a:xfrm>
            <a:custGeom>
              <a:avLst/>
              <a:gdLst>
                <a:gd name="T0" fmla="*/ 0 w 103"/>
                <a:gd name="T1" fmla="*/ 110 h 113"/>
                <a:gd name="T2" fmla="*/ 0 w 103"/>
                <a:gd name="T3" fmla="*/ 108 h 113"/>
                <a:gd name="T4" fmla="*/ 1 w 103"/>
                <a:gd name="T5" fmla="*/ 102 h 113"/>
                <a:gd name="T6" fmla="*/ 7 w 103"/>
                <a:gd name="T7" fmla="*/ 85 h 113"/>
                <a:gd name="T8" fmla="*/ 18 w 103"/>
                <a:gd name="T9" fmla="*/ 61 h 113"/>
                <a:gd name="T10" fmla="*/ 35 w 103"/>
                <a:gd name="T11" fmla="*/ 36 h 113"/>
                <a:gd name="T12" fmla="*/ 46 w 103"/>
                <a:gd name="T13" fmla="*/ 25 h 113"/>
                <a:gd name="T14" fmla="*/ 57 w 103"/>
                <a:gd name="T15" fmla="*/ 16 h 113"/>
                <a:gd name="T16" fmla="*/ 63 w 103"/>
                <a:gd name="T17" fmla="*/ 13 h 113"/>
                <a:gd name="T18" fmla="*/ 69 w 103"/>
                <a:gd name="T19" fmla="*/ 10 h 113"/>
                <a:gd name="T20" fmla="*/ 80 w 103"/>
                <a:gd name="T21" fmla="*/ 5 h 113"/>
                <a:gd name="T22" fmla="*/ 89 w 103"/>
                <a:gd name="T23" fmla="*/ 2 h 113"/>
                <a:gd name="T24" fmla="*/ 96 w 103"/>
                <a:gd name="T25" fmla="*/ 1 h 113"/>
                <a:gd name="T26" fmla="*/ 103 w 103"/>
                <a:gd name="T27" fmla="*/ 0 h 113"/>
                <a:gd name="T28" fmla="*/ 97 w 103"/>
                <a:gd name="T29" fmla="*/ 2 h 113"/>
                <a:gd name="T30" fmla="*/ 90 w 103"/>
                <a:gd name="T31" fmla="*/ 5 h 113"/>
                <a:gd name="T32" fmla="*/ 82 w 103"/>
                <a:gd name="T33" fmla="*/ 10 h 113"/>
                <a:gd name="T34" fmla="*/ 73 w 103"/>
                <a:gd name="T35" fmla="*/ 17 h 113"/>
                <a:gd name="T36" fmla="*/ 69 w 103"/>
                <a:gd name="T37" fmla="*/ 21 h 113"/>
                <a:gd name="T38" fmla="*/ 65 w 103"/>
                <a:gd name="T39" fmla="*/ 25 h 113"/>
                <a:gd name="T40" fmla="*/ 57 w 103"/>
                <a:gd name="T41" fmla="*/ 35 h 113"/>
                <a:gd name="T42" fmla="*/ 51 w 103"/>
                <a:gd name="T43" fmla="*/ 47 h 113"/>
                <a:gd name="T44" fmla="*/ 38 w 103"/>
                <a:gd name="T45" fmla="*/ 92 h 113"/>
                <a:gd name="T46" fmla="*/ 37 w 103"/>
                <a:gd name="T47" fmla="*/ 108 h 113"/>
                <a:gd name="T48" fmla="*/ 37 w 103"/>
                <a:gd name="T49" fmla="*/ 112 h 113"/>
                <a:gd name="T50" fmla="*/ 37 w 103"/>
                <a:gd name="T51" fmla="*/ 112 h 113"/>
                <a:gd name="T52" fmla="*/ 37 w 103"/>
                <a:gd name="T53" fmla="*/ 113 h 113"/>
                <a:gd name="T54" fmla="*/ 0 w 103"/>
                <a:gd name="T55" fmla="*/ 11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3" h="113">
                  <a:moveTo>
                    <a:pt x="0" y="110"/>
                  </a:moveTo>
                  <a:cubicBezTo>
                    <a:pt x="0" y="110"/>
                    <a:pt x="0" y="109"/>
                    <a:pt x="0" y="108"/>
                  </a:cubicBezTo>
                  <a:cubicBezTo>
                    <a:pt x="0" y="106"/>
                    <a:pt x="1" y="105"/>
                    <a:pt x="1" y="102"/>
                  </a:cubicBezTo>
                  <a:cubicBezTo>
                    <a:pt x="3" y="98"/>
                    <a:pt x="4" y="92"/>
                    <a:pt x="7" y="85"/>
                  </a:cubicBezTo>
                  <a:cubicBezTo>
                    <a:pt x="10" y="77"/>
                    <a:pt x="13" y="69"/>
                    <a:pt x="18" y="61"/>
                  </a:cubicBezTo>
                  <a:cubicBezTo>
                    <a:pt x="23" y="52"/>
                    <a:pt x="28" y="44"/>
                    <a:pt x="35" y="36"/>
                  </a:cubicBezTo>
                  <a:cubicBezTo>
                    <a:pt x="38" y="32"/>
                    <a:pt x="42" y="29"/>
                    <a:pt x="46" y="25"/>
                  </a:cubicBezTo>
                  <a:cubicBezTo>
                    <a:pt x="49" y="22"/>
                    <a:pt x="53" y="19"/>
                    <a:pt x="57" y="16"/>
                  </a:cubicBezTo>
                  <a:cubicBezTo>
                    <a:pt x="59" y="15"/>
                    <a:pt x="61" y="14"/>
                    <a:pt x="63" y="13"/>
                  </a:cubicBezTo>
                  <a:cubicBezTo>
                    <a:pt x="65" y="12"/>
                    <a:pt x="67" y="11"/>
                    <a:pt x="69" y="10"/>
                  </a:cubicBezTo>
                  <a:cubicBezTo>
                    <a:pt x="73" y="8"/>
                    <a:pt x="76" y="6"/>
                    <a:pt x="80" y="5"/>
                  </a:cubicBezTo>
                  <a:cubicBezTo>
                    <a:pt x="83" y="4"/>
                    <a:pt x="86" y="3"/>
                    <a:pt x="89" y="2"/>
                  </a:cubicBezTo>
                  <a:cubicBezTo>
                    <a:pt x="92" y="2"/>
                    <a:pt x="94" y="1"/>
                    <a:pt x="96" y="1"/>
                  </a:cubicBezTo>
                  <a:cubicBezTo>
                    <a:pt x="101" y="0"/>
                    <a:pt x="103" y="0"/>
                    <a:pt x="103" y="0"/>
                  </a:cubicBezTo>
                  <a:cubicBezTo>
                    <a:pt x="103" y="0"/>
                    <a:pt x="101" y="1"/>
                    <a:pt x="97" y="2"/>
                  </a:cubicBezTo>
                  <a:cubicBezTo>
                    <a:pt x="95" y="3"/>
                    <a:pt x="93" y="4"/>
                    <a:pt x="90" y="5"/>
                  </a:cubicBezTo>
                  <a:cubicBezTo>
                    <a:pt x="88" y="7"/>
                    <a:pt x="85" y="8"/>
                    <a:pt x="82" y="10"/>
                  </a:cubicBezTo>
                  <a:cubicBezTo>
                    <a:pt x="79" y="12"/>
                    <a:pt x="76" y="14"/>
                    <a:pt x="73" y="17"/>
                  </a:cubicBezTo>
                  <a:cubicBezTo>
                    <a:pt x="72" y="18"/>
                    <a:pt x="71" y="20"/>
                    <a:pt x="69" y="21"/>
                  </a:cubicBezTo>
                  <a:cubicBezTo>
                    <a:pt x="68" y="22"/>
                    <a:pt x="66" y="24"/>
                    <a:pt x="65" y="25"/>
                  </a:cubicBezTo>
                  <a:cubicBezTo>
                    <a:pt x="62" y="28"/>
                    <a:pt x="60" y="32"/>
                    <a:pt x="57" y="35"/>
                  </a:cubicBezTo>
                  <a:cubicBezTo>
                    <a:pt x="55" y="39"/>
                    <a:pt x="53" y="43"/>
                    <a:pt x="51" y="47"/>
                  </a:cubicBezTo>
                  <a:cubicBezTo>
                    <a:pt x="43" y="62"/>
                    <a:pt x="39" y="79"/>
                    <a:pt x="38" y="92"/>
                  </a:cubicBezTo>
                  <a:cubicBezTo>
                    <a:pt x="37" y="99"/>
                    <a:pt x="37" y="104"/>
                    <a:pt x="37" y="108"/>
                  </a:cubicBezTo>
                  <a:cubicBezTo>
                    <a:pt x="37" y="109"/>
                    <a:pt x="37" y="111"/>
                    <a:pt x="37" y="112"/>
                  </a:cubicBezTo>
                  <a:cubicBezTo>
                    <a:pt x="37" y="112"/>
                    <a:pt x="37" y="112"/>
                    <a:pt x="37" y="112"/>
                  </a:cubicBezTo>
                  <a:cubicBezTo>
                    <a:pt x="37" y="113"/>
                    <a:pt x="37" y="113"/>
                    <a:pt x="37" y="113"/>
                  </a:cubicBezTo>
                  <a:lnTo>
                    <a:pt x="0" y="110"/>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4" name="Freeform 192"/>
            <p:cNvSpPr/>
            <p:nvPr/>
          </p:nvSpPr>
          <p:spPr bwMode="auto">
            <a:xfrm>
              <a:off x="10364788" y="6223001"/>
              <a:ext cx="433388" cy="498475"/>
            </a:xfrm>
            <a:custGeom>
              <a:avLst/>
              <a:gdLst>
                <a:gd name="T0" fmla="*/ 66 w 104"/>
                <a:gd name="T1" fmla="*/ 113 h 113"/>
                <a:gd name="T2" fmla="*/ 66 w 104"/>
                <a:gd name="T3" fmla="*/ 112 h 113"/>
                <a:gd name="T4" fmla="*/ 66 w 104"/>
                <a:gd name="T5" fmla="*/ 112 h 113"/>
                <a:gd name="T6" fmla="*/ 66 w 104"/>
                <a:gd name="T7" fmla="*/ 108 h 113"/>
                <a:gd name="T8" fmla="*/ 65 w 104"/>
                <a:gd name="T9" fmla="*/ 92 h 113"/>
                <a:gd name="T10" fmla="*/ 53 w 104"/>
                <a:gd name="T11" fmla="*/ 47 h 113"/>
                <a:gd name="T12" fmla="*/ 46 w 104"/>
                <a:gd name="T13" fmla="*/ 35 h 113"/>
                <a:gd name="T14" fmla="*/ 38 w 104"/>
                <a:gd name="T15" fmla="*/ 25 h 113"/>
                <a:gd name="T16" fmla="*/ 34 w 104"/>
                <a:gd name="T17" fmla="*/ 21 h 113"/>
                <a:gd name="T18" fmla="*/ 30 w 104"/>
                <a:gd name="T19" fmla="*/ 17 h 113"/>
                <a:gd name="T20" fmla="*/ 21 w 104"/>
                <a:gd name="T21" fmla="*/ 10 h 113"/>
                <a:gd name="T22" fmla="*/ 13 w 104"/>
                <a:gd name="T23" fmla="*/ 5 h 113"/>
                <a:gd name="T24" fmla="*/ 6 w 104"/>
                <a:gd name="T25" fmla="*/ 2 h 113"/>
                <a:gd name="T26" fmla="*/ 0 w 104"/>
                <a:gd name="T27" fmla="*/ 0 h 113"/>
                <a:gd name="T28" fmla="*/ 7 w 104"/>
                <a:gd name="T29" fmla="*/ 1 h 113"/>
                <a:gd name="T30" fmla="*/ 14 w 104"/>
                <a:gd name="T31" fmla="*/ 2 h 113"/>
                <a:gd name="T32" fmla="*/ 24 w 104"/>
                <a:gd name="T33" fmla="*/ 5 h 113"/>
                <a:gd name="T34" fmla="*/ 35 w 104"/>
                <a:gd name="T35" fmla="*/ 10 h 113"/>
                <a:gd name="T36" fmla="*/ 40 w 104"/>
                <a:gd name="T37" fmla="*/ 13 h 113"/>
                <a:gd name="T38" fmla="*/ 46 w 104"/>
                <a:gd name="T39" fmla="*/ 16 h 113"/>
                <a:gd name="T40" fmla="*/ 58 w 104"/>
                <a:gd name="T41" fmla="*/ 25 h 113"/>
                <a:gd name="T42" fmla="*/ 68 w 104"/>
                <a:gd name="T43" fmla="*/ 36 h 113"/>
                <a:gd name="T44" fmla="*/ 85 w 104"/>
                <a:gd name="T45" fmla="*/ 61 h 113"/>
                <a:gd name="T46" fmla="*/ 96 w 104"/>
                <a:gd name="T47" fmla="*/ 85 h 113"/>
                <a:gd name="T48" fmla="*/ 102 w 104"/>
                <a:gd name="T49" fmla="*/ 102 h 113"/>
                <a:gd name="T50" fmla="*/ 103 w 104"/>
                <a:gd name="T51" fmla="*/ 108 h 113"/>
                <a:gd name="T52" fmla="*/ 104 w 104"/>
                <a:gd name="T53" fmla="*/ 110 h 113"/>
                <a:gd name="T54" fmla="*/ 66 w 104"/>
                <a:gd name="T55"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4" h="113">
                  <a:moveTo>
                    <a:pt x="66" y="113"/>
                  </a:moveTo>
                  <a:cubicBezTo>
                    <a:pt x="66" y="112"/>
                    <a:pt x="66" y="112"/>
                    <a:pt x="66" y="112"/>
                  </a:cubicBezTo>
                  <a:cubicBezTo>
                    <a:pt x="66" y="112"/>
                    <a:pt x="66" y="112"/>
                    <a:pt x="66" y="112"/>
                  </a:cubicBezTo>
                  <a:cubicBezTo>
                    <a:pt x="66" y="111"/>
                    <a:pt x="66" y="109"/>
                    <a:pt x="66" y="108"/>
                  </a:cubicBezTo>
                  <a:cubicBezTo>
                    <a:pt x="66" y="104"/>
                    <a:pt x="66" y="99"/>
                    <a:pt x="65" y="92"/>
                  </a:cubicBezTo>
                  <a:cubicBezTo>
                    <a:pt x="64" y="79"/>
                    <a:pt x="60" y="62"/>
                    <a:pt x="53" y="47"/>
                  </a:cubicBezTo>
                  <a:cubicBezTo>
                    <a:pt x="51" y="43"/>
                    <a:pt x="49" y="39"/>
                    <a:pt x="46" y="35"/>
                  </a:cubicBezTo>
                  <a:cubicBezTo>
                    <a:pt x="44" y="32"/>
                    <a:pt x="41" y="28"/>
                    <a:pt x="38" y="25"/>
                  </a:cubicBezTo>
                  <a:cubicBezTo>
                    <a:pt x="37" y="24"/>
                    <a:pt x="36" y="22"/>
                    <a:pt x="34" y="21"/>
                  </a:cubicBezTo>
                  <a:cubicBezTo>
                    <a:pt x="33" y="20"/>
                    <a:pt x="31" y="18"/>
                    <a:pt x="30" y="17"/>
                  </a:cubicBezTo>
                  <a:cubicBezTo>
                    <a:pt x="27" y="14"/>
                    <a:pt x="24" y="12"/>
                    <a:pt x="21" y="10"/>
                  </a:cubicBezTo>
                  <a:cubicBezTo>
                    <a:pt x="18" y="8"/>
                    <a:pt x="15" y="7"/>
                    <a:pt x="13" y="5"/>
                  </a:cubicBezTo>
                  <a:cubicBezTo>
                    <a:pt x="10" y="4"/>
                    <a:pt x="8" y="3"/>
                    <a:pt x="6" y="2"/>
                  </a:cubicBezTo>
                  <a:cubicBezTo>
                    <a:pt x="3" y="1"/>
                    <a:pt x="0" y="0"/>
                    <a:pt x="0" y="0"/>
                  </a:cubicBezTo>
                  <a:cubicBezTo>
                    <a:pt x="0" y="0"/>
                    <a:pt x="3" y="0"/>
                    <a:pt x="7" y="1"/>
                  </a:cubicBezTo>
                  <a:cubicBezTo>
                    <a:pt x="9" y="1"/>
                    <a:pt x="11" y="2"/>
                    <a:pt x="14" y="2"/>
                  </a:cubicBezTo>
                  <a:cubicBezTo>
                    <a:pt x="17" y="3"/>
                    <a:pt x="20" y="4"/>
                    <a:pt x="24" y="5"/>
                  </a:cubicBezTo>
                  <a:cubicBezTo>
                    <a:pt x="27" y="6"/>
                    <a:pt x="31" y="8"/>
                    <a:pt x="35" y="10"/>
                  </a:cubicBezTo>
                  <a:cubicBezTo>
                    <a:pt x="37" y="11"/>
                    <a:pt x="38" y="12"/>
                    <a:pt x="40" y="13"/>
                  </a:cubicBezTo>
                  <a:cubicBezTo>
                    <a:pt x="42" y="14"/>
                    <a:pt x="44" y="15"/>
                    <a:pt x="46" y="16"/>
                  </a:cubicBezTo>
                  <a:cubicBezTo>
                    <a:pt x="50" y="19"/>
                    <a:pt x="54" y="22"/>
                    <a:pt x="58" y="25"/>
                  </a:cubicBezTo>
                  <a:cubicBezTo>
                    <a:pt x="61" y="29"/>
                    <a:pt x="65" y="32"/>
                    <a:pt x="68" y="36"/>
                  </a:cubicBezTo>
                  <a:cubicBezTo>
                    <a:pt x="75" y="44"/>
                    <a:pt x="81" y="52"/>
                    <a:pt x="85" y="61"/>
                  </a:cubicBezTo>
                  <a:cubicBezTo>
                    <a:pt x="90" y="69"/>
                    <a:pt x="94" y="77"/>
                    <a:pt x="96" y="85"/>
                  </a:cubicBezTo>
                  <a:cubicBezTo>
                    <a:pt x="99" y="92"/>
                    <a:pt x="101" y="98"/>
                    <a:pt x="102" y="102"/>
                  </a:cubicBezTo>
                  <a:cubicBezTo>
                    <a:pt x="103" y="105"/>
                    <a:pt x="103" y="106"/>
                    <a:pt x="103" y="108"/>
                  </a:cubicBezTo>
                  <a:cubicBezTo>
                    <a:pt x="104" y="109"/>
                    <a:pt x="104" y="110"/>
                    <a:pt x="104" y="110"/>
                  </a:cubicBezTo>
                  <a:lnTo>
                    <a:pt x="66" y="113"/>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5" name="Freeform 193"/>
            <p:cNvSpPr/>
            <p:nvPr/>
          </p:nvSpPr>
          <p:spPr bwMode="auto">
            <a:xfrm>
              <a:off x="10618788" y="6438901"/>
              <a:ext cx="441325" cy="282575"/>
            </a:xfrm>
            <a:custGeom>
              <a:avLst/>
              <a:gdLst>
                <a:gd name="T0" fmla="*/ 0 w 106"/>
                <a:gd name="T1" fmla="*/ 58 h 64"/>
                <a:gd name="T2" fmla="*/ 0 w 106"/>
                <a:gd name="T3" fmla="*/ 57 h 64"/>
                <a:gd name="T4" fmla="*/ 1 w 106"/>
                <a:gd name="T5" fmla="*/ 56 h 64"/>
                <a:gd name="T6" fmla="*/ 2 w 106"/>
                <a:gd name="T7" fmla="*/ 54 h 64"/>
                <a:gd name="T8" fmla="*/ 3 w 106"/>
                <a:gd name="T9" fmla="*/ 51 h 64"/>
                <a:gd name="T10" fmla="*/ 6 w 106"/>
                <a:gd name="T11" fmla="*/ 45 h 64"/>
                <a:gd name="T12" fmla="*/ 11 w 106"/>
                <a:gd name="T13" fmla="*/ 37 h 64"/>
                <a:gd name="T14" fmla="*/ 17 w 106"/>
                <a:gd name="T15" fmla="*/ 29 h 64"/>
                <a:gd name="T16" fmla="*/ 25 w 106"/>
                <a:gd name="T17" fmla="*/ 20 h 64"/>
                <a:gd name="T18" fmla="*/ 30 w 106"/>
                <a:gd name="T19" fmla="*/ 17 h 64"/>
                <a:gd name="T20" fmla="*/ 35 w 106"/>
                <a:gd name="T21" fmla="*/ 13 h 64"/>
                <a:gd name="T22" fmla="*/ 40 w 106"/>
                <a:gd name="T23" fmla="*/ 10 h 64"/>
                <a:gd name="T24" fmla="*/ 46 w 106"/>
                <a:gd name="T25" fmla="*/ 7 h 64"/>
                <a:gd name="T26" fmla="*/ 57 w 106"/>
                <a:gd name="T27" fmla="*/ 3 h 64"/>
                <a:gd name="T28" fmla="*/ 68 w 106"/>
                <a:gd name="T29" fmla="*/ 1 h 64"/>
                <a:gd name="T30" fmla="*/ 78 w 106"/>
                <a:gd name="T31" fmla="*/ 0 h 64"/>
                <a:gd name="T32" fmla="*/ 87 w 106"/>
                <a:gd name="T33" fmla="*/ 0 h 64"/>
                <a:gd name="T34" fmla="*/ 91 w 106"/>
                <a:gd name="T35" fmla="*/ 0 h 64"/>
                <a:gd name="T36" fmla="*/ 95 w 106"/>
                <a:gd name="T37" fmla="*/ 0 h 64"/>
                <a:gd name="T38" fmla="*/ 101 w 106"/>
                <a:gd name="T39" fmla="*/ 1 h 64"/>
                <a:gd name="T40" fmla="*/ 106 w 106"/>
                <a:gd name="T41" fmla="*/ 1 h 64"/>
                <a:gd name="T42" fmla="*/ 101 w 106"/>
                <a:gd name="T43" fmla="*/ 2 h 64"/>
                <a:gd name="T44" fmla="*/ 95 w 106"/>
                <a:gd name="T45" fmla="*/ 4 h 64"/>
                <a:gd name="T46" fmla="*/ 92 w 106"/>
                <a:gd name="T47" fmla="*/ 4 h 64"/>
                <a:gd name="T48" fmla="*/ 88 w 106"/>
                <a:gd name="T49" fmla="*/ 6 h 64"/>
                <a:gd name="T50" fmla="*/ 80 w 106"/>
                <a:gd name="T51" fmla="*/ 8 h 64"/>
                <a:gd name="T52" fmla="*/ 72 w 106"/>
                <a:gd name="T53" fmla="*/ 12 h 64"/>
                <a:gd name="T54" fmla="*/ 64 w 106"/>
                <a:gd name="T55" fmla="*/ 17 h 64"/>
                <a:gd name="T56" fmla="*/ 56 w 106"/>
                <a:gd name="T57" fmla="*/ 23 h 64"/>
                <a:gd name="T58" fmla="*/ 53 w 106"/>
                <a:gd name="T59" fmla="*/ 27 h 64"/>
                <a:gd name="T60" fmla="*/ 50 w 106"/>
                <a:gd name="T61" fmla="*/ 30 h 64"/>
                <a:gd name="T62" fmla="*/ 47 w 106"/>
                <a:gd name="T63" fmla="*/ 34 h 64"/>
                <a:gd name="T64" fmla="*/ 45 w 106"/>
                <a:gd name="T65" fmla="*/ 37 h 64"/>
                <a:gd name="T66" fmla="*/ 41 w 106"/>
                <a:gd name="T67" fmla="*/ 45 h 64"/>
                <a:gd name="T68" fmla="*/ 39 w 106"/>
                <a:gd name="T69" fmla="*/ 51 h 64"/>
                <a:gd name="T70" fmla="*/ 38 w 106"/>
                <a:gd name="T71" fmla="*/ 57 h 64"/>
                <a:gd name="T72" fmla="*/ 37 w 106"/>
                <a:gd name="T73" fmla="*/ 61 h 64"/>
                <a:gd name="T74" fmla="*/ 37 w 106"/>
                <a:gd name="T75" fmla="*/ 63 h 64"/>
                <a:gd name="T76" fmla="*/ 37 w 106"/>
                <a:gd name="T77" fmla="*/ 63 h 64"/>
                <a:gd name="T78" fmla="*/ 36 w 106"/>
                <a:gd name="T79" fmla="*/ 64 h 64"/>
                <a:gd name="T80" fmla="*/ 36 w 106"/>
                <a:gd name="T81" fmla="*/ 64 h 64"/>
                <a:gd name="T82" fmla="*/ 0 w 106"/>
                <a:gd name="T83" fmla="*/ 5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64">
                  <a:moveTo>
                    <a:pt x="0" y="58"/>
                  </a:moveTo>
                  <a:cubicBezTo>
                    <a:pt x="0" y="57"/>
                    <a:pt x="0" y="57"/>
                    <a:pt x="0" y="57"/>
                  </a:cubicBezTo>
                  <a:cubicBezTo>
                    <a:pt x="0" y="57"/>
                    <a:pt x="0" y="57"/>
                    <a:pt x="1" y="56"/>
                  </a:cubicBezTo>
                  <a:cubicBezTo>
                    <a:pt x="1" y="55"/>
                    <a:pt x="1" y="54"/>
                    <a:pt x="2" y="54"/>
                  </a:cubicBezTo>
                  <a:cubicBezTo>
                    <a:pt x="2" y="53"/>
                    <a:pt x="2" y="52"/>
                    <a:pt x="3" y="51"/>
                  </a:cubicBezTo>
                  <a:cubicBezTo>
                    <a:pt x="3" y="49"/>
                    <a:pt x="5" y="47"/>
                    <a:pt x="6" y="45"/>
                  </a:cubicBezTo>
                  <a:cubicBezTo>
                    <a:pt x="7" y="42"/>
                    <a:pt x="9" y="40"/>
                    <a:pt x="11" y="37"/>
                  </a:cubicBezTo>
                  <a:cubicBezTo>
                    <a:pt x="12" y="34"/>
                    <a:pt x="15" y="31"/>
                    <a:pt x="17" y="29"/>
                  </a:cubicBezTo>
                  <a:cubicBezTo>
                    <a:pt x="20" y="26"/>
                    <a:pt x="22" y="23"/>
                    <a:pt x="25" y="20"/>
                  </a:cubicBezTo>
                  <a:cubicBezTo>
                    <a:pt x="27" y="19"/>
                    <a:pt x="28" y="18"/>
                    <a:pt x="30" y="17"/>
                  </a:cubicBezTo>
                  <a:cubicBezTo>
                    <a:pt x="32" y="15"/>
                    <a:pt x="33" y="14"/>
                    <a:pt x="35" y="13"/>
                  </a:cubicBezTo>
                  <a:cubicBezTo>
                    <a:pt x="37" y="12"/>
                    <a:pt x="39" y="11"/>
                    <a:pt x="40" y="10"/>
                  </a:cubicBezTo>
                  <a:cubicBezTo>
                    <a:pt x="46" y="7"/>
                    <a:pt x="46" y="7"/>
                    <a:pt x="46" y="7"/>
                  </a:cubicBezTo>
                  <a:cubicBezTo>
                    <a:pt x="50" y="6"/>
                    <a:pt x="53" y="4"/>
                    <a:pt x="57" y="3"/>
                  </a:cubicBezTo>
                  <a:cubicBezTo>
                    <a:pt x="61" y="2"/>
                    <a:pt x="65" y="1"/>
                    <a:pt x="68" y="1"/>
                  </a:cubicBezTo>
                  <a:cubicBezTo>
                    <a:pt x="72" y="0"/>
                    <a:pt x="75" y="0"/>
                    <a:pt x="78" y="0"/>
                  </a:cubicBezTo>
                  <a:cubicBezTo>
                    <a:pt x="82" y="0"/>
                    <a:pt x="85" y="0"/>
                    <a:pt x="87" y="0"/>
                  </a:cubicBezTo>
                  <a:cubicBezTo>
                    <a:pt x="89" y="0"/>
                    <a:pt x="90" y="0"/>
                    <a:pt x="91" y="0"/>
                  </a:cubicBezTo>
                  <a:cubicBezTo>
                    <a:pt x="93" y="0"/>
                    <a:pt x="94" y="0"/>
                    <a:pt x="95" y="0"/>
                  </a:cubicBezTo>
                  <a:cubicBezTo>
                    <a:pt x="97" y="0"/>
                    <a:pt x="99" y="1"/>
                    <a:pt x="101" y="1"/>
                  </a:cubicBezTo>
                  <a:cubicBezTo>
                    <a:pt x="104" y="1"/>
                    <a:pt x="106" y="1"/>
                    <a:pt x="106" y="1"/>
                  </a:cubicBezTo>
                  <a:cubicBezTo>
                    <a:pt x="106" y="1"/>
                    <a:pt x="104" y="2"/>
                    <a:pt x="101" y="2"/>
                  </a:cubicBezTo>
                  <a:cubicBezTo>
                    <a:pt x="99" y="3"/>
                    <a:pt x="97" y="3"/>
                    <a:pt x="95" y="4"/>
                  </a:cubicBezTo>
                  <a:cubicBezTo>
                    <a:pt x="94" y="4"/>
                    <a:pt x="93" y="4"/>
                    <a:pt x="92" y="4"/>
                  </a:cubicBezTo>
                  <a:cubicBezTo>
                    <a:pt x="91" y="5"/>
                    <a:pt x="90" y="5"/>
                    <a:pt x="88" y="6"/>
                  </a:cubicBezTo>
                  <a:cubicBezTo>
                    <a:pt x="86" y="6"/>
                    <a:pt x="83" y="7"/>
                    <a:pt x="80" y="8"/>
                  </a:cubicBezTo>
                  <a:cubicBezTo>
                    <a:pt x="78" y="10"/>
                    <a:pt x="75" y="11"/>
                    <a:pt x="72" y="12"/>
                  </a:cubicBezTo>
                  <a:cubicBezTo>
                    <a:pt x="69" y="14"/>
                    <a:pt x="66" y="16"/>
                    <a:pt x="64" y="17"/>
                  </a:cubicBezTo>
                  <a:cubicBezTo>
                    <a:pt x="61" y="19"/>
                    <a:pt x="58" y="21"/>
                    <a:pt x="56" y="23"/>
                  </a:cubicBezTo>
                  <a:cubicBezTo>
                    <a:pt x="53" y="27"/>
                    <a:pt x="53" y="27"/>
                    <a:pt x="53" y="27"/>
                  </a:cubicBezTo>
                  <a:cubicBezTo>
                    <a:pt x="52" y="28"/>
                    <a:pt x="51" y="29"/>
                    <a:pt x="50" y="30"/>
                  </a:cubicBezTo>
                  <a:cubicBezTo>
                    <a:pt x="49" y="31"/>
                    <a:pt x="48" y="33"/>
                    <a:pt x="47" y="34"/>
                  </a:cubicBezTo>
                  <a:cubicBezTo>
                    <a:pt x="46" y="35"/>
                    <a:pt x="46" y="36"/>
                    <a:pt x="45" y="37"/>
                  </a:cubicBezTo>
                  <a:cubicBezTo>
                    <a:pt x="43" y="40"/>
                    <a:pt x="42" y="42"/>
                    <a:pt x="41" y="45"/>
                  </a:cubicBezTo>
                  <a:cubicBezTo>
                    <a:pt x="41" y="47"/>
                    <a:pt x="40" y="49"/>
                    <a:pt x="39" y="51"/>
                  </a:cubicBezTo>
                  <a:cubicBezTo>
                    <a:pt x="39" y="53"/>
                    <a:pt x="38" y="55"/>
                    <a:pt x="38" y="57"/>
                  </a:cubicBezTo>
                  <a:cubicBezTo>
                    <a:pt x="38" y="59"/>
                    <a:pt x="38" y="60"/>
                    <a:pt x="37" y="61"/>
                  </a:cubicBezTo>
                  <a:cubicBezTo>
                    <a:pt x="37" y="62"/>
                    <a:pt x="37" y="62"/>
                    <a:pt x="37" y="63"/>
                  </a:cubicBezTo>
                  <a:cubicBezTo>
                    <a:pt x="37" y="63"/>
                    <a:pt x="37" y="63"/>
                    <a:pt x="37" y="63"/>
                  </a:cubicBezTo>
                  <a:cubicBezTo>
                    <a:pt x="36" y="64"/>
                    <a:pt x="36" y="64"/>
                    <a:pt x="36" y="64"/>
                  </a:cubicBezTo>
                  <a:cubicBezTo>
                    <a:pt x="36" y="64"/>
                    <a:pt x="36" y="64"/>
                    <a:pt x="36" y="64"/>
                  </a:cubicBezTo>
                  <a:lnTo>
                    <a:pt x="0" y="58"/>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6" name="Freeform 194"/>
            <p:cNvSpPr/>
            <p:nvPr/>
          </p:nvSpPr>
          <p:spPr bwMode="auto">
            <a:xfrm>
              <a:off x="10321926" y="6438901"/>
              <a:ext cx="442913" cy="282575"/>
            </a:xfrm>
            <a:custGeom>
              <a:avLst/>
              <a:gdLst>
                <a:gd name="T0" fmla="*/ 67 w 106"/>
                <a:gd name="T1" fmla="*/ 64 h 64"/>
                <a:gd name="T2" fmla="*/ 67 w 106"/>
                <a:gd name="T3" fmla="*/ 64 h 64"/>
                <a:gd name="T4" fmla="*/ 68 w 106"/>
                <a:gd name="T5" fmla="*/ 63 h 64"/>
                <a:gd name="T6" fmla="*/ 68 w 106"/>
                <a:gd name="T7" fmla="*/ 63 h 64"/>
                <a:gd name="T8" fmla="*/ 68 w 106"/>
                <a:gd name="T9" fmla="*/ 61 h 64"/>
                <a:gd name="T10" fmla="*/ 68 w 106"/>
                <a:gd name="T11" fmla="*/ 57 h 64"/>
                <a:gd name="T12" fmla="*/ 67 w 106"/>
                <a:gd name="T13" fmla="*/ 51 h 64"/>
                <a:gd name="T14" fmla="*/ 65 w 106"/>
                <a:gd name="T15" fmla="*/ 45 h 64"/>
                <a:gd name="T16" fmla="*/ 61 w 106"/>
                <a:gd name="T17" fmla="*/ 37 h 64"/>
                <a:gd name="T18" fmla="*/ 59 w 106"/>
                <a:gd name="T19" fmla="*/ 34 h 64"/>
                <a:gd name="T20" fmla="*/ 56 w 106"/>
                <a:gd name="T21" fmla="*/ 30 h 64"/>
                <a:gd name="T22" fmla="*/ 53 w 106"/>
                <a:gd name="T23" fmla="*/ 27 h 64"/>
                <a:gd name="T24" fmla="*/ 50 w 106"/>
                <a:gd name="T25" fmla="*/ 23 h 64"/>
                <a:gd name="T26" fmla="*/ 42 w 106"/>
                <a:gd name="T27" fmla="*/ 17 h 64"/>
                <a:gd name="T28" fmla="*/ 34 w 106"/>
                <a:gd name="T29" fmla="*/ 12 h 64"/>
                <a:gd name="T30" fmla="*/ 26 w 106"/>
                <a:gd name="T31" fmla="*/ 8 h 64"/>
                <a:gd name="T32" fmla="*/ 18 w 106"/>
                <a:gd name="T33" fmla="*/ 6 h 64"/>
                <a:gd name="T34" fmla="*/ 14 w 106"/>
                <a:gd name="T35" fmla="*/ 4 h 64"/>
                <a:gd name="T36" fmla="*/ 11 w 106"/>
                <a:gd name="T37" fmla="*/ 4 h 64"/>
                <a:gd name="T38" fmla="*/ 5 w 106"/>
                <a:gd name="T39" fmla="*/ 2 h 64"/>
                <a:gd name="T40" fmla="*/ 0 w 106"/>
                <a:gd name="T41" fmla="*/ 1 h 64"/>
                <a:gd name="T42" fmla="*/ 5 w 106"/>
                <a:gd name="T43" fmla="*/ 1 h 64"/>
                <a:gd name="T44" fmla="*/ 11 w 106"/>
                <a:gd name="T45" fmla="*/ 0 h 64"/>
                <a:gd name="T46" fmla="*/ 15 w 106"/>
                <a:gd name="T47" fmla="*/ 0 h 64"/>
                <a:gd name="T48" fmla="*/ 18 w 106"/>
                <a:gd name="T49" fmla="*/ 0 h 64"/>
                <a:gd name="T50" fmla="*/ 28 w 106"/>
                <a:gd name="T51" fmla="*/ 0 h 64"/>
                <a:gd name="T52" fmla="*/ 38 w 106"/>
                <a:gd name="T53" fmla="*/ 1 h 64"/>
                <a:gd name="T54" fmla="*/ 49 w 106"/>
                <a:gd name="T55" fmla="*/ 3 h 64"/>
                <a:gd name="T56" fmla="*/ 60 w 106"/>
                <a:gd name="T57" fmla="*/ 7 h 64"/>
                <a:gd name="T58" fmla="*/ 66 w 106"/>
                <a:gd name="T59" fmla="*/ 10 h 64"/>
                <a:gd name="T60" fmla="*/ 71 w 106"/>
                <a:gd name="T61" fmla="*/ 13 h 64"/>
                <a:gd name="T62" fmla="*/ 76 w 106"/>
                <a:gd name="T63" fmla="*/ 17 h 64"/>
                <a:gd name="T64" fmla="*/ 81 w 106"/>
                <a:gd name="T65" fmla="*/ 20 h 64"/>
                <a:gd name="T66" fmla="*/ 89 w 106"/>
                <a:gd name="T67" fmla="*/ 29 h 64"/>
                <a:gd name="T68" fmla="*/ 95 w 106"/>
                <a:gd name="T69" fmla="*/ 37 h 64"/>
                <a:gd name="T70" fmla="*/ 100 w 106"/>
                <a:gd name="T71" fmla="*/ 45 h 64"/>
                <a:gd name="T72" fmla="*/ 103 w 106"/>
                <a:gd name="T73" fmla="*/ 51 h 64"/>
                <a:gd name="T74" fmla="*/ 104 w 106"/>
                <a:gd name="T75" fmla="*/ 54 h 64"/>
                <a:gd name="T76" fmla="*/ 105 w 106"/>
                <a:gd name="T77" fmla="*/ 56 h 64"/>
                <a:gd name="T78" fmla="*/ 106 w 106"/>
                <a:gd name="T79" fmla="*/ 57 h 64"/>
                <a:gd name="T80" fmla="*/ 105 w 106"/>
                <a:gd name="T81" fmla="*/ 58 h 64"/>
                <a:gd name="T82" fmla="*/ 67 w 106"/>
                <a:gd name="T83"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64">
                  <a:moveTo>
                    <a:pt x="67" y="64"/>
                  </a:moveTo>
                  <a:cubicBezTo>
                    <a:pt x="67" y="64"/>
                    <a:pt x="67" y="64"/>
                    <a:pt x="67" y="64"/>
                  </a:cubicBezTo>
                  <a:cubicBezTo>
                    <a:pt x="68" y="63"/>
                    <a:pt x="68" y="63"/>
                    <a:pt x="68" y="63"/>
                  </a:cubicBezTo>
                  <a:cubicBezTo>
                    <a:pt x="68" y="63"/>
                    <a:pt x="68" y="63"/>
                    <a:pt x="68" y="63"/>
                  </a:cubicBezTo>
                  <a:cubicBezTo>
                    <a:pt x="68" y="62"/>
                    <a:pt x="68" y="62"/>
                    <a:pt x="68" y="61"/>
                  </a:cubicBezTo>
                  <a:cubicBezTo>
                    <a:pt x="68" y="60"/>
                    <a:pt x="68" y="59"/>
                    <a:pt x="68" y="57"/>
                  </a:cubicBezTo>
                  <a:cubicBezTo>
                    <a:pt x="68" y="55"/>
                    <a:pt x="67" y="53"/>
                    <a:pt x="67" y="51"/>
                  </a:cubicBezTo>
                  <a:cubicBezTo>
                    <a:pt x="66" y="49"/>
                    <a:pt x="65" y="47"/>
                    <a:pt x="65" y="45"/>
                  </a:cubicBezTo>
                  <a:cubicBezTo>
                    <a:pt x="64" y="42"/>
                    <a:pt x="63" y="40"/>
                    <a:pt x="61" y="37"/>
                  </a:cubicBezTo>
                  <a:cubicBezTo>
                    <a:pt x="60" y="36"/>
                    <a:pt x="60" y="35"/>
                    <a:pt x="59" y="34"/>
                  </a:cubicBezTo>
                  <a:cubicBezTo>
                    <a:pt x="58" y="33"/>
                    <a:pt x="57" y="31"/>
                    <a:pt x="56" y="30"/>
                  </a:cubicBezTo>
                  <a:cubicBezTo>
                    <a:pt x="55" y="29"/>
                    <a:pt x="54" y="28"/>
                    <a:pt x="53" y="27"/>
                  </a:cubicBezTo>
                  <a:cubicBezTo>
                    <a:pt x="50" y="23"/>
                    <a:pt x="50" y="23"/>
                    <a:pt x="50" y="23"/>
                  </a:cubicBezTo>
                  <a:cubicBezTo>
                    <a:pt x="48" y="21"/>
                    <a:pt x="45" y="19"/>
                    <a:pt x="42" y="17"/>
                  </a:cubicBezTo>
                  <a:cubicBezTo>
                    <a:pt x="40" y="16"/>
                    <a:pt x="37" y="14"/>
                    <a:pt x="34" y="12"/>
                  </a:cubicBezTo>
                  <a:cubicBezTo>
                    <a:pt x="31" y="11"/>
                    <a:pt x="28" y="10"/>
                    <a:pt x="26" y="8"/>
                  </a:cubicBezTo>
                  <a:cubicBezTo>
                    <a:pt x="23" y="7"/>
                    <a:pt x="20" y="6"/>
                    <a:pt x="18" y="6"/>
                  </a:cubicBezTo>
                  <a:cubicBezTo>
                    <a:pt x="16" y="5"/>
                    <a:pt x="15" y="5"/>
                    <a:pt x="14" y="4"/>
                  </a:cubicBezTo>
                  <a:cubicBezTo>
                    <a:pt x="13" y="4"/>
                    <a:pt x="12" y="4"/>
                    <a:pt x="11" y="4"/>
                  </a:cubicBezTo>
                  <a:cubicBezTo>
                    <a:pt x="9" y="3"/>
                    <a:pt x="7" y="3"/>
                    <a:pt x="5" y="2"/>
                  </a:cubicBezTo>
                  <a:cubicBezTo>
                    <a:pt x="2" y="2"/>
                    <a:pt x="0" y="1"/>
                    <a:pt x="0" y="1"/>
                  </a:cubicBezTo>
                  <a:cubicBezTo>
                    <a:pt x="0" y="1"/>
                    <a:pt x="2" y="1"/>
                    <a:pt x="5" y="1"/>
                  </a:cubicBezTo>
                  <a:cubicBezTo>
                    <a:pt x="7" y="1"/>
                    <a:pt x="9" y="0"/>
                    <a:pt x="11" y="0"/>
                  </a:cubicBezTo>
                  <a:cubicBezTo>
                    <a:pt x="12" y="0"/>
                    <a:pt x="13" y="0"/>
                    <a:pt x="15" y="0"/>
                  </a:cubicBezTo>
                  <a:cubicBezTo>
                    <a:pt x="16" y="0"/>
                    <a:pt x="17" y="0"/>
                    <a:pt x="18" y="0"/>
                  </a:cubicBezTo>
                  <a:cubicBezTo>
                    <a:pt x="21" y="0"/>
                    <a:pt x="24" y="0"/>
                    <a:pt x="28" y="0"/>
                  </a:cubicBezTo>
                  <a:cubicBezTo>
                    <a:pt x="31" y="0"/>
                    <a:pt x="34" y="0"/>
                    <a:pt x="38" y="1"/>
                  </a:cubicBezTo>
                  <a:cubicBezTo>
                    <a:pt x="41" y="1"/>
                    <a:pt x="45" y="2"/>
                    <a:pt x="49" y="3"/>
                  </a:cubicBezTo>
                  <a:cubicBezTo>
                    <a:pt x="53" y="4"/>
                    <a:pt x="56" y="6"/>
                    <a:pt x="60" y="7"/>
                  </a:cubicBezTo>
                  <a:cubicBezTo>
                    <a:pt x="66" y="10"/>
                    <a:pt x="66" y="10"/>
                    <a:pt x="66" y="10"/>
                  </a:cubicBezTo>
                  <a:cubicBezTo>
                    <a:pt x="67" y="11"/>
                    <a:pt x="69" y="12"/>
                    <a:pt x="71" y="13"/>
                  </a:cubicBezTo>
                  <a:cubicBezTo>
                    <a:pt x="73" y="14"/>
                    <a:pt x="74" y="15"/>
                    <a:pt x="76" y="17"/>
                  </a:cubicBezTo>
                  <a:cubicBezTo>
                    <a:pt x="78" y="18"/>
                    <a:pt x="79" y="19"/>
                    <a:pt x="81" y="20"/>
                  </a:cubicBezTo>
                  <a:cubicBezTo>
                    <a:pt x="84" y="23"/>
                    <a:pt x="86" y="26"/>
                    <a:pt x="89" y="29"/>
                  </a:cubicBezTo>
                  <a:cubicBezTo>
                    <a:pt x="91" y="31"/>
                    <a:pt x="94" y="34"/>
                    <a:pt x="95" y="37"/>
                  </a:cubicBezTo>
                  <a:cubicBezTo>
                    <a:pt x="97" y="40"/>
                    <a:pt x="99" y="42"/>
                    <a:pt x="100" y="45"/>
                  </a:cubicBezTo>
                  <a:cubicBezTo>
                    <a:pt x="101" y="47"/>
                    <a:pt x="102" y="49"/>
                    <a:pt x="103" y="51"/>
                  </a:cubicBezTo>
                  <a:cubicBezTo>
                    <a:pt x="104" y="52"/>
                    <a:pt x="104" y="53"/>
                    <a:pt x="104" y="54"/>
                  </a:cubicBezTo>
                  <a:cubicBezTo>
                    <a:pt x="105" y="54"/>
                    <a:pt x="105" y="55"/>
                    <a:pt x="105" y="56"/>
                  </a:cubicBezTo>
                  <a:cubicBezTo>
                    <a:pt x="105" y="57"/>
                    <a:pt x="105" y="57"/>
                    <a:pt x="106" y="57"/>
                  </a:cubicBezTo>
                  <a:cubicBezTo>
                    <a:pt x="105" y="58"/>
                    <a:pt x="105" y="58"/>
                    <a:pt x="105" y="58"/>
                  </a:cubicBezTo>
                  <a:lnTo>
                    <a:pt x="67" y="64"/>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7" name="Freeform 195"/>
            <p:cNvSpPr/>
            <p:nvPr/>
          </p:nvSpPr>
          <p:spPr bwMode="auto">
            <a:xfrm>
              <a:off x="10614026" y="6170614"/>
              <a:ext cx="158750" cy="471488"/>
            </a:xfrm>
            <a:custGeom>
              <a:avLst/>
              <a:gdLst>
                <a:gd name="T0" fmla="*/ 0 w 38"/>
                <a:gd name="T1" fmla="*/ 107 h 107"/>
                <a:gd name="T2" fmla="*/ 0 w 38"/>
                <a:gd name="T3" fmla="*/ 106 h 107"/>
                <a:gd name="T4" fmla="*/ 0 w 38"/>
                <a:gd name="T5" fmla="*/ 102 h 107"/>
                <a:gd name="T6" fmla="*/ 2 w 38"/>
                <a:gd name="T7" fmla="*/ 89 h 107"/>
                <a:gd name="T8" fmla="*/ 8 w 38"/>
                <a:gd name="T9" fmla="*/ 50 h 107"/>
                <a:gd name="T10" fmla="*/ 14 w 38"/>
                <a:gd name="T11" fmla="*/ 30 h 107"/>
                <a:gd name="T12" fmla="*/ 22 w 38"/>
                <a:gd name="T13" fmla="*/ 13 h 107"/>
                <a:gd name="T14" fmla="*/ 27 w 38"/>
                <a:gd name="T15" fmla="*/ 7 h 107"/>
                <a:gd name="T16" fmla="*/ 30 w 38"/>
                <a:gd name="T17" fmla="*/ 3 h 107"/>
                <a:gd name="T18" fmla="*/ 33 w 38"/>
                <a:gd name="T19" fmla="*/ 1 h 107"/>
                <a:gd name="T20" fmla="*/ 34 w 38"/>
                <a:gd name="T21" fmla="*/ 0 h 107"/>
                <a:gd name="T22" fmla="*/ 33 w 38"/>
                <a:gd name="T23" fmla="*/ 1 h 107"/>
                <a:gd name="T24" fmla="*/ 32 w 38"/>
                <a:gd name="T25" fmla="*/ 4 h 107"/>
                <a:gd name="T26" fmla="*/ 30 w 38"/>
                <a:gd name="T27" fmla="*/ 9 h 107"/>
                <a:gd name="T28" fmla="*/ 28 w 38"/>
                <a:gd name="T29" fmla="*/ 16 h 107"/>
                <a:gd name="T30" fmla="*/ 26 w 38"/>
                <a:gd name="T31" fmla="*/ 32 h 107"/>
                <a:gd name="T32" fmla="*/ 27 w 38"/>
                <a:gd name="T33" fmla="*/ 52 h 107"/>
                <a:gd name="T34" fmla="*/ 33 w 38"/>
                <a:gd name="T35" fmla="*/ 87 h 107"/>
                <a:gd name="T36" fmla="*/ 36 w 38"/>
                <a:gd name="T37" fmla="*/ 99 h 107"/>
                <a:gd name="T38" fmla="*/ 37 w 38"/>
                <a:gd name="T39" fmla="*/ 102 h 107"/>
                <a:gd name="T40" fmla="*/ 38 w 38"/>
                <a:gd name="T41" fmla="*/ 103 h 107"/>
                <a:gd name="T42" fmla="*/ 0 w 38"/>
                <a:gd name="T4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107">
                  <a:moveTo>
                    <a:pt x="0" y="107"/>
                  </a:moveTo>
                  <a:cubicBezTo>
                    <a:pt x="0" y="107"/>
                    <a:pt x="0" y="107"/>
                    <a:pt x="0" y="106"/>
                  </a:cubicBezTo>
                  <a:cubicBezTo>
                    <a:pt x="0" y="105"/>
                    <a:pt x="0" y="104"/>
                    <a:pt x="0" y="102"/>
                  </a:cubicBezTo>
                  <a:cubicBezTo>
                    <a:pt x="1" y="99"/>
                    <a:pt x="1" y="94"/>
                    <a:pt x="2" y="89"/>
                  </a:cubicBezTo>
                  <a:cubicBezTo>
                    <a:pt x="3" y="78"/>
                    <a:pt x="5" y="64"/>
                    <a:pt x="8" y="50"/>
                  </a:cubicBezTo>
                  <a:cubicBezTo>
                    <a:pt x="10" y="43"/>
                    <a:pt x="12" y="36"/>
                    <a:pt x="14" y="30"/>
                  </a:cubicBezTo>
                  <a:cubicBezTo>
                    <a:pt x="17" y="24"/>
                    <a:pt x="20" y="18"/>
                    <a:pt x="22" y="13"/>
                  </a:cubicBezTo>
                  <a:cubicBezTo>
                    <a:pt x="24" y="11"/>
                    <a:pt x="25" y="9"/>
                    <a:pt x="27" y="7"/>
                  </a:cubicBezTo>
                  <a:cubicBezTo>
                    <a:pt x="28" y="6"/>
                    <a:pt x="29" y="4"/>
                    <a:pt x="30" y="3"/>
                  </a:cubicBezTo>
                  <a:cubicBezTo>
                    <a:pt x="31" y="2"/>
                    <a:pt x="33" y="2"/>
                    <a:pt x="33" y="1"/>
                  </a:cubicBezTo>
                  <a:cubicBezTo>
                    <a:pt x="34" y="1"/>
                    <a:pt x="34" y="0"/>
                    <a:pt x="34" y="0"/>
                  </a:cubicBezTo>
                  <a:cubicBezTo>
                    <a:pt x="34" y="0"/>
                    <a:pt x="34" y="1"/>
                    <a:pt x="33" y="1"/>
                  </a:cubicBezTo>
                  <a:cubicBezTo>
                    <a:pt x="33" y="2"/>
                    <a:pt x="32" y="3"/>
                    <a:pt x="32" y="4"/>
                  </a:cubicBezTo>
                  <a:cubicBezTo>
                    <a:pt x="31" y="6"/>
                    <a:pt x="30" y="7"/>
                    <a:pt x="30" y="9"/>
                  </a:cubicBezTo>
                  <a:cubicBezTo>
                    <a:pt x="29" y="11"/>
                    <a:pt x="28" y="13"/>
                    <a:pt x="28" y="16"/>
                  </a:cubicBezTo>
                  <a:cubicBezTo>
                    <a:pt x="27" y="20"/>
                    <a:pt x="26" y="26"/>
                    <a:pt x="26" y="32"/>
                  </a:cubicBezTo>
                  <a:cubicBezTo>
                    <a:pt x="26" y="39"/>
                    <a:pt x="26" y="45"/>
                    <a:pt x="27" y="52"/>
                  </a:cubicBezTo>
                  <a:cubicBezTo>
                    <a:pt x="28" y="65"/>
                    <a:pt x="31" y="78"/>
                    <a:pt x="33" y="87"/>
                  </a:cubicBezTo>
                  <a:cubicBezTo>
                    <a:pt x="35" y="92"/>
                    <a:pt x="36" y="96"/>
                    <a:pt x="36" y="99"/>
                  </a:cubicBezTo>
                  <a:cubicBezTo>
                    <a:pt x="37" y="100"/>
                    <a:pt x="37" y="101"/>
                    <a:pt x="37" y="102"/>
                  </a:cubicBezTo>
                  <a:cubicBezTo>
                    <a:pt x="37" y="103"/>
                    <a:pt x="38" y="103"/>
                    <a:pt x="38" y="103"/>
                  </a:cubicBezTo>
                  <a:lnTo>
                    <a:pt x="0" y="107"/>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8" name="Freeform 196"/>
            <p:cNvSpPr/>
            <p:nvPr/>
          </p:nvSpPr>
          <p:spPr bwMode="auto">
            <a:xfrm>
              <a:off x="4835525" y="6443664"/>
              <a:ext cx="358775" cy="419100"/>
            </a:xfrm>
            <a:custGeom>
              <a:avLst/>
              <a:gdLst>
                <a:gd name="T0" fmla="*/ 0 w 86"/>
                <a:gd name="T1" fmla="*/ 92 h 95"/>
                <a:gd name="T2" fmla="*/ 0 w 86"/>
                <a:gd name="T3" fmla="*/ 90 h 95"/>
                <a:gd name="T4" fmla="*/ 1 w 86"/>
                <a:gd name="T5" fmla="*/ 86 h 95"/>
                <a:gd name="T6" fmla="*/ 6 w 86"/>
                <a:gd name="T7" fmla="*/ 71 h 95"/>
                <a:gd name="T8" fmla="*/ 29 w 86"/>
                <a:gd name="T9" fmla="*/ 30 h 95"/>
                <a:gd name="T10" fmla="*/ 38 w 86"/>
                <a:gd name="T11" fmla="*/ 21 h 95"/>
                <a:gd name="T12" fmla="*/ 48 w 86"/>
                <a:gd name="T13" fmla="*/ 14 h 95"/>
                <a:gd name="T14" fmla="*/ 53 w 86"/>
                <a:gd name="T15" fmla="*/ 11 h 95"/>
                <a:gd name="T16" fmla="*/ 58 w 86"/>
                <a:gd name="T17" fmla="*/ 8 h 95"/>
                <a:gd name="T18" fmla="*/ 67 w 86"/>
                <a:gd name="T19" fmla="*/ 4 h 95"/>
                <a:gd name="T20" fmla="*/ 75 w 86"/>
                <a:gd name="T21" fmla="*/ 2 h 95"/>
                <a:gd name="T22" fmla="*/ 81 w 86"/>
                <a:gd name="T23" fmla="*/ 1 h 95"/>
                <a:gd name="T24" fmla="*/ 86 w 86"/>
                <a:gd name="T25" fmla="*/ 0 h 95"/>
                <a:gd name="T26" fmla="*/ 81 w 86"/>
                <a:gd name="T27" fmla="*/ 2 h 95"/>
                <a:gd name="T28" fmla="*/ 76 w 86"/>
                <a:gd name="T29" fmla="*/ 5 h 95"/>
                <a:gd name="T30" fmla="*/ 69 w 86"/>
                <a:gd name="T31" fmla="*/ 9 h 95"/>
                <a:gd name="T32" fmla="*/ 62 w 86"/>
                <a:gd name="T33" fmla="*/ 14 h 95"/>
                <a:gd name="T34" fmla="*/ 58 w 86"/>
                <a:gd name="T35" fmla="*/ 18 h 95"/>
                <a:gd name="T36" fmla="*/ 54 w 86"/>
                <a:gd name="T37" fmla="*/ 21 h 95"/>
                <a:gd name="T38" fmla="*/ 48 w 86"/>
                <a:gd name="T39" fmla="*/ 30 h 95"/>
                <a:gd name="T40" fmla="*/ 43 w 86"/>
                <a:gd name="T41" fmla="*/ 39 h 95"/>
                <a:gd name="T42" fmla="*/ 32 w 86"/>
                <a:gd name="T43" fmla="*/ 77 h 95"/>
                <a:gd name="T44" fmla="*/ 31 w 86"/>
                <a:gd name="T45" fmla="*/ 90 h 95"/>
                <a:gd name="T46" fmla="*/ 31 w 86"/>
                <a:gd name="T47" fmla="*/ 94 h 95"/>
                <a:gd name="T48" fmla="*/ 31 w 86"/>
                <a:gd name="T49" fmla="*/ 95 h 95"/>
                <a:gd name="T50" fmla="*/ 0 w 86"/>
                <a:gd name="T51" fmla="*/ 9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95">
                  <a:moveTo>
                    <a:pt x="0" y="92"/>
                  </a:moveTo>
                  <a:cubicBezTo>
                    <a:pt x="0" y="92"/>
                    <a:pt x="0" y="92"/>
                    <a:pt x="0" y="90"/>
                  </a:cubicBezTo>
                  <a:cubicBezTo>
                    <a:pt x="0" y="89"/>
                    <a:pt x="1" y="88"/>
                    <a:pt x="1" y="86"/>
                  </a:cubicBezTo>
                  <a:cubicBezTo>
                    <a:pt x="2" y="82"/>
                    <a:pt x="4" y="77"/>
                    <a:pt x="6" y="71"/>
                  </a:cubicBezTo>
                  <a:cubicBezTo>
                    <a:pt x="11" y="59"/>
                    <a:pt x="18" y="43"/>
                    <a:pt x="29" y="30"/>
                  </a:cubicBezTo>
                  <a:cubicBezTo>
                    <a:pt x="32" y="27"/>
                    <a:pt x="35" y="24"/>
                    <a:pt x="38" y="21"/>
                  </a:cubicBezTo>
                  <a:cubicBezTo>
                    <a:pt x="41" y="19"/>
                    <a:pt x="45" y="16"/>
                    <a:pt x="48" y="14"/>
                  </a:cubicBezTo>
                  <a:cubicBezTo>
                    <a:pt x="49" y="13"/>
                    <a:pt x="51" y="12"/>
                    <a:pt x="53" y="11"/>
                  </a:cubicBezTo>
                  <a:cubicBezTo>
                    <a:pt x="54" y="10"/>
                    <a:pt x="56" y="9"/>
                    <a:pt x="58" y="8"/>
                  </a:cubicBezTo>
                  <a:cubicBezTo>
                    <a:pt x="61" y="7"/>
                    <a:pt x="64" y="5"/>
                    <a:pt x="67" y="4"/>
                  </a:cubicBezTo>
                  <a:cubicBezTo>
                    <a:pt x="70" y="3"/>
                    <a:pt x="72" y="3"/>
                    <a:pt x="75" y="2"/>
                  </a:cubicBezTo>
                  <a:cubicBezTo>
                    <a:pt x="77" y="2"/>
                    <a:pt x="79" y="1"/>
                    <a:pt x="81" y="1"/>
                  </a:cubicBezTo>
                  <a:cubicBezTo>
                    <a:pt x="84" y="0"/>
                    <a:pt x="86" y="0"/>
                    <a:pt x="86" y="0"/>
                  </a:cubicBezTo>
                  <a:cubicBezTo>
                    <a:pt x="86" y="0"/>
                    <a:pt x="84" y="1"/>
                    <a:pt x="81" y="2"/>
                  </a:cubicBezTo>
                  <a:cubicBezTo>
                    <a:pt x="80" y="3"/>
                    <a:pt x="78" y="4"/>
                    <a:pt x="76" y="5"/>
                  </a:cubicBezTo>
                  <a:cubicBezTo>
                    <a:pt x="74" y="6"/>
                    <a:pt x="71" y="7"/>
                    <a:pt x="69" y="9"/>
                  </a:cubicBezTo>
                  <a:cubicBezTo>
                    <a:pt x="66" y="10"/>
                    <a:pt x="64" y="12"/>
                    <a:pt x="62" y="14"/>
                  </a:cubicBezTo>
                  <a:cubicBezTo>
                    <a:pt x="60" y="15"/>
                    <a:pt x="59" y="17"/>
                    <a:pt x="58" y="18"/>
                  </a:cubicBezTo>
                  <a:cubicBezTo>
                    <a:pt x="57" y="19"/>
                    <a:pt x="56" y="20"/>
                    <a:pt x="54" y="21"/>
                  </a:cubicBezTo>
                  <a:cubicBezTo>
                    <a:pt x="52" y="24"/>
                    <a:pt x="50" y="27"/>
                    <a:pt x="48" y="30"/>
                  </a:cubicBezTo>
                  <a:cubicBezTo>
                    <a:pt x="46" y="33"/>
                    <a:pt x="44" y="36"/>
                    <a:pt x="43" y="39"/>
                  </a:cubicBezTo>
                  <a:cubicBezTo>
                    <a:pt x="36" y="52"/>
                    <a:pt x="33" y="67"/>
                    <a:pt x="32" y="77"/>
                  </a:cubicBezTo>
                  <a:cubicBezTo>
                    <a:pt x="31" y="83"/>
                    <a:pt x="31" y="87"/>
                    <a:pt x="31" y="90"/>
                  </a:cubicBezTo>
                  <a:cubicBezTo>
                    <a:pt x="31" y="92"/>
                    <a:pt x="31" y="93"/>
                    <a:pt x="31" y="94"/>
                  </a:cubicBezTo>
                  <a:cubicBezTo>
                    <a:pt x="31" y="94"/>
                    <a:pt x="31" y="95"/>
                    <a:pt x="31" y="95"/>
                  </a:cubicBezTo>
                  <a:lnTo>
                    <a:pt x="0" y="92"/>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9" name="Freeform 197"/>
            <p:cNvSpPr/>
            <p:nvPr/>
          </p:nvSpPr>
          <p:spPr bwMode="auto">
            <a:xfrm>
              <a:off x="4640263" y="6443664"/>
              <a:ext cx="358775" cy="419100"/>
            </a:xfrm>
            <a:custGeom>
              <a:avLst/>
              <a:gdLst>
                <a:gd name="T0" fmla="*/ 55 w 86"/>
                <a:gd name="T1" fmla="*/ 95 h 95"/>
                <a:gd name="T2" fmla="*/ 55 w 86"/>
                <a:gd name="T3" fmla="*/ 94 h 95"/>
                <a:gd name="T4" fmla="*/ 55 w 86"/>
                <a:gd name="T5" fmla="*/ 90 h 95"/>
                <a:gd name="T6" fmla="*/ 54 w 86"/>
                <a:gd name="T7" fmla="*/ 77 h 95"/>
                <a:gd name="T8" fmla="*/ 43 w 86"/>
                <a:gd name="T9" fmla="*/ 39 h 95"/>
                <a:gd name="T10" fmla="*/ 38 w 86"/>
                <a:gd name="T11" fmla="*/ 30 h 95"/>
                <a:gd name="T12" fmla="*/ 32 w 86"/>
                <a:gd name="T13" fmla="*/ 21 h 95"/>
                <a:gd name="T14" fmla="*/ 28 w 86"/>
                <a:gd name="T15" fmla="*/ 18 h 95"/>
                <a:gd name="T16" fmla="*/ 24 w 86"/>
                <a:gd name="T17" fmla="*/ 14 h 95"/>
                <a:gd name="T18" fmla="*/ 17 w 86"/>
                <a:gd name="T19" fmla="*/ 9 h 95"/>
                <a:gd name="T20" fmla="*/ 10 w 86"/>
                <a:gd name="T21" fmla="*/ 5 h 95"/>
                <a:gd name="T22" fmla="*/ 5 w 86"/>
                <a:gd name="T23" fmla="*/ 2 h 95"/>
                <a:gd name="T24" fmla="*/ 0 w 86"/>
                <a:gd name="T25" fmla="*/ 0 h 95"/>
                <a:gd name="T26" fmla="*/ 5 w 86"/>
                <a:gd name="T27" fmla="*/ 1 h 95"/>
                <a:gd name="T28" fmla="*/ 11 w 86"/>
                <a:gd name="T29" fmla="*/ 2 h 95"/>
                <a:gd name="T30" fmla="*/ 19 w 86"/>
                <a:gd name="T31" fmla="*/ 4 h 95"/>
                <a:gd name="T32" fmla="*/ 28 w 86"/>
                <a:gd name="T33" fmla="*/ 8 h 95"/>
                <a:gd name="T34" fmla="*/ 33 w 86"/>
                <a:gd name="T35" fmla="*/ 11 h 95"/>
                <a:gd name="T36" fmla="*/ 38 w 86"/>
                <a:gd name="T37" fmla="*/ 14 h 95"/>
                <a:gd name="T38" fmla="*/ 48 w 86"/>
                <a:gd name="T39" fmla="*/ 21 h 95"/>
                <a:gd name="T40" fmla="*/ 57 w 86"/>
                <a:gd name="T41" fmla="*/ 30 h 95"/>
                <a:gd name="T42" fmla="*/ 80 w 86"/>
                <a:gd name="T43" fmla="*/ 71 h 95"/>
                <a:gd name="T44" fmla="*/ 85 w 86"/>
                <a:gd name="T45" fmla="*/ 86 h 95"/>
                <a:gd name="T46" fmla="*/ 86 w 86"/>
                <a:gd name="T47" fmla="*/ 90 h 95"/>
                <a:gd name="T48" fmla="*/ 86 w 86"/>
                <a:gd name="T49" fmla="*/ 92 h 95"/>
                <a:gd name="T50" fmla="*/ 55 w 86"/>
                <a:gd name="T51"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95">
                  <a:moveTo>
                    <a:pt x="55" y="95"/>
                  </a:moveTo>
                  <a:cubicBezTo>
                    <a:pt x="55" y="95"/>
                    <a:pt x="55" y="94"/>
                    <a:pt x="55" y="94"/>
                  </a:cubicBezTo>
                  <a:cubicBezTo>
                    <a:pt x="55" y="93"/>
                    <a:pt x="55" y="92"/>
                    <a:pt x="55" y="90"/>
                  </a:cubicBezTo>
                  <a:cubicBezTo>
                    <a:pt x="55" y="87"/>
                    <a:pt x="55" y="83"/>
                    <a:pt x="54" y="77"/>
                  </a:cubicBezTo>
                  <a:cubicBezTo>
                    <a:pt x="53" y="67"/>
                    <a:pt x="50" y="52"/>
                    <a:pt x="43" y="39"/>
                  </a:cubicBezTo>
                  <a:cubicBezTo>
                    <a:pt x="42" y="36"/>
                    <a:pt x="40" y="33"/>
                    <a:pt x="38" y="30"/>
                  </a:cubicBezTo>
                  <a:cubicBezTo>
                    <a:pt x="36" y="27"/>
                    <a:pt x="34" y="24"/>
                    <a:pt x="32" y="21"/>
                  </a:cubicBezTo>
                  <a:cubicBezTo>
                    <a:pt x="30" y="20"/>
                    <a:pt x="29" y="19"/>
                    <a:pt x="28" y="18"/>
                  </a:cubicBezTo>
                  <a:cubicBezTo>
                    <a:pt x="27" y="17"/>
                    <a:pt x="26" y="15"/>
                    <a:pt x="24" y="14"/>
                  </a:cubicBezTo>
                  <a:cubicBezTo>
                    <a:pt x="22" y="12"/>
                    <a:pt x="19" y="10"/>
                    <a:pt x="17" y="9"/>
                  </a:cubicBezTo>
                  <a:cubicBezTo>
                    <a:pt x="15" y="7"/>
                    <a:pt x="12" y="6"/>
                    <a:pt x="10" y="5"/>
                  </a:cubicBezTo>
                  <a:cubicBezTo>
                    <a:pt x="8" y="4"/>
                    <a:pt x="6" y="3"/>
                    <a:pt x="5" y="2"/>
                  </a:cubicBezTo>
                  <a:cubicBezTo>
                    <a:pt x="2" y="1"/>
                    <a:pt x="0" y="0"/>
                    <a:pt x="0" y="0"/>
                  </a:cubicBezTo>
                  <a:cubicBezTo>
                    <a:pt x="0" y="0"/>
                    <a:pt x="2" y="0"/>
                    <a:pt x="5" y="1"/>
                  </a:cubicBezTo>
                  <a:cubicBezTo>
                    <a:pt x="7" y="1"/>
                    <a:pt x="9" y="2"/>
                    <a:pt x="11" y="2"/>
                  </a:cubicBezTo>
                  <a:cubicBezTo>
                    <a:pt x="14" y="3"/>
                    <a:pt x="16" y="3"/>
                    <a:pt x="19" y="4"/>
                  </a:cubicBezTo>
                  <a:cubicBezTo>
                    <a:pt x="22" y="5"/>
                    <a:pt x="25" y="7"/>
                    <a:pt x="28" y="8"/>
                  </a:cubicBezTo>
                  <a:cubicBezTo>
                    <a:pt x="30" y="9"/>
                    <a:pt x="32" y="10"/>
                    <a:pt x="33" y="11"/>
                  </a:cubicBezTo>
                  <a:cubicBezTo>
                    <a:pt x="35" y="12"/>
                    <a:pt x="36" y="13"/>
                    <a:pt x="38" y="14"/>
                  </a:cubicBezTo>
                  <a:cubicBezTo>
                    <a:pt x="41" y="16"/>
                    <a:pt x="45" y="19"/>
                    <a:pt x="48" y="21"/>
                  </a:cubicBezTo>
                  <a:cubicBezTo>
                    <a:pt x="51" y="24"/>
                    <a:pt x="54" y="27"/>
                    <a:pt x="57" y="30"/>
                  </a:cubicBezTo>
                  <a:cubicBezTo>
                    <a:pt x="68" y="43"/>
                    <a:pt x="75" y="59"/>
                    <a:pt x="80" y="71"/>
                  </a:cubicBezTo>
                  <a:cubicBezTo>
                    <a:pt x="82" y="77"/>
                    <a:pt x="84" y="82"/>
                    <a:pt x="85" y="86"/>
                  </a:cubicBezTo>
                  <a:cubicBezTo>
                    <a:pt x="85" y="88"/>
                    <a:pt x="86" y="89"/>
                    <a:pt x="86" y="90"/>
                  </a:cubicBezTo>
                  <a:cubicBezTo>
                    <a:pt x="86" y="92"/>
                    <a:pt x="86" y="92"/>
                    <a:pt x="86" y="92"/>
                  </a:cubicBezTo>
                  <a:lnTo>
                    <a:pt x="55" y="95"/>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0" name="Freeform 198"/>
            <p:cNvSpPr/>
            <p:nvPr/>
          </p:nvSpPr>
          <p:spPr bwMode="auto">
            <a:xfrm>
              <a:off x="4852988" y="6624639"/>
              <a:ext cx="366713" cy="238125"/>
            </a:xfrm>
            <a:custGeom>
              <a:avLst/>
              <a:gdLst>
                <a:gd name="T0" fmla="*/ 0 w 88"/>
                <a:gd name="T1" fmla="*/ 48 h 54"/>
                <a:gd name="T2" fmla="*/ 0 w 88"/>
                <a:gd name="T3" fmla="*/ 47 h 54"/>
                <a:gd name="T4" fmla="*/ 1 w 88"/>
                <a:gd name="T5" fmla="*/ 45 h 54"/>
                <a:gd name="T6" fmla="*/ 2 w 88"/>
                <a:gd name="T7" fmla="*/ 43 h 54"/>
                <a:gd name="T8" fmla="*/ 4 w 88"/>
                <a:gd name="T9" fmla="*/ 37 h 54"/>
                <a:gd name="T10" fmla="*/ 8 w 88"/>
                <a:gd name="T11" fmla="*/ 31 h 54"/>
                <a:gd name="T12" fmla="*/ 14 w 88"/>
                <a:gd name="T13" fmla="*/ 24 h 54"/>
                <a:gd name="T14" fmla="*/ 21 w 88"/>
                <a:gd name="T15" fmla="*/ 17 h 54"/>
                <a:gd name="T16" fmla="*/ 25 w 88"/>
                <a:gd name="T17" fmla="*/ 14 h 54"/>
                <a:gd name="T18" fmla="*/ 29 w 88"/>
                <a:gd name="T19" fmla="*/ 11 h 54"/>
                <a:gd name="T20" fmla="*/ 38 w 88"/>
                <a:gd name="T21" fmla="*/ 6 h 54"/>
                <a:gd name="T22" fmla="*/ 47 w 88"/>
                <a:gd name="T23" fmla="*/ 3 h 54"/>
                <a:gd name="T24" fmla="*/ 56 w 88"/>
                <a:gd name="T25" fmla="*/ 1 h 54"/>
                <a:gd name="T26" fmla="*/ 65 w 88"/>
                <a:gd name="T27" fmla="*/ 0 h 54"/>
                <a:gd name="T28" fmla="*/ 73 w 88"/>
                <a:gd name="T29" fmla="*/ 0 h 54"/>
                <a:gd name="T30" fmla="*/ 76 w 88"/>
                <a:gd name="T31" fmla="*/ 0 h 54"/>
                <a:gd name="T32" fmla="*/ 79 w 88"/>
                <a:gd name="T33" fmla="*/ 0 h 54"/>
                <a:gd name="T34" fmla="*/ 84 w 88"/>
                <a:gd name="T35" fmla="*/ 1 h 54"/>
                <a:gd name="T36" fmla="*/ 88 w 88"/>
                <a:gd name="T37" fmla="*/ 1 h 54"/>
                <a:gd name="T38" fmla="*/ 84 w 88"/>
                <a:gd name="T39" fmla="*/ 2 h 54"/>
                <a:gd name="T40" fmla="*/ 79 w 88"/>
                <a:gd name="T41" fmla="*/ 3 h 54"/>
                <a:gd name="T42" fmla="*/ 76 w 88"/>
                <a:gd name="T43" fmla="*/ 4 h 54"/>
                <a:gd name="T44" fmla="*/ 73 w 88"/>
                <a:gd name="T45" fmla="*/ 5 h 54"/>
                <a:gd name="T46" fmla="*/ 67 w 88"/>
                <a:gd name="T47" fmla="*/ 7 h 54"/>
                <a:gd name="T48" fmla="*/ 60 w 88"/>
                <a:gd name="T49" fmla="*/ 10 h 54"/>
                <a:gd name="T50" fmla="*/ 53 w 88"/>
                <a:gd name="T51" fmla="*/ 15 h 54"/>
                <a:gd name="T52" fmla="*/ 46 w 88"/>
                <a:gd name="T53" fmla="*/ 20 h 54"/>
                <a:gd name="T54" fmla="*/ 41 w 88"/>
                <a:gd name="T55" fmla="*/ 25 h 54"/>
                <a:gd name="T56" fmla="*/ 39 w 88"/>
                <a:gd name="T57" fmla="*/ 28 h 54"/>
                <a:gd name="T58" fmla="*/ 37 w 88"/>
                <a:gd name="T59" fmla="*/ 32 h 54"/>
                <a:gd name="T60" fmla="*/ 34 w 88"/>
                <a:gd name="T61" fmla="*/ 37 h 54"/>
                <a:gd name="T62" fmla="*/ 32 w 88"/>
                <a:gd name="T63" fmla="*/ 43 h 54"/>
                <a:gd name="T64" fmla="*/ 31 w 88"/>
                <a:gd name="T65" fmla="*/ 48 h 54"/>
                <a:gd name="T66" fmla="*/ 31 w 88"/>
                <a:gd name="T67" fmla="*/ 51 h 54"/>
                <a:gd name="T68" fmla="*/ 31 w 88"/>
                <a:gd name="T69" fmla="*/ 53 h 54"/>
                <a:gd name="T70" fmla="*/ 31 w 88"/>
                <a:gd name="T71" fmla="*/ 53 h 54"/>
                <a:gd name="T72" fmla="*/ 31 w 88"/>
                <a:gd name="T73" fmla="*/ 54 h 54"/>
                <a:gd name="T74" fmla="*/ 0 w 88"/>
                <a:gd name="T75"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54">
                  <a:moveTo>
                    <a:pt x="0" y="48"/>
                  </a:moveTo>
                  <a:cubicBezTo>
                    <a:pt x="0" y="48"/>
                    <a:pt x="0" y="48"/>
                    <a:pt x="0" y="47"/>
                  </a:cubicBezTo>
                  <a:cubicBezTo>
                    <a:pt x="0" y="46"/>
                    <a:pt x="1" y="46"/>
                    <a:pt x="1" y="45"/>
                  </a:cubicBezTo>
                  <a:cubicBezTo>
                    <a:pt x="1" y="44"/>
                    <a:pt x="1" y="44"/>
                    <a:pt x="2" y="43"/>
                  </a:cubicBezTo>
                  <a:cubicBezTo>
                    <a:pt x="2" y="41"/>
                    <a:pt x="3" y="40"/>
                    <a:pt x="4" y="37"/>
                  </a:cubicBezTo>
                  <a:cubicBezTo>
                    <a:pt x="5" y="36"/>
                    <a:pt x="7" y="33"/>
                    <a:pt x="8" y="31"/>
                  </a:cubicBezTo>
                  <a:cubicBezTo>
                    <a:pt x="10" y="29"/>
                    <a:pt x="12" y="26"/>
                    <a:pt x="14" y="24"/>
                  </a:cubicBezTo>
                  <a:cubicBezTo>
                    <a:pt x="16" y="22"/>
                    <a:pt x="18" y="19"/>
                    <a:pt x="21" y="17"/>
                  </a:cubicBezTo>
                  <a:cubicBezTo>
                    <a:pt x="22" y="16"/>
                    <a:pt x="23" y="15"/>
                    <a:pt x="25" y="14"/>
                  </a:cubicBezTo>
                  <a:cubicBezTo>
                    <a:pt x="26" y="13"/>
                    <a:pt x="27" y="12"/>
                    <a:pt x="29" y="11"/>
                  </a:cubicBezTo>
                  <a:cubicBezTo>
                    <a:pt x="32" y="9"/>
                    <a:pt x="35" y="8"/>
                    <a:pt x="38" y="6"/>
                  </a:cubicBezTo>
                  <a:cubicBezTo>
                    <a:pt x="41" y="5"/>
                    <a:pt x="44" y="4"/>
                    <a:pt x="47" y="3"/>
                  </a:cubicBezTo>
                  <a:cubicBezTo>
                    <a:pt x="50" y="2"/>
                    <a:pt x="53" y="1"/>
                    <a:pt x="56" y="1"/>
                  </a:cubicBezTo>
                  <a:cubicBezTo>
                    <a:pt x="59" y="1"/>
                    <a:pt x="62" y="0"/>
                    <a:pt x="65" y="0"/>
                  </a:cubicBezTo>
                  <a:cubicBezTo>
                    <a:pt x="68" y="0"/>
                    <a:pt x="70" y="0"/>
                    <a:pt x="73" y="0"/>
                  </a:cubicBezTo>
                  <a:cubicBezTo>
                    <a:pt x="74" y="0"/>
                    <a:pt x="75" y="0"/>
                    <a:pt x="76" y="0"/>
                  </a:cubicBezTo>
                  <a:cubicBezTo>
                    <a:pt x="77" y="0"/>
                    <a:pt x="78" y="0"/>
                    <a:pt x="79" y="0"/>
                  </a:cubicBezTo>
                  <a:cubicBezTo>
                    <a:pt x="81" y="1"/>
                    <a:pt x="82" y="1"/>
                    <a:pt x="84" y="1"/>
                  </a:cubicBezTo>
                  <a:cubicBezTo>
                    <a:pt x="86" y="1"/>
                    <a:pt x="88" y="1"/>
                    <a:pt x="88" y="1"/>
                  </a:cubicBezTo>
                  <a:cubicBezTo>
                    <a:pt x="88" y="1"/>
                    <a:pt x="86" y="2"/>
                    <a:pt x="84" y="2"/>
                  </a:cubicBezTo>
                  <a:cubicBezTo>
                    <a:pt x="82" y="3"/>
                    <a:pt x="81" y="3"/>
                    <a:pt x="79" y="3"/>
                  </a:cubicBezTo>
                  <a:cubicBezTo>
                    <a:pt x="78" y="3"/>
                    <a:pt x="77" y="4"/>
                    <a:pt x="76" y="4"/>
                  </a:cubicBezTo>
                  <a:cubicBezTo>
                    <a:pt x="75" y="4"/>
                    <a:pt x="74" y="5"/>
                    <a:pt x="73" y="5"/>
                  </a:cubicBezTo>
                  <a:cubicBezTo>
                    <a:pt x="71" y="6"/>
                    <a:pt x="69" y="6"/>
                    <a:pt x="67" y="7"/>
                  </a:cubicBezTo>
                  <a:cubicBezTo>
                    <a:pt x="64" y="8"/>
                    <a:pt x="62" y="9"/>
                    <a:pt x="60" y="10"/>
                  </a:cubicBezTo>
                  <a:cubicBezTo>
                    <a:pt x="57" y="12"/>
                    <a:pt x="55" y="13"/>
                    <a:pt x="53" y="15"/>
                  </a:cubicBezTo>
                  <a:cubicBezTo>
                    <a:pt x="50" y="16"/>
                    <a:pt x="48" y="18"/>
                    <a:pt x="46" y="20"/>
                  </a:cubicBezTo>
                  <a:cubicBezTo>
                    <a:pt x="45" y="22"/>
                    <a:pt x="43" y="23"/>
                    <a:pt x="41" y="25"/>
                  </a:cubicBezTo>
                  <a:cubicBezTo>
                    <a:pt x="40" y="26"/>
                    <a:pt x="40" y="27"/>
                    <a:pt x="39" y="28"/>
                  </a:cubicBezTo>
                  <a:cubicBezTo>
                    <a:pt x="38" y="29"/>
                    <a:pt x="38" y="31"/>
                    <a:pt x="37" y="32"/>
                  </a:cubicBezTo>
                  <a:cubicBezTo>
                    <a:pt x="36" y="33"/>
                    <a:pt x="35" y="36"/>
                    <a:pt x="34" y="37"/>
                  </a:cubicBezTo>
                  <a:cubicBezTo>
                    <a:pt x="33" y="40"/>
                    <a:pt x="33" y="41"/>
                    <a:pt x="32" y="43"/>
                  </a:cubicBezTo>
                  <a:cubicBezTo>
                    <a:pt x="32" y="45"/>
                    <a:pt x="31" y="46"/>
                    <a:pt x="31" y="48"/>
                  </a:cubicBezTo>
                  <a:cubicBezTo>
                    <a:pt x="31" y="49"/>
                    <a:pt x="31" y="50"/>
                    <a:pt x="31" y="51"/>
                  </a:cubicBezTo>
                  <a:cubicBezTo>
                    <a:pt x="31" y="52"/>
                    <a:pt x="31" y="52"/>
                    <a:pt x="31" y="53"/>
                  </a:cubicBezTo>
                  <a:cubicBezTo>
                    <a:pt x="31" y="53"/>
                    <a:pt x="31" y="53"/>
                    <a:pt x="31" y="53"/>
                  </a:cubicBezTo>
                  <a:cubicBezTo>
                    <a:pt x="31" y="54"/>
                    <a:pt x="31" y="54"/>
                    <a:pt x="31" y="54"/>
                  </a:cubicBezTo>
                  <a:lnTo>
                    <a:pt x="0" y="48"/>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1" name="Freeform 199"/>
            <p:cNvSpPr/>
            <p:nvPr/>
          </p:nvSpPr>
          <p:spPr bwMode="auto">
            <a:xfrm>
              <a:off x="4602163" y="6624639"/>
              <a:ext cx="366713" cy="238125"/>
            </a:xfrm>
            <a:custGeom>
              <a:avLst/>
              <a:gdLst>
                <a:gd name="T0" fmla="*/ 57 w 88"/>
                <a:gd name="T1" fmla="*/ 54 h 54"/>
                <a:gd name="T2" fmla="*/ 57 w 88"/>
                <a:gd name="T3" fmla="*/ 53 h 54"/>
                <a:gd name="T4" fmla="*/ 57 w 88"/>
                <a:gd name="T5" fmla="*/ 53 h 54"/>
                <a:gd name="T6" fmla="*/ 57 w 88"/>
                <a:gd name="T7" fmla="*/ 51 h 54"/>
                <a:gd name="T8" fmla="*/ 57 w 88"/>
                <a:gd name="T9" fmla="*/ 48 h 54"/>
                <a:gd name="T10" fmla="*/ 56 w 88"/>
                <a:gd name="T11" fmla="*/ 43 h 54"/>
                <a:gd name="T12" fmla="*/ 54 w 88"/>
                <a:gd name="T13" fmla="*/ 37 h 54"/>
                <a:gd name="T14" fmla="*/ 51 w 88"/>
                <a:gd name="T15" fmla="*/ 32 h 54"/>
                <a:gd name="T16" fmla="*/ 49 w 88"/>
                <a:gd name="T17" fmla="*/ 28 h 54"/>
                <a:gd name="T18" fmla="*/ 47 w 88"/>
                <a:gd name="T19" fmla="*/ 25 h 54"/>
                <a:gd name="T20" fmla="*/ 42 w 88"/>
                <a:gd name="T21" fmla="*/ 20 h 54"/>
                <a:gd name="T22" fmla="*/ 36 w 88"/>
                <a:gd name="T23" fmla="*/ 15 h 54"/>
                <a:gd name="T24" fmla="*/ 29 w 88"/>
                <a:gd name="T25" fmla="*/ 10 h 54"/>
                <a:gd name="T26" fmla="*/ 22 w 88"/>
                <a:gd name="T27" fmla="*/ 7 h 54"/>
                <a:gd name="T28" fmla="*/ 15 w 88"/>
                <a:gd name="T29" fmla="*/ 5 h 54"/>
                <a:gd name="T30" fmla="*/ 12 w 88"/>
                <a:gd name="T31" fmla="*/ 4 h 54"/>
                <a:gd name="T32" fmla="*/ 9 w 88"/>
                <a:gd name="T33" fmla="*/ 3 h 54"/>
                <a:gd name="T34" fmla="*/ 4 w 88"/>
                <a:gd name="T35" fmla="*/ 2 h 54"/>
                <a:gd name="T36" fmla="*/ 0 w 88"/>
                <a:gd name="T37" fmla="*/ 1 h 54"/>
                <a:gd name="T38" fmla="*/ 4 w 88"/>
                <a:gd name="T39" fmla="*/ 1 h 54"/>
                <a:gd name="T40" fmla="*/ 9 w 88"/>
                <a:gd name="T41" fmla="*/ 0 h 54"/>
                <a:gd name="T42" fmla="*/ 12 w 88"/>
                <a:gd name="T43" fmla="*/ 0 h 54"/>
                <a:gd name="T44" fmla="*/ 16 w 88"/>
                <a:gd name="T45" fmla="*/ 0 h 54"/>
                <a:gd name="T46" fmla="*/ 23 w 88"/>
                <a:gd name="T47" fmla="*/ 0 h 54"/>
                <a:gd name="T48" fmla="*/ 32 w 88"/>
                <a:gd name="T49" fmla="*/ 1 h 54"/>
                <a:gd name="T50" fmla="*/ 41 w 88"/>
                <a:gd name="T51" fmla="*/ 3 h 54"/>
                <a:gd name="T52" fmla="*/ 50 w 88"/>
                <a:gd name="T53" fmla="*/ 6 h 54"/>
                <a:gd name="T54" fmla="*/ 59 w 88"/>
                <a:gd name="T55" fmla="*/ 11 h 54"/>
                <a:gd name="T56" fmla="*/ 64 w 88"/>
                <a:gd name="T57" fmla="*/ 14 h 54"/>
                <a:gd name="T58" fmla="*/ 67 w 88"/>
                <a:gd name="T59" fmla="*/ 17 h 54"/>
                <a:gd name="T60" fmla="*/ 74 w 88"/>
                <a:gd name="T61" fmla="*/ 24 h 54"/>
                <a:gd name="T62" fmla="*/ 80 w 88"/>
                <a:gd name="T63" fmla="*/ 31 h 54"/>
                <a:gd name="T64" fmla="*/ 84 w 88"/>
                <a:gd name="T65" fmla="*/ 38 h 54"/>
                <a:gd name="T66" fmla="*/ 86 w 88"/>
                <a:gd name="T67" fmla="*/ 43 h 54"/>
                <a:gd name="T68" fmla="*/ 87 w 88"/>
                <a:gd name="T69" fmla="*/ 45 h 54"/>
                <a:gd name="T70" fmla="*/ 88 w 88"/>
                <a:gd name="T71" fmla="*/ 47 h 54"/>
                <a:gd name="T72" fmla="*/ 88 w 88"/>
                <a:gd name="T73" fmla="*/ 48 h 54"/>
                <a:gd name="T74" fmla="*/ 57 w 88"/>
                <a:gd name="T7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54">
                  <a:moveTo>
                    <a:pt x="57" y="54"/>
                  </a:moveTo>
                  <a:cubicBezTo>
                    <a:pt x="57" y="53"/>
                    <a:pt x="57" y="53"/>
                    <a:pt x="57" y="53"/>
                  </a:cubicBezTo>
                  <a:cubicBezTo>
                    <a:pt x="57" y="53"/>
                    <a:pt x="57" y="53"/>
                    <a:pt x="57" y="53"/>
                  </a:cubicBezTo>
                  <a:cubicBezTo>
                    <a:pt x="57" y="52"/>
                    <a:pt x="57" y="52"/>
                    <a:pt x="57" y="51"/>
                  </a:cubicBezTo>
                  <a:cubicBezTo>
                    <a:pt x="57" y="50"/>
                    <a:pt x="57" y="49"/>
                    <a:pt x="57" y="48"/>
                  </a:cubicBezTo>
                  <a:cubicBezTo>
                    <a:pt x="57" y="46"/>
                    <a:pt x="56" y="45"/>
                    <a:pt x="56" y="43"/>
                  </a:cubicBezTo>
                  <a:cubicBezTo>
                    <a:pt x="56" y="41"/>
                    <a:pt x="55" y="40"/>
                    <a:pt x="54" y="37"/>
                  </a:cubicBezTo>
                  <a:cubicBezTo>
                    <a:pt x="53" y="36"/>
                    <a:pt x="52" y="33"/>
                    <a:pt x="51" y="32"/>
                  </a:cubicBezTo>
                  <a:cubicBezTo>
                    <a:pt x="51" y="31"/>
                    <a:pt x="50" y="29"/>
                    <a:pt x="49" y="28"/>
                  </a:cubicBezTo>
                  <a:cubicBezTo>
                    <a:pt x="49" y="27"/>
                    <a:pt x="48" y="26"/>
                    <a:pt x="47" y="25"/>
                  </a:cubicBezTo>
                  <a:cubicBezTo>
                    <a:pt x="46" y="23"/>
                    <a:pt x="44" y="22"/>
                    <a:pt x="42" y="20"/>
                  </a:cubicBezTo>
                  <a:cubicBezTo>
                    <a:pt x="40" y="18"/>
                    <a:pt x="38" y="16"/>
                    <a:pt x="36" y="15"/>
                  </a:cubicBezTo>
                  <a:cubicBezTo>
                    <a:pt x="33" y="13"/>
                    <a:pt x="31" y="12"/>
                    <a:pt x="29" y="10"/>
                  </a:cubicBezTo>
                  <a:cubicBezTo>
                    <a:pt x="26" y="9"/>
                    <a:pt x="24" y="8"/>
                    <a:pt x="22" y="7"/>
                  </a:cubicBezTo>
                  <a:cubicBezTo>
                    <a:pt x="19" y="6"/>
                    <a:pt x="17" y="6"/>
                    <a:pt x="15" y="5"/>
                  </a:cubicBezTo>
                  <a:cubicBezTo>
                    <a:pt x="14" y="5"/>
                    <a:pt x="13" y="4"/>
                    <a:pt x="12" y="4"/>
                  </a:cubicBezTo>
                  <a:cubicBezTo>
                    <a:pt x="11" y="4"/>
                    <a:pt x="10" y="3"/>
                    <a:pt x="9" y="3"/>
                  </a:cubicBezTo>
                  <a:cubicBezTo>
                    <a:pt x="7" y="3"/>
                    <a:pt x="6" y="3"/>
                    <a:pt x="4" y="2"/>
                  </a:cubicBezTo>
                  <a:cubicBezTo>
                    <a:pt x="2" y="2"/>
                    <a:pt x="0" y="1"/>
                    <a:pt x="0" y="1"/>
                  </a:cubicBezTo>
                  <a:cubicBezTo>
                    <a:pt x="0" y="1"/>
                    <a:pt x="2" y="1"/>
                    <a:pt x="4" y="1"/>
                  </a:cubicBezTo>
                  <a:cubicBezTo>
                    <a:pt x="6" y="1"/>
                    <a:pt x="7" y="1"/>
                    <a:pt x="9" y="0"/>
                  </a:cubicBezTo>
                  <a:cubicBezTo>
                    <a:pt x="10" y="0"/>
                    <a:pt x="11" y="0"/>
                    <a:pt x="12" y="0"/>
                  </a:cubicBezTo>
                  <a:cubicBezTo>
                    <a:pt x="13" y="0"/>
                    <a:pt x="14" y="0"/>
                    <a:pt x="16" y="0"/>
                  </a:cubicBezTo>
                  <a:cubicBezTo>
                    <a:pt x="18" y="0"/>
                    <a:pt x="20" y="0"/>
                    <a:pt x="23" y="0"/>
                  </a:cubicBezTo>
                  <a:cubicBezTo>
                    <a:pt x="26" y="0"/>
                    <a:pt x="29" y="1"/>
                    <a:pt x="32" y="1"/>
                  </a:cubicBezTo>
                  <a:cubicBezTo>
                    <a:pt x="35" y="1"/>
                    <a:pt x="38" y="2"/>
                    <a:pt x="41" y="3"/>
                  </a:cubicBezTo>
                  <a:cubicBezTo>
                    <a:pt x="44" y="4"/>
                    <a:pt x="47" y="5"/>
                    <a:pt x="50" y="6"/>
                  </a:cubicBezTo>
                  <a:cubicBezTo>
                    <a:pt x="53" y="8"/>
                    <a:pt x="57" y="9"/>
                    <a:pt x="59" y="11"/>
                  </a:cubicBezTo>
                  <a:cubicBezTo>
                    <a:pt x="61" y="12"/>
                    <a:pt x="62" y="13"/>
                    <a:pt x="64" y="14"/>
                  </a:cubicBezTo>
                  <a:cubicBezTo>
                    <a:pt x="65" y="15"/>
                    <a:pt x="66" y="16"/>
                    <a:pt x="67" y="17"/>
                  </a:cubicBezTo>
                  <a:cubicBezTo>
                    <a:pt x="70" y="19"/>
                    <a:pt x="72" y="22"/>
                    <a:pt x="74" y="24"/>
                  </a:cubicBezTo>
                  <a:cubicBezTo>
                    <a:pt x="76" y="26"/>
                    <a:pt x="78" y="29"/>
                    <a:pt x="80" y="31"/>
                  </a:cubicBezTo>
                  <a:cubicBezTo>
                    <a:pt x="81" y="33"/>
                    <a:pt x="83" y="36"/>
                    <a:pt x="84" y="38"/>
                  </a:cubicBezTo>
                  <a:cubicBezTo>
                    <a:pt x="85" y="40"/>
                    <a:pt x="86" y="41"/>
                    <a:pt x="86" y="43"/>
                  </a:cubicBezTo>
                  <a:cubicBezTo>
                    <a:pt x="87" y="44"/>
                    <a:pt x="87" y="44"/>
                    <a:pt x="87" y="45"/>
                  </a:cubicBezTo>
                  <a:cubicBezTo>
                    <a:pt x="88" y="46"/>
                    <a:pt x="88" y="47"/>
                    <a:pt x="88" y="47"/>
                  </a:cubicBezTo>
                  <a:cubicBezTo>
                    <a:pt x="88" y="48"/>
                    <a:pt x="88" y="48"/>
                    <a:pt x="88" y="48"/>
                  </a:cubicBezTo>
                  <a:lnTo>
                    <a:pt x="57" y="54"/>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2" name="Freeform 200"/>
            <p:cNvSpPr/>
            <p:nvPr/>
          </p:nvSpPr>
          <p:spPr bwMode="auto">
            <a:xfrm>
              <a:off x="4848225" y="6399214"/>
              <a:ext cx="130175" cy="398463"/>
            </a:xfrm>
            <a:custGeom>
              <a:avLst/>
              <a:gdLst>
                <a:gd name="T0" fmla="*/ 0 w 31"/>
                <a:gd name="T1" fmla="*/ 90 h 90"/>
                <a:gd name="T2" fmla="*/ 0 w 31"/>
                <a:gd name="T3" fmla="*/ 86 h 90"/>
                <a:gd name="T4" fmla="*/ 1 w 31"/>
                <a:gd name="T5" fmla="*/ 75 h 90"/>
                <a:gd name="T6" fmla="*/ 3 w 31"/>
                <a:gd name="T7" fmla="*/ 59 h 90"/>
                <a:gd name="T8" fmla="*/ 7 w 31"/>
                <a:gd name="T9" fmla="*/ 42 h 90"/>
                <a:gd name="T10" fmla="*/ 9 w 31"/>
                <a:gd name="T11" fmla="*/ 34 h 90"/>
                <a:gd name="T12" fmla="*/ 12 w 31"/>
                <a:gd name="T13" fmla="*/ 25 h 90"/>
                <a:gd name="T14" fmla="*/ 13 w 31"/>
                <a:gd name="T15" fmla="*/ 21 h 90"/>
                <a:gd name="T16" fmla="*/ 15 w 31"/>
                <a:gd name="T17" fmla="*/ 18 h 90"/>
                <a:gd name="T18" fmla="*/ 18 w 31"/>
                <a:gd name="T19" fmla="*/ 11 h 90"/>
                <a:gd name="T20" fmla="*/ 22 w 31"/>
                <a:gd name="T21" fmla="*/ 6 h 90"/>
                <a:gd name="T22" fmla="*/ 25 w 31"/>
                <a:gd name="T23" fmla="*/ 3 h 90"/>
                <a:gd name="T24" fmla="*/ 28 w 31"/>
                <a:gd name="T25" fmla="*/ 0 h 90"/>
                <a:gd name="T26" fmla="*/ 26 w 31"/>
                <a:gd name="T27" fmla="*/ 4 h 90"/>
                <a:gd name="T28" fmla="*/ 24 w 31"/>
                <a:gd name="T29" fmla="*/ 8 h 90"/>
                <a:gd name="T30" fmla="*/ 23 w 31"/>
                <a:gd name="T31" fmla="*/ 13 h 90"/>
                <a:gd name="T32" fmla="*/ 22 w 31"/>
                <a:gd name="T33" fmla="*/ 20 h 90"/>
                <a:gd name="T34" fmla="*/ 22 w 31"/>
                <a:gd name="T35" fmla="*/ 27 h 90"/>
                <a:gd name="T36" fmla="*/ 22 w 31"/>
                <a:gd name="T37" fmla="*/ 35 h 90"/>
                <a:gd name="T38" fmla="*/ 22 w 31"/>
                <a:gd name="T39" fmla="*/ 43 h 90"/>
                <a:gd name="T40" fmla="*/ 28 w 31"/>
                <a:gd name="T41" fmla="*/ 73 h 90"/>
                <a:gd name="T42" fmla="*/ 30 w 31"/>
                <a:gd name="T43" fmla="*/ 83 h 90"/>
                <a:gd name="T44" fmla="*/ 31 w 31"/>
                <a:gd name="T45" fmla="*/ 86 h 90"/>
                <a:gd name="T46" fmla="*/ 0 w 31"/>
                <a:gd name="T4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90">
                  <a:moveTo>
                    <a:pt x="0" y="90"/>
                  </a:moveTo>
                  <a:cubicBezTo>
                    <a:pt x="0" y="90"/>
                    <a:pt x="0" y="88"/>
                    <a:pt x="0" y="86"/>
                  </a:cubicBezTo>
                  <a:cubicBezTo>
                    <a:pt x="0" y="83"/>
                    <a:pt x="0" y="79"/>
                    <a:pt x="1" y="75"/>
                  </a:cubicBezTo>
                  <a:cubicBezTo>
                    <a:pt x="1" y="70"/>
                    <a:pt x="2" y="65"/>
                    <a:pt x="3" y="59"/>
                  </a:cubicBezTo>
                  <a:cubicBezTo>
                    <a:pt x="4" y="54"/>
                    <a:pt x="5" y="48"/>
                    <a:pt x="7" y="42"/>
                  </a:cubicBezTo>
                  <a:cubicBezTo>
                    <a:pt x="7" y="39"/>
                    <a:pt x="8" y="36"/>
                    <a:pt x="9" y="34"/>
                  </a:cubicBezTo>
                  <a:cubicBezTo>
                    <a:pt x="10" y="31"/>
                    <a:pt x="11" y="28"/>
                    <a:pt x="12" y="25"/>
                  </a:cubicBezTo>
                  <a:cubicBezTo>
                    <a:pt x="12" y="24"/>
                    <a:pt x="13" y="23"/>
                    <a:pt x="13" y="21"/>
                  </a:cubicBezTo>
                  <a:cubicBezTo>
                    <a:pt x="14" y="20"/>
                    <a:pt x="14" y="19"/>
                    <a:pt x="15" y="18"/>
                  </a:cubicBezTo>
                  <a:cubicBezTo>
                    <a:pt x="16" y="15"/>
                    <a:pt x="17" y="13"/>
                    <a:pt x="18" y="11"/>
                  </a:cubicBezTo>
                  <a:cubicBezTo>
                    <a:pt x="19" y="9"/>
                    <a:pt x="21" y="8"/>
                    <a:pt x="22" y="6"/>
                  </a:cubicBezTo>
                  <a:cubicBezTo>
                    <a:pt x="23" y="5"/>
                    <a:pt x="24" y="4"/>
                    <a:pt x="25" y="3"/>
                  </a:cubicBezTo>
                  <a:cubicBezTo>
                    <a:pt x="27" y="1"/>
                    <a:pt x="28" y="0"/>
                    <a:pt x="28" y="0"/>
                  </a:cubicBezTo>
                  <a:cubicBezTo>
                    <a:pt x="28" y="0"/>
                    <a:pt x="27" y="2"/>
                    <a:pt x="26" y="4"/>
                  </a:cubicBezTo>
                  <a:cubicBezTo>
                    <a:pt x="26" y="5"/>
                    <a:pt x="25" y="6"/>
                    <a:pt x="24" y="8"/>
                  </a:cubicBezTo>
                  <a:cubicBezTo>
                    <a:pt x="24" y="9"/>
                    <a:pt x="23" y="11"/>
                    <a:pt x="23" y="13"/>
                  </a:cubicBezTo>
                  <a:cubicBezTo>
                    <a:pt x="23" y="15"/>
                    <a:pt x="22" y="17"/>
                    <a:pt x="22" y="20"/>
                  </a:cubicBezTo>
                  <a:cubicBezTo>
                    <a:pt x="22" y="22"/>
                    <a:pt x="22" y="25"/>
                    <a:pt x="22" y="27"/>
                  </a:cubicBezTo>
                  <a:cubicBezTo>
                    <a:pt x="21" y="30"/>
                    <a:pt x="22" y="33"/>
                    <a:pt x="22" y="35"/>
                  </a:cubicBezTo>
                  <a:cubicBezTo>
                    <a:pt x="22" y="38"/>
                    <a:pt x="22" y="41"/>
                    <a:pt x="22" y="43"/>
                  </a:cubicBezTo>
                  <a:cubicBezTo>
                    <a:pt x="23" y="54"/>
                    <a:pt x="26" y="65"/>
                    <a:pt x="28" y="73"/>
                  </a:cubicBezTo>
                  <a:cubicBezTo>
                    <a:pt x="29" y="77"/>
                    <a:pt x="29" y="81"/>
                    <a:pt x="30" y="83"/>
                  </a:cubicBezTo>
                  <a:cubicBezTo>
                    <a:pt x="31" y="85"/>
                    <a:pt x="31" y="86"/>
                    <a:pt x="31" y="86"/>
                  </a:cubicBezTo>
                  <a:lnTo>
                    <a:pt x="0" y="90"/>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3" name="Freeform 209"/>
            <p:cNvSpPr/>
            <p:nvPr/>
          </p:nvSpPr>
          <p:spPr bwMode="auto">
            <a:xfrm>
              <a:off x="2784476" y="5164139"/>
              <a:ext cx="742950" cy="1584325"/>
            </a:xfrm>
            <a:custGeom>
              <a:avLst/>
              <a:gdLst>
                <a:gd name="T0" fmla="*/ 468 w 468"/>
                <a:gd name="T1" fmla="*/ 317 h 998"/>
                <a:gd name="T2" fmla="*/ 271 w 468"/>
                <a:gd name="T3" fmla="*/ 370 h 998"/>
                <a:gd name="T4" fmla="*/ 226 w 468"/>
                <a:gd name="T5" fmla="*/ 0 h 998"/>
                <a:gd name="T6" fmla="*/ 192 w 468"/>
                <a:gd name="T7" fmla="*/ 370 h 998"/>
                <a:gd name="T8" fmla="*/ 0 w 468"/>
                <a:gd name="T9" fmla="*/ 314 h 998"/>
                <a:gd name="T10" fmla="*/ 195 w 468"/>
                <a:gd name="T11" fmla="*/ 459 h 998"/>
                <a:gd name="T12" fmla="*/ 181 w 468"/>
                <a:gd name="T13" fmla="*/ 998 h 998"/>
                <a:gd name="T14" fmla="*/ 273 w 468"/>
                <a:gd name="T15" fmla="*/ 998 h 998"/>
                <a:gd name="T16" fmla="*/ 258 w 468"/>
                <a:gd name="T17" fmla="*/ 459 h 998"/>
                <a:gd name="T18" fmla="*/ 468 w 468"/>
                <a:gd name="T19" fmla="*/ 317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8" h="998">
                  <a:moveTo>
                    <a:pt x="468" y="317"/>
                  </a:moveTo>
                  <a:lnTo>
                    <a:pt x="271" y="370"/>
                  </a:lnTo>
                  <a:lnTo>
                    <a:pt x="226" y="0"/>
                  </a:lnTo>
                  <a:lnTo>
                    <a:pt x="192" y="370"/>
                  </a:lnTo>
                  <a:lnTo>
                    <a:pt x="0" y="314"/>
                  </a:lnTo>
                  <a:lnTo>
                    <a:pt x="195" y="459"/>
                  </a:lnTo>
                  <a:lnTo>
                    <a:pt x="181" y="998"/>
                  </a:lnTo>
                  <a:lnTo>
                    <a:pt x="273" y="998"/>
                  </a:lnTo>
                  <a:lnTo>
                    <a:pt x="258" y="459"/>
                  </a:lnTo>
                  <a:lnTo>
                    <a:pt x="468" y="3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4" name="Freeform 219"/>
            <p:cNvSpPr/>
            <p:nvPr/>
          </p:nvSpPr>
          <p:spPr bwMode="auto">
            <a:xfrm>
              <a:off x="3197226" y="5957889"/>
              <a:ext cx="20638" cy="781050"/>
            </a:xfrm>
            <a:custGeom>
              <a:avLst/>
              <a:gdLst>
                <a:gd name="T0" fmla="*/ 0 w 5"/>
                <a:gd name="T1" fmla="*/ 0 h 177"/>
                <a:gd name="T2" fmla="*/ 0 w 5"/>
                <a:gd name="T3" fmla="*/ 0 h 177"/>
                <a:gd name="T4" fmla="*/ 5 w 5"/>
                <a:gd name="T5" fmla="*/ 177 h 177"/>
                <a:gd name="T6" fmla="*/ 5 w 5"/>
                <a:gd name="T7" fmla="*/ 177 h 177"/>
                <a:gd name="T8" fmla="*/ 0 w 5"/>
                <a:gd name="T9" fmla="*/ 0 h 177"/>
              </a:gdLst>
              <a:ahLst/>
              <a:cxnLst>
                <a:cxn ang="0">
                  <a:pos x="T0" y="T1"/>
                </a:cxn>
                <a:cxn ang="0">
                  <a:pos x="T2" y="T3"/>
                </a:cxn>
                <a:cxn ang="0">
                  <a:pos x="T4" y="T5"/>
                </a:cxn>
                <a:cxn ang="0">
                  <a:pos x="T6" y="T7"/>
                </a:cxn>
                <a:cxn ang="0">
                  <a:pos x="T8" y="T9"/>
                </a:cxn>
              </a:cxnLst>
              <a:rect l="0" t="0" r="r" b="b"/>
              <a:pathLst>
                <a:path w="5" h="177">
                  <a:moveTo>
                    <a:pt x="0" y="0"/>
                  </a:moveTo>
                  <a:cubicBezTo>
                    <a:pt x="0" y="0"/>
                    <a:pt x="0" y="0"/>
                    <a:pt x="0" y="0"/>
                  </a:cubicBezTo>
                  <a:cubicBezTo>
                    <a:pt x="5" y="177"/>
                    <a:pt x="5" y="177"/>
                    <a:pt x="5" y="177"/>
                  </a:cubicBezTo>
                  <a:cubicBezTo>
                    <a:pt x="5" y="177"/>
                    <a:pt x="5" y="177"/>
                    <a:pt x="5" y="177"/>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5" name="Freeform 226"/>
            <p:cNvSpPr/>
            <p:nvPr/>
          </p:nvSpPr>
          <p:spPr bwMode="auto">
            <a:xfrm>
              <a:off x="8770939" y="6275389"/>
              <a:ext cx="425450" cy="490538"/>
            </a:xfrm>
            <a:custGeom>
              <a:avLst/>
              <a:gdLst>
                <a:gd name="T0" fmla="*/ 0 w 102"/>
                <a:gd name="T1" fmla="*/ 108 h 111"/>
                <a:gd name="T2" fmla="*/ 0 w 102"/>
                <a:gd name="T3" fmla="*/ 106 h 111"/>
                <a:gd name="T4" fmla="*/ 2 w 102"/>
                <a:gd name="T5" fmla="*/ 101 h 111"/>
                <a:gd name="T6" fmla="*/ 7 w 102"/>
                <a:gd name="T7" fmla="*/ 83 h 111"/>
                <a:gd name="T8" fmla="*/ 18 w 102"/>
                <a:gd name="T9" fmla="*/ 60 h 111"/>
                <a:gd name="T10" fmla="*/ 35 w 102"/>
                <a:gd name="T11" fmla="*/ 36 h 111"/>
                <a:gd name="T12" fmla="*/ 46 w 102"/>
                <a:gd name="T13" fmla="*/ 25 h 111"/>
                <a:gd name="T14" fmla="*/ 57 w 102"/>
                <a:gd name="T15" fmla="*/ 16 h 111"/>
                <a:gd name="T16" fmla="*/ 63 w 102"/>
                <a:gd name="T17" fmla="*/ 12 h 111"/>
                <a:gd name="T18" fmla="*/ 68 w 102"/>
                <a:gd name="T19" fmla="*/ 9 h 111"/>
                <a:gd name="T20" fmla="*/ 79 w 102"/>
                <a:gd name="T21" fmla="*/ 5 h 111"/>
                <a:gd name="T22" fmla="*/ 88 w 102"/>
                <a:gd name="T23" fmla="*/ 2 h 111"/>
                <a:gd name="T24" fmla="*/ 96 w 102"/>
                <a:gd name="T25" fmla="*/ 1 h 111"/>
                <a:gd name="T26" fmla="*/ 102 w 102"/>
                <a:gd name="T27" fmla="*/ 0 h 111"/>
                <a:gd name="T28" fmla="*/ 96 w 102"/>
                <a:gd name="T29" fmla="*/ 2 h 111"/>
                <a:gd name="T30" fmla="*/ 90 w 102"/>
                <a:gd name="T31" fmla="*/ 5 h 111"/>
                <a:gd name="T32" fmla="*/ 82 w 102"/>
                <a:gd name="T33" fmla="*/ 10 h 111"/>
                <a:gd name="T34" fmla="*/ 73 w 102"/>
                <a:gd name="T35" fmla="*/ 16 h 111"/>
                <a:gd name="T36" fmla="*/ 69 w 102"/>
                <a:gd name="T37" fmla="*/ 20 h 111"/>
                <a:gd name="T38" fmla="*/ 65 w 102"/>
                <a:gd name="T39" fmla="*/ 25 h 111"/>
                <a:gd name="T40" fmla="*/ 57 w 102"/>
                <a:gd name="T41" fmla="*/ 35 h 111"/>
                <a:gd name="T42" fmla="*/ 51 w 102"/>
                <a:gd name="T43" fmla="*/ 46 h 111"/>
                <a:gd name="T44" fmla="*/ 38 w 102"/>
                <a:gd name="T45" fmla="*/ 91 h 111"/>
                <a:gd name="T46" fmla="*/ 37 w 102"/>
                <a:gd name="T47" fmla="*/ 106 h 111"/>
                <a:gd name="T48" fmla="*/ 37 w 102"/>
                <a:gd name="T49" fmla="*/ 110 h 111"/>
                <a:gd name="T50" fmla="*/ 37 w 102"/>
                <a:gd name="T51" fmla="*/ 111 h 111"/>
                <a:gd name="T52" fmla="*/ 37 w 102"/>
                <a:gd name="T53" fmla="*/ 111 h 111"/>
                <a:gd name="T54" fmla="*/ 0 w 102"/>
                <a:gd name="T55" fmla="*/ 10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2" h="111">
                  <a:moveTo>
                    <a:pt x="0" y="108"/>
                  </a:moveTo>
                  <a:cubicBezTo>
                    <a:pt x="0" y="108"/>
                    <a:pt x="0" y="108"/>
                    <a:pt x="0" y="106"/>
                  </a:cubicBezTo>
                  <a:cubicBezTo>
                    <a:pt x="1" y="105"/>
                    <a:pt x="1" y="103"/>
                    <a:pt x="2" y="101"/>
                  </a:cubicBezTo>
                  <a:cubicBezTo>
                    <a:pt x="3" y="97"/>
                    <a:pt x="5" y="90"/>
                    <a:pt x="7" y="83"/>
                  </a:cubicBezTo>
                  <a:cubicBezTo>
                    <a:pt x="10" y="76"/>
                    <a:pt x="14" y="68"/>
                    <a:pt x="18" y="60"/>
                  </a:cubicBezTo>
                  <a:cubicBezTo>
                    <a:pt x="23" y="52"/>
                    <a:pt x="28" y="43"/>
                    <a:pt x="35" y="36"/>
                  </a:cubicBezTo>
                  <a:cubicBezTo>
                    <a:pt x="38" y="32"/>
                    <a:pt x="42" y="28"/>
                    <a:pt x="46" y="25"/>
                  </a:cubicBezTo>
                  <a:cubicBezTo>
                    <a:pt x="49" y="22"/>
                    <a:pt x="53" y="19"/>
                    <a:pt x="57" y="16"/>
                  </a:cubicBezTo>
                  <a:cubicBezTo>
                    <a:pt x="59" y="15"/>
                    <a:pt x="61" y="13"/>
                    <a:pt x="63" y="12"/>
                  </a:cubicBezTo>
                  <a:cubicBezTo>
                    <a:pt x="65" y="11"/>
                    <a:pt x="66" y="10"/>
                    <a:pt x="68" y="9"/>
                  </a:cubicBezTo>
                  <a:cubicBezTo>
                    <a:pt x="72" y="7"/>
                    <a:pt x="76" y="6"/>
                    <a:pt x="79" y="5"/>
                  </a:cubicBezTo>
                  <a:cubicBezTo>
                    <a:pt x="82" y="3"/>
                    <a:pt x="86" y="3"/>
                    <a:pt x="88" y="2"/>
                  </a:cubicBezTo>
                  <a:cubicBezTo>
                    <a:pt x="91" y="1"/>
                    <a:pt x="94" y="1"/>
                    <a:pt x="96" y="1"/>
                  </a:cubicBezTo>
                  <a:cubicBezTo>
                    <a:pt x="100" y="0"/>
                    <a:pt x="102" y="0"/>
                    <a:pt x="102" y="0"/>
                  </a:cubicBezTo>
                  <a:cubicBezTo>
                    <a:pt x="102" y="0"/>
                    <a:pt x="100" y="1"/>
                    <a:pt x="96" y="2"/>
                  </a:cubicBezTo>
                  <a:cubicBezTo>
                    <a:pt x="94" y="3"/>
                    <a:pt x="92" y="4"/>
                    <a:pt x="90" y="5"/>
                  </a:cubicBezTo>
                  <a:cubicBezTo>
                    <a:pt x="87" y="7"/>
                    <a:pt x="84" y="8"/>
                    <a:pt x="82" y="10"/>
                  </a:cubicBezTo>
                  <a:cubicBezTo>
                    <a:pt x="79" y="12"/>
                    <a:pt x="76" y="14"/>
                    <a:pt x="73" y="16"/>
                  </a:cubicBezTo>
                  <a:cubicBezTo>
                    <a:pt x="72" y="18"/>
                    <a:pt x="70" y="19"/>
                    <a:pt x="69" y="20"/>
                  </a:cubicBezTo>
                  <a:cubicBezTo>
                    <a:pt x="67" y="22"/>
                    <a:pt x="66" y="23"/>
                    <a:pt x="65" y="25"/>
                  </a:cubicBezTo>
                  <a:cubicBezTo>
                    <a:pt x="62" y="28"/>
                    <a:pt x="59" y="31"/>
                    <a:pt x="57" y="35"/>
                  </a:cubicBezTo>
                  <a:cubicBezTo>
                    <a:pt x="55" y="38"/>
                    <a:pt x="52" y="42"/>
                    <a:pt x="51" y="46"/>
                  </a:cubicBezTo>
                  <a:cubicBezTo>
                    <a:pt x="43" y="61"/>
                    <a:pt x="39" y="78"/>
                    <a:pt x="38" y="91"/>
                  </a:cubicBezTo>
                  <a:cubicBezTo>
                    <a:pt x="37" y="97"/>
                    <a:pt x="37" y="103"/>
                    <a:pt x="37" y="106"/>
                  </a:cubicBezTo>
                  <a:cubicBezTo>
                    <a:pt x="37" y="108"/>
                    <a:pt x="37" y="109"/>
                    <a:pt x="37" y="110"/>
                  </a:cubicBezTo>
                  <a:cubicBezTo>
                    <a:pt x="37" y="111"/>
                    <a:pt x="37" y="111"/>
                    <a:pt x="37" y="111"/>
                  </a:cubicBezTo>
                  <a:cubicBezTo>
                    <a:pt x="37" y="111"/>
                    <a:pt x="37" y="111"/>
                    <a:pt x="37" y="111"/>
                  </a:cubicBezTo>
                  <a:lnTo>
                    <a:pt x="0" y="108"/>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6" name="Freeform 227"/>
            <p:cNvSpPr/>
            <p:nvPr/>
          </p:nvSpPr>
          <p:spPr bwMode="auto">
            <a:xfrm>
              <a:off x="8542339" y="6275389"/>
              <a:ext cx="425450" cy="490538"/>
            </a:xfrm>
            <a:custGeom>
              <a:avLst/>
              <a:gdLst>
                <a:gd name="T0" fmla="*/ 64 w 102"/>
                <a:gd name="T1" fmla="*/ 111 h 111"/>
                <a:gd name="T2" fmla="*/ 64 w 102"/>
                <a:gd name="T3" fmla="*/ 111 h 111"/>
                <a:gd name="T4" fmla="*/ 64 w 102"/>
                <a:gd name="T5" fmla="*/ 110 h 111"/>
                <a:gd name="T6" fmla="*/ 65 w 102"/>
                <a:gd name="T7" fmla="*/ 106 h 111"/>
                <a:gd name="T8" fmla="*/ 64 w 102"/>
                <a:gd name="T9" fmla="*/ 91 h 111"/>
                <a:gd name="T10" fmla="*/ 51 w 102"/>
                <a:gd name="T11" fmla="*/ 46 h 111"/>
                <a:gd name="T12" fmla="*/ 45 w 102"/>
                <a:gd name="T13" fmla="*/ 35 h 111"/>
                <a:gd name="T14" fmla="*/ 37 w 102"/>
                <a:gd name="T15" fmla="*/ 25 h 111"/>
                <a:gd name="T16" fmla="*/ 33 w 102"/>
                <a:gd name="T17" fmla="*/ 20 h 111"/>
                <a:gd name="T18" fmla="*/ 29 w 102"/>
                <a:gd name="T19" fmla="*/ 16 h 111"/>
                <a:gd name="T20" fmla="*/ 20 w 102"/>
                <a:gd name="T21" fmla="*/ 10 h 111"/>
                <a:gd name="T22" fmla="*/ 12 w 102"/>
                <a:gd name="T23" fmla="*/ 5 h 111"/>
                <a:gd name="T24" fmla="*/ 5 w 102"/>
                <a:gd name="T25" fmla="*/ 2 h 111"/>
                <a:gd name="T26" fmla="*/ 0 w 102"/>
                <a:gd name="T27" fmla="*/ 0 h 111"/>
                <a:gd name="T28" fmla="*/ 6 w 102"/>
                <a:gd name="T29" fmla="*/ 1 h 111"/>
                <a:gd name="T30" fmla="*/ 13 w 102"/>
                <a:gd name="T31" fmla="*/ 2 h 111"/>
                <a:gd name="T32" fmla="*/ 23 w 102"/>
                <a:gd name="T33" fmla="*/ 5 h 111"/>
                <a:gd name="T34" fmla="*/ 33 w 102"/>
                <a:gd name="T35" fmla="*/ 9 h 111"/>
                <a:gd name="T36" fmla="*/ 39 w 102"/>
                <a:gd name="T37" fmla="*/ 12 h 111"/>
                <a:gd name="T38" fmla="*/ 45 w 102"/>
                <a:gd name="T39" fmla="*/ 16 h 111"/>
                <a:gd name="T40" fmla="*/ 56 w 102"/>
                <a:gd name="T41" fmla="*/ 25 h 111"/>
                <a:gd name="T42" fmla="*/ 67 w 102"/>
                <a:gd name="T43" fmla="*/ 36 h 111"/>
                <a:gd name="T44" fmla="*/ 83 w 102"/>
                <a:gd name="T45" fmla="*/ 60 h 111"/>
                <a:gd name="T46" fmla="*/ 94 w 102"/>
                <a:gd name="T47" fmla="*/ 83 h 111"/>
                <a:gd name="T48" fmla="*/ 100 w 102"/>
                <a:gd name="T49" fmla="*/ 101 h 111"/>
                <a:gd name="T50" fmla="*/ 101 w 102"/>
                <a:gd name="T51" fmla="*/ 106 h 111"/>
                <a:gd name="T52" fmla="*/ 102 w 102"/>
                <a:gd name="T53" fmla="*/ 108 h 111"/>
                <a:gd name="T54" fmla="*/ 64 w 102"/>
                <a:gd name="T55"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2" h="111">
                  <a:moveTo>
                    <a:pt x="64" y="111"/>
                  </a:moveTo>
                  <a:cubicBezTo>
                    <a:pt x="64" y="111"/>
                    <a:pt x="64" y="111"/>
                    <a:pt x="64" y="111"/>
                  </a:cubicBezTo>
                  <a:cubicBezTo>
                    <a:pt x="64" y="111"/>
                    <a:pt x="64" y="111"/>
                    <a:pt x="64" y="110"/>
                  </a:cubicBezTo>
                  <a:cubicBezTo>
                    <a:pt x="64" y="109"/>
                    <a:pt x="64" y="108"/>
                    <a:pt x="65" y="106"/>
                  </a:cubicBezTo>
                  <a:cubicBezTo>
                    <a:pt x="64" y="103"/>
                    <a:pt x="64" y="97"/>
                    <a:pt x="64" y="91"/>
                  </a:cubicBezTo>
                  <a:cubicBezTo>
                    <a:pt x="62" y="78"/>
                    <a:pt x="59" y="61"/>
                    <a:pt x="51" y="46"/>
                  </a:cubicBezTo>
                  <a:cubicBezTo>
                    <a:pt x="49" y="42"/>
                    <a:pt x="47" y="38"/>
                    <a:pt x="45" y="35"/>
                  </a:cubicBezTo>
                  <a:cubicBezTo>
                    <a:pt x="42" y="31"/>
                    <a:pt x="40" y="28"/>
                    <a:pt x="37" y="25"/>
                  </a:cubicBezTo>
                  <a:cubicBezTo>
                    <a:pt x="36" y="23"/>
                    <a:pt x="34" y="22"/>
                    <a:pt x="33" y="20"/>
                  </a:cubicBezTo>
                  <a:cubicBezTo>
                    <a:pt x="31" y="19"/>
                    <a:pt x="30" y="18"/>
                    <a:pt x="29" y="16"/>
                  </a:cubicBezTo>
                  <a:cubicBezTo>
                    <a:pt x="26" y="14"/>
                    <a:pt x="23" y="12"/>
                    <a:pt x="20" y="10"/>
                  </a:cubicBezTo>
                  <a:cubicBezTo>
                    <a:pt x="17" y="8"/>
                    <a:pt x="14" y="7"/>
                    <a:pt x="12" y="5"/>
                  </a:cubicBezTo>
                  <a:cubicBezTo>
                    <a:pt x="9" y="4"/>
                    <a:pt x="7" y="3"/>
                    <a:pt x="5" y="2"/>
                  </a:cubicBezTo>
                  <a:cubicBezTo>
                    <a:pt x="2" y="1"/>
                    <a:pt x="0" y="0"/>
                    <a:pt x="0" y="0"/>
                  </a:cubicBezTo>
                  <a:cubicBezTo>
                    <a:pt x="0" y="0"/>
                    <a:pt x="2" y="0"/>
                    <a:pt x="6" y="1"/>
                  </a:cubicBezTo>
                  <a:cubicBezTo>
                    <a:pt x="8" y="1"/>
                    <a:pt x="10" y="1"/>
                    <a:pt x="13" y="2"/>
                  </a:cubicBezTo>
                  <a:cubicBezTo>
                    <a:pt x="16" y="3"/>
                    <a:pt x="19" y="3"/>
                    <a:pt x="23" y="5"/>
                  </a:cubicBezTo>
                  <a:cubicBezTo>
                    <a:pt x="26" y="6"/>
                    <a:pt x="30" y="7"/>
                    <a:pt x="33" y="9"/>
                  </a:cubicBezTo>
                  <a:cubicBezTo>
                    <a:pt x="35" y="10"/>
                    <a:pt x="37" y="11"/>
                    <a:pt x="39" y="12"/>
                  </a:cubicBezTo>
                  <a:cubicBezTo>
                    <a:pt x="41" y="13"/>
                    <a:pt x="43" y="15"/>
                    <a:pt x="45" y="16"/>
                  </a:cubicBezTo>
                  <a:cubicBezTo>
                    <a:pt x="49" y="19"/>
                    <a:pt x="52" y="22"/>
                    <a:pt x="56" y="25"/>
                  </a:cubicBezTo>
                  <a:cubicBezTo>
                    <a:pt x="60" y="28"/>
                    <a:pt x="63" y="32"/>
                    <a:pt x="67" y="36"/>
                  </a:cubicBezTo>
                  <a:cubicBezTo>
                    <a:pt x="73" y="43"/>
                    <a:pt x="79" y="52"/>
                    <a:pt x="83" y="60"/>
                  </a:cubicBezTo>
                  <a:cubicBezTo>
                    <a:pt x="88" y="68"/>
                    <a:pt x="92" y="76"/>
                    <a:pt x="94" y="83"/>
                  </a:cubicBezTo>
                  <a:cubicBezTo>
                    <a:pt x="97" y="90"/>
                    <a:pt x="99" y="97"/>
                    <a:pt x="100" y="101"/>
                  </a:cubicBezTo>
                  <a:cubicBezTo>
                    <a:pt x="100" y="103"/>
                    <a:pt x="101" y="105"/>
                    <a:pt x="101" y="106"/>
                  </a:cubicBezTo>
                  <a:cubicBezTo>
                    <a:pt x="101" y="108"/>
                    <a:pt x="102" y="108"/>
                    <a:pt x="102" y="108"/>
                  </a:cubicBezTo>
                  <a:lnTo>
                    <a:pt x="64" y="111"/>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7" name="Freeform 228"/>
            <p:cNvSpPr/>
            <p:nvPr/>
          </p:nvSpPr>
          <p:spPr bwMode="auto">
            <a:xfrm>
              <a:off x="8783639" y="6223001"/>
              <a:ext cx="158750" cy="468313"/>
            </a:xfrm>
            <a:custGeom>
              <a:avLst/>
              <a:gdLst>
                <a:gd name="T0" fmla="*/ 0 w 38"/>
                <a:gd name="T1" fmla="*/ 106 h 106"/>
                <a:gd name="T2" fmla="*/ 0 w 38"/>
                <a:gd name="T3" fmla="*/ 105 h 106"/>
                <a:gd name="T4" fmla="*/ 1 w 38"/>
                <a:gd name="T5" fmla="*/ 101 h 106"/>
                <a:gd name="T6" fmla="*/ 2 w 38"/>
                <a:gd name="T7" fmla="*/ 88 h 106"/>
                <a:gd name="T8" fmla="*/ 9 w 38"/>
                <a:gd name="T9" fmla="*/ 50 h 106"/>
                <a:gd name="T10" fmla="*/ 15 w 38"/>
                <a:gd name="T11" fmla="*/ 30 h 106"/>
                <a:gd name="T12" fmla="*/ 23 w 38"/>
                <a:gd name="T13" fmla="*/ 13 h 106"/>
                <a:gd name="T14" fmla="*/ 27 w 38"/>
                <a:gd name="T15" fmla="*/ 7 h 106"/>
                <a:gd name="T16" fmla="*/ 30 w 38"/>
                <a:gd name="T17" fmla="*/ 3 h 106"/>
                <a:gd name="T18" fmla="*/ 33 w 38"/>
                <a:gd name="T19" fmla="*/ 1 h 106"/>
                <a:gd name="T20" fmla="*/ 34 w 38"/>
                <a:gd name="T21" fmla="*/ 0 h 106"/>
                <a:gd name="T22" fmla="*/ 33 w 38"/>
                <a:gd name="T23" fmla="*/ 1 h 106"/>
                <a:gd name="T24" fmla="*/ 32 w 38"/>
                <a:gd name="T25" fmla="*/ 4 h 106"/>
                <a:gd name="T26" fmla="*/ 30 w 38"/>
                <a:gd name="T27" fmla="*/ 9 h 106"/>
                <a:gd name="T28" fmla="*/ 28 w 38"/>
                <a:gd name="T29" fmla="*/ 15 h 106"/>
                <a:gd name="T30" fmla="*/ 26 w 38"/>
                <a:gd name="T31" fmla="*/ 32 h 106"/>
                <a:gd name="T32" fmla="*/ 27 w 38"/>
                <a:gd name="T33" fmla="*/ 51 h 106"/>
                <a:gd name="T34" fmla="*/ 33 w 38"/>
                <a:gd name="T35" fmla="*/ 86 h 106"/>
                <a:gd name="T36" fmla="*/ 36 w 38"/>
                <a:gd name="T37" fmla="*/ 98 h 106"/>
                <a:gd name="T38" fmla="*/ 37 w 38"/>
                <a:gd name="T39" fmla="*/ 101 h 106"/>
                <a:gd name="T40" fmla="*/ 38 w 38"/>
                <a:gd name="T41" fmla="*/ 102 h 106"/>
                <a:gd name="T42" fmla="*/ 0 w 38"/>
                <a:gd name="T43"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106">
                  <a:moveTo>
                    <a:pt x="0" y="106"/>
                  </a:moveTo>
                  <a:cubicBezTo>
                    <a:pt x="0" y="106"/>
                    <a:pt x="0" y="105"/>
                    <a:pt x="0" y="105"/>
                  </a:cubicBezTo>
                  <a:cubicBezTo>
                    <a:pt x="1" y="104"/>
                    <a:pt x="1" y="102"/>
                    <a:pt x="1" y="101"/>
                  </a:cubicBezTo>
                  <a:cubicBezTo>
                    <a:pt x="1" y="98"/>
                    <a:pt x="1" y="93"/>
                    <a:pt x="2" y="88"/>
                  </a:cubicBezTo>
                  <a:cubicBezTo>
                    <a:pt x="3" y="77"/>
                    <a:pt x="5" y="63"/>
                    <a:pt x="9" y="50"/>
                  </a:cubicBezTo>
                  <a:cubicBezTo>
                    <a:pt x="10" y="43"/>
                    <a:pt x="12" y="36"/>
                    <a:pt x="15" y="30"/>
                  </a:cubicBezTo>
                  <a:cubicBezTo>
                    <a:pt x="17" y="23"/>
                    <a:pt x="20" y="18"/>
                    <a:pt x="23" y="13"/>
                  </a:cubicBezTo>
                  <a:cubicBezTo>
                    <a:pt x="24" y="11"/>
                    <a:pt x="25" y="9"/>
                    <a:pt x="27" y="7"/>
                  </a:cubicBezTo>
                  <a:cubicBezTo>
                    <a:pt x="28" y="6"/>
                    <a:pt x="29" y="4"/>
                    <a:pt x="30" y="3"/>
                  </a:cubicBezTo>
                  <a:cubicBezTo>
                    <a:pt x="32" y="2"/>
                    <a:pt x="33" y="2"/>
                    <a:pt x="33" y="1"/>
                  </a:cubicBezTo>
                  <a:cubicBezTo>
                    <a:pt x="34" y="1"/>
                    <a:pt x="34" y="0"/>
                    <a:pt x="34" y="0"/>
                  </a:cubicBezTo>
                  <a:cubicBezTo>
                    <a:pt x="34" y="0"/>
                    <a:pt x="34" y="1"/>
                    <a:pt x="33" y="1"/>
                  </a:cubicBezTo>
                  <a:cubicBezTo>
                    <a:pt x="33" y="2"/>
                    <a:pt x="32" y="3"/>
                    <a:pt x="32" y="4"/>
                  </a:cubicBezTo>
                  <a:cubicBezTo>
                    <a:pt x="31" y="6"/>
                    <a:pt x="30" y="7"/>
                    <a:pt x="30" y="9"/>
                  </a:cubicBezTo>
                  <a:cubicBezTo>
                    <a:pt x="29" y="11"/>
                    <a:pt x="28" y="13"/>
                    <a:pt x="28" y="15"/>
                  </a:cubicBezTo>
                  <a:cubicBezTo>
                    <a:pt x="27" y="20"/>
                    <a:pt x="26" y="26"/>
                    <a:pt x="26" y="32"/>
                  </a:cubicBezTo>
                  <a:cubicBezTo>
                    <a:pt x="26" y="38"/>
                    <a:pt x="27" y="45"/>
                    <a:pt x="27" y="51"/>
                  </a:cubicBezTo>
                  <a:cubicBezTo>
                    <a:pt x="29" y="64"/>
                    <a:pt x="31" y="77"/>
                    <a:pt x="33" y="86"/>
                  </a:cubicBezTo>
                  <a:cubicBezTo>
                    <a:pt x="35" y="91"/>
                    <a:pt x="36" y="95"/>
                    <a:pt x="36" y="98"/>
                  </a:cubicBezTo>
                  <a:cubicBezTo>
                    <a:pt x="37" y="99"/>
                    <a:pt x="37" y="100"/>
                    <a:pt x="37" y="101"/>
                  </a:cubicBezTo>
                  <a:cubicBezTo>
                    <a:pt x="37" y="101"/>
                    <a:pt x="38" y="102"/>
                    <a:pt x="38" y="102"/>
                  </a:cubicBezTo>
                  <a:lnTo>
                    <a:pt x="0" y="106"/>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8" name="Freeform 229"/>
            <p:cNvSpPr/>
            <p:nvPr/>
          </p:nvSpPr>
          <p:spPr bwMode="auto">
            <a:xfrm>
              <a:off x="8659814" y="5834064"/>
              <a:ext cx="528638" cy="561975"/>
            </a:xfrm>
            <a:custGeom>
              <a:avLst/>
              <a:gdLst>
                <a:gd name="T0" fmla="*/ 127 w 127"/>
                <a:gd name="T1" fmla="*/ 60 h 127"/>
                <a:gd name="T2" fmla="*/ 94 w 127"/>
                <a:gd name="T3" fmla="*/ 47 h 127"/>
                <a:gd name="T4" fmla="*/ 106 w 127"/>
                <a:gd name="T5" fmla="*/ 16 h 127"/>
                <a:gd name="T6" fmla="*/ 74 w 127"/>
                <a:gd name="T7" fmla="*/ 30 h 127"/>
                <a:gd name="T8" fmla="*/ 60 w 127"/>
                <a:gd name="T9" fmla="*/ 0 h 127"/>
                <a:gd name="T10" fmla="*/ 47 w 127"/>
                <a:gd name="T11" fmla="*/ 32 h 127"/>
                <a:gd name="T12" fmla="*/ 16 w 127"/>
                <a:gd name="T13" fmla="*/ 21 h 127"/>
                <a:gd name="T14" fmla="*/ 30 w 127"/>
                <a:gd name="T15" fmla="*/ 53 h 127"/>
                <a:gd name="T16" fmla="*/ 0 w 127"/>
                <a:gd name="T17" fmla="*/ 67 h 127"/>
                <a:gd name="T18" fmla="*/ 32 w 127"/>
                <a:gd name="T19" fmla="*/ 80 h 127"/>
                <a:gd name="T20" fmla="*/ 21 w 127"/>
                <a:gd name="T21" fmla="*/ 110 h 127"/>
                <a:gd name="T22" fmla="*/ 53 w 127"/>
                <a:gd name="T23" fmla="*/ 97 h 127"/>
                <a:gd name="T24" fmla="*/ 66 w 127"/>
                <a:gd name="T25" fmla="*/ 127 h 127"/>
                <a:gd name="T26" fmla="*/ 80 w 127"/>
                <a:gd name="T27" fmla="*/ 94 h 127"/>
                <a:gd name="T28" fmla="*/ 110 w 127"/>
                <a:gd name="T29" fmla="*/ 106 h 127"/>
                <a:gd name="T30" fmla="*/ 97 w 127"/>
                <a:gd name="T31" fmla="*/ 74 h 127"/>
                <a:gd name="T32" fmla="*/ 127 w 127"/>
                <a:gd name="T33" fmla="*/ 6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127">
                  <a:moveTo>
                    <a:pt x="127" y="60"/>
                  </a:moveTo>
                  <a:cubicBezTo>
                    <a:pt x="114" y="50"/>
                    <a:pt x="104" y="47"/>
                    <a:pt x="94" y="47"/>
                  </a:cubicBezTo>
                  <a:cubicBezTo>
                    <a:pt x="107" y="33"/>
                    <a:pt x="106" y="16"/>
                    <a:pt x="106" y="16"/>
                  </a:cubicBezTo>
                  <a:cubicBezTo>
                    <a:pt x="90" y="18"/>
                    <a:pt x="80" y="23"/>
                    <a:pt x="74" y="30"/>
                  </a:cubicBezTo>
                  <a:cubicBezTo>
                    <a:pt x="73" y="11"/>
                    <a:pt x="60" y="0"/>
                    <a:pt x="60" y="0"/>
                  </a:cubicBezTo>
                  <a:cubicBezTo>
                    <a:pt x="50" y="12"/>
                    <a:pt x="47" y="23"/>
                    <a:pt x="47" y="32"/>
                  </a:cubicBezTo>
                  <a:cubicBezTo>
                    <a:pt x="33" y="20"/>
                    <a:pt x="16" y="21"/>
                    <a:pt x="16" y="21"/>
                  </a:cubicBezTo>
                  <a:cubicBezTo>
                    <a:pt x="18" y="37"/>
                    <a:pt x="23" y="46"/>
                    <a:pt x="30" y="53"/>
                  </a:cubicBezTo>
                  <a:cubicBezTo>
                    <a:pt x="11" y="54"/>
                    <a:pt x="0" y="67"/>
                    <a:pt x="0" y="67"/>
                  </a:cubicBezTo>
                  <a:cubicBezTo>
                    <a:pt x="12" y="77"/>
                    <a:pt x="23" y="80"/>
                    <a:pt x="32" y="80"/>
                  </a:cubicBezTo>
                  <a:cubicBezTo>
                    <a:pt x="20" y="93"/>
                    <a:pt x="21" y="110"/>
                    <a:pt x="21" y="110"/>
                  </a:cubicBezTo>
                  <a:cubicBezTo>
                    <a:pt x="36" y="109"/>
                    <a:pt x="46" y="103"/>
                    <a:pt x="53" y="97"/>
                  </a:cubicBezTo>
                  <a:cubicBezTo>
                    <a:pt x="54" y="115"/>
                    <a:pt x="66" y="127"/>
                    <a:pt x="66" y="127"/>
                  </a:cubicBezTo>
                  <a:cubicBezTo>
                    <a:pt x="76" y="115"/>
                    <a:pt x="80" y="104"/>
                    <a:pt x="80" y="94"/>
                  </a:cubicBezTo>
                  <a:cubicBezTo>
                    <a:pt x="93" y="107"/>
                    <a:pt x="110" y="106"/>
                    <a:pt x="110" y="106"/>
                  </a:cubicBezTo>
                  <a:cubicBezTo>
                    <a:pt x="109" y="90"/>
                    <a:pt x="103" y="80"/>
                    <a:pt x="97" y="74"/>
                  </a:cubicBezTo>
                  <a:cubicBezTo>
                    <a:pt x="115" y="73"/>
                    <a:pt x="127" y="60"/>
                    <a:pt x="127" y="60"/>
                  </a:cubicBezTo>
                  <a:close/>
                </a:path>
              </a:pathLst>
            </a:custGeom>
            <a:solidFill>
              <a:srgbClr val="FF7543"/>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9" name="Oval 230"/>
            <p:cNvSpPr>
              <a:spLocks noChangeArrowheads="1"/>
            </p:cNvSpPr>
            <p:nvPr/>
          </p:nvSpPr>
          <p:spPr bwMode="auto">
            <a:xfrm>
              <a:off x="8829676" y="6015039"/>
              <a:ext cx="184150" cy="1952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0" name="Oval 231"/>
            <p:cNvSpPr>
              <a:spLocks noChangeArrowheads="1"/>
            </p:cNvSpPr>
            <p:nvPr/>
          </p:nvSpPr>
          <p:spPr bwMode="auto">
            <a:xfrm>
              <a:off x="8863014" y="6051551"/>
              <a:ext cx="120650" cy="127000"/>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1" name="Freeform 232"/>
            <p:cNvSpPr/>
            <p:nvPr/>
          </p:nvSpPr>
          <p:spPr bwMode="auto">
            <a:xfrm>
              <a:off x="5057776" y="6396039"/>
              <a:ext cx="300038" cy="300038"/>
            </a:xfrm>
            <a:custGeom>
              <a:avLst/>
              <a:gdLst>
                <a:gd name="T0" fmla="*/ 0 w 72"/>
                <a:gd name="T1" fmla="*/ 61 h 68"/>
                <a:gd name="T2" fmla="*/ 2 w 72"/>
                <a:gd name="T3" fmla="*/ 57 h 68"/>
                <a:gd name="T4" fmla="*/ 3 w 72"/>
                <a:gd name="T5" fmla="*/ 55 h 68"/>
                <a:gd name="T6" fmla="*/ 4 w 72"/>
                <a:gd name="T7" fmla="*/ 53 h 68"/>
                <a:gd name="T8" fmla="*/ 7 w 72"/>
                <a:gd name="T9" fmla="*/ 47 h 68"/>
                <a:gd name="T10" fmla="*/ 11 w 72"/>
                <a:gd name="T11" fmla="*/ 40 h 68"/>
                <a:gd name="T12" fmla="*/ 16 w 72"/>
                <a:gd name="T13" fmla="*/ 33 h 68"/>
                <a:gd name="T14" fmla="*/ 22 w 72"/>
                <a:gd name="T15" fmla="*/ 26 h 68"/>
                <a:gd name="T16" fmla="*/ 28 w 72"/>
                <a:gd name="T17" fmla="*/ 19 h 68"/>
                <a:gd name="T18" fmla="*/ 36 w 72"/>
                <a:gd name="T19" fmla="*/ 13 h 68"/>
                <a:gd name="T20" fmla="*/ 43 w 72"/>
                <a:gd name="T21" fmla="*/ 8 h 68"/>
                <a:gd name="T22" fmla="*/ 51 w 72"/>
                <a:gd name="T23" fmla="*/ 5 h 68"/>
                <a:gd name="T24" fmla="*/ 54 w 72"/>
                <a:gd name="T25" fmla="*/ 3 h 68"/>
                <a:gd name="T26" fmla="*/ 57 w 72"/>
                <a:gd name="T27" fmla="*/ 2 h 68"/>
                <a:gd name="T28" fmla="*/ 63 w 72"/>
                <a:gd name="T29" fmla="*/ 1 h 68"/>
                <a:gd name="T30" fmla="*/ 68 w 72"/>
                <a:gd name="T31" fmla="*/ 0 h 68"/>
                <a:gd name="T32" fmla="*/ 72 w 72"/>
                <a:gd name="T33" fmla="*/ 0 h 68"/>
                <a:gd name="T34" fmla="*/ 68 w 72"/>
                <a:gd name="T35" fmla="*/ 1 h 68"/>
                <a:gd name="T36" fmla="*/ 64 w 72"/>
                <a:gd name="T37" fmla="*/ 3 h 68"/>
                <a:gd name="T38" fmla="*/ 59 w 72"/>
                <a:gd name="T39" fmla="*/ 6 h 68"/>
                <a:gd name="T40" fmla="*/ 57 w 72"/>
                <a:gd name="T41" fmla="*/ 8 h 68"/>
                <a:gd name="T42" fmla="*/ 54 w 72"/>
                <a:gd name="T43" fmla="*/ 10 h 68"/>
                <a:gd name="T44" fmla="*/ 48 w 72"/>
                <a:gd name="T45" fmla="*/ 15 h 68"/>
                <a:gd name="T46" fmla="*/ 43 w 72"/>
                <a:gd name="T47" fmla="*/ 21 h 68"/>
                <a:gd name="T48" fmla="*/ 39 w 72"/>
                <a:gd name="T49" fmla="*/ 28 h 68"/>
                <a:gd name="T50" fmla="*/ 35 w 72"/>
                <a:gd name="T51" fmla="*/ 35 h 68"/>
                <a:gd name="T52" fmla="*/ 32 w 72"/>
                <a:gd name="T53" fmla="*/ 42 h 68"/>
                <a:gd name="T54" fmla="*/ 30 w 72"/>
                <a:gd name="T55" fmla="*/ 49 h 68"/>
                <a:gd name="T56" fmla="*/ 29 w 72"/>
                <a:gd name="T57" fmla="*/ 55 h 68"/>
                <a:gd name="T58" fmla="*/ 28 w 72"/>
                <a:gd name="T59" fmla="*/ 60 h 68"/>
                <a:gd name="T60" fmla="*/ 28 w 72"/>
                <a:gd name="T61" fmla="*/ 62 h 68"/>
                <a:gd name="T62" fmla="*/ 27 w 72"/>
                <a:gd name="T63" fmla="*/ 64 h 68"/>
                <a:gd name="T64" fmla="*/ 27 w 72"/>
                <a:gd name="T65" fmla="*/ 68 h 68"/>
                <a:gd name="T66" fmla="*/ 0 w 72"/>
                <a:gd name="T67" fmla="*/ 6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68">
                  <a:moveTo>
                    <a:pt x="0" y="61"/>
                  </a:moveTo>
                  <a:cubicBezTo>
                    <a:pt x="0" y="61"/>
                    <a:pt x="1" y="60"/>
                    <a:pt x="2" y="57"/>
                  </a:cubicBezTo>
                  <a:cubicBezTo>
                    <a:pt x="2" y="57"/>
                    <a:pt x="3" y="56"/>
                    <a:pt x="3" y="55"/>
                  </a:cubicBezTo>
                  <a:cubicBezTo>
                    <a:pt x="3" y="54"/>
                    <a:pt x="4" y="54"/>
                    <a:pt x="4" y="53"/>
                  </a:cubicBezTo>
                  <a:cubicBezTo>
                    <a:pt x="5" y="51"/>
                    <a:pt x="6" y="49"/>
                    <a:pt x="7" y="47"/>
                  </a:cubicBezTo>
                  <a:cubicBezTo>
                    <a:pt x="8" y="45"/>
                    <a:pt x="10" y="42"/>
                    <a:pt x="11" y="40"/>
                  </a:cubicBezTo>
                  <a:cubicBezTo>
                    <a:pt x="12" y="38"/>
                    <a:pt x="14" y="35"/>
                    <a:pt x="16" y="33"/>
                  </a:cubicBezTo>
                  <a:cubicBezTo>
                    <a:pt x="18" y="31"/>
                    <a:pt x="20" y="28"/>
                    <a:pt x="22" y="26"/>
                  </a:cubicBezTo>
                  <a:cubicBezTo>
                    <a:pt x="24" y="23"/>
                    <a:pt x="26" y="21"/>
                    <a:pt x="28" y="19"/>
                  </a:cubicBezTo>
                  <a:cubicBezTo>
                    <a:pt x="31" y="17"/>
                    <a:pt x="33" y="15"/>
                    <a:pt x="36" y="13"/>
                  </a:cubicBezTo>
                  <a:cubicBezTo>
                    <a:pt x="38" y="11"/>
                    <a:pt x="41" y="10"/>
                    <a:pt x="43" y="8"/>
                  </a:cubicBezTo>
                  <a:cubicBezTo>
                    <a:pt x="46" y="7"/>
                    <a:pt x="48" y="6"/>
                    <a:pt x="51" y="5"/>
                  </a:cubicBezTo>
                  <a:cubicBezTo>
                    <a:pt x="52" y="4"/>
                    <a:pt x="53" y="4"/>
                    <a:pt x="54" y="3"/>
                  </a:cubicBezTo>
                  <a:cubicBezTo>
                    <a:pt x="55" y="3"/>
                    <a:pt x="56" y="3"/>
                    <a:pt x="57" y="2"/>
                  </a:cubicBezTo>
                  <a:cubicBezTo>
                    <a:pt x="60" y="2"/>
                    <a:pt x="62" y="1"/>
                    <a:pt x="63" y="1"/>
                  </a:cubicBezTo>
                  <a:cubicBezTo>
                    <a:pt x="65" y="1"/>
                    <a:pt x="67" y="0"/>
                    <a:pt x="68" y="0"/>
                  </a:cubicBezTo>
                  <a:cubicBezTo>
                    <a:pt x="70" y="0"/>
                    <a:pt x="72" y="0"/>
                    <a:pt x="72" y="0"/>
                  </a:cubicBezTo>
                  <a:cubicBezTo>
                    <a:pt x="72" y="0"/>
                    <a:pt x="71" y="0"/>
                    <a:pt x="68" y="1"/>
                  </a:cubicBezTo>
                  <a:cubicBezTo>
                    <a:pt x="67" y="2"/>
                    <a:pt x="66" y="2"/>
                    <a:pt x="64" y="3"/>
                  </a:cubicBezTo>
                  <a:cubicBezTo>
                    <a:pt x="63" y="4"/>
                    <a:pt x="61" y="5"/>
                    <a:pt x="59" y="6"/>
                  </a:cubicBezTo>
                  <a:cubicBezTo>
                    <a:pt x="58" y="7"/>
                    <a:pt x="57" y="7"/>
                    <a:pt x="57" y="8"/>
                  </a:cubicBezTo>
                  <a:cubicBezTo>
                    <a:pt x="56" y="9"/>
                    <a:pt x="55" y="10"/>
                    <a:pt x="54" y="10"/>
                  </a:cubicBezTo>
                  <a:cubicBezTo>
                    <a:pt x="52" y="12"/>
                    <a:pt x="50" y="14"/>
                    <a:pt x="48" y="15"/>
                  </a:cubicBezTo>
                  <a:cubicBezTo>
                    <a:pt x="47" y="17"/>
                    <a:pt x="45" y="19"/>
                    <a:pt x="43" y="21"/>
                  </a:cubicBezTo>
                  <a:cubicBezTo>
                    <a:pt x="42" y="23"/>
                    <a:pt x="40" y="26"/>
                    <a:pt x="39" y="28"/>
                  </a:cubicBezTo>
                  <a:cubicBezTo>
                    <a:pt x="38" y="30"/>
                    <a:pt x="36" y="32"/>
                    <a:pt x="35" y="35"/>
                  </a:cubicBezTo>
                  <a:cubicBezTo>
                    <a:pt x="34" y="37"/>
                    <a:pt x="33" y="40"/>
                    <a:pt x="32" y="42"/>
                  </a:cubicBezTo>
                  <a:cubicBezTo>
                    <a:pt x="31" y="44"/>
                    <a:pt x="31" y="46"/>
                    <a:pt x="30" y="49"/>
                  </a:cubicBezTo>
                  <a:cubicBezTo>
                    <a:pt x="30" y="51"/>
                    <a:pt x="29" y="53"/>
                    <a:pt x="29" y="55"/>
                  </a:cubicBezTo>
                  <a:cubicBezTo>
                    <a:pt x="28" y="57"/>
                    <a:pt x="28" y="58"/>
                    <a:pt x="28" y="60"/>
                  </a:cubicBezTo>
                  <a:cubicBezTo>
                    <a:pt x="28" y="61"/>
                    <a:pt x="28" y="61"/>
                    <a:pt x="28" y="62"/>
                  </a:cubicBezTo>
                  <a:cubicBezTo>
                    <a:pt x="27" y="63"/>
                    <a:pt x="27" y="63"/>
                    <a:pt x="27" y="64"/>
                  </a:cubicBezTo>
                  <a:cubicBezTo>
                    <a:pt x="27" y="67"/>
                    <a:pt x="27" y="68"/>
                    <a:pt x="27" y="68"/>
                  </a:cubicBezTo>
                  <a:lnTo>
                    <a:pt x="0" y="61"/>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2" name="Freeform 233"/>
            <p:cNvSpPr/>
            <p:nvPr/>
          </p:nvSpPr>
          <p:spPr bwMode="auto">
            <a:xfrm>
              <a:off x="4878388" y="6396039"/>
              <a:ext cx="295275" cy="300038"/>
            </a:xfrm>
            <a:custGeom>
              <a:avLst/>
              <a:gdLst>
                <a:gd name="T0" fmla="*/ 45 w 71"/>
                <a:gd name="T1" fmla="*/ 68 h 68"/>
                <a:gd name="T2" fmla="*/ 44 w 71"/>
                <a:gd name="T3" fmla="*/ 64 h 68"/>
                <a:gd name="T4" fmla="*/ 44 w 71"/>
                <a:gd name="T5" fmla="*/ 62 h 68"/>
                <a:gd name="T6" fmla="*/ 44 w 71"/>
                <a:gd name="T7" fmla="*/ 60 h 68"/>
                <a:gd name="T8" fmla="*/ 43 w 71"/>
                <a:gd name="T9" fmla="*/ 55 h 68"/>
                <a:gd name="T10" fmla="*/ 42 w 71"/>
                <a:gd name="T11" fmla="*/ 49 h 68"/>
                <a:gd name="T12" fmla="*/ 39 w 71"/>
                <a:gd name="T13" fmla="*/ 42 h 68"/>
                <a:gd name="T14" fmla="*/ 37 w 71"/>
                <a:gd name="T15" fmla="*/ 35 h 68"/>
                <a:gd name="T16" fmla="*/ 33 w 71"/>
                <a:gd name="T17" fmla="*/ 28 h 68"/>
                <a:gd name="T18" fmla="*/ 28 w 71"/>
                <a:gd name="T19" fmla="*/ 21 h 68"/>
                <a:gd name="T20" fmla="*/ 23 w 71"/>
                <a:gd name="T21" fmla="*/ 15 h 68"/>
                <a:gd name="T22" fmla="*/ 18 w 71"/>
                <a:gd name="T23" fmla="*/ 10 h 68"/>
                <a:gd name="T24" fmla="*/ 15 w 71"/>
                <a:gd name="T25" fmla="*/ 8 h 68"/>
                <a:gd name="T26" fmla="*/ 12 w 71"/>
                <a:gd name="T27" fmla="*/ 6 h 68"/>
                <a:gd name="T28" fmla="*/ 7 w 71"/>
                <a:gd name="T29" fmla="*/ 3 h 68"/>
                <a:gd name="T30" fmla="*/ 3 w 71"/>
                <a:gd name="T31" fmla="*/ 1 h 68"/>
                <a:gd name="T32" fmla="*/ 0 w 71"/>
                <a:gd name="T33" fmla="*/ 0 h 68"/>
                <a:gd name="T34" fmla="*/ 4 w 71"/>
                <a:gd name="T35" fmla="*/ 0 h 68"/>
                <a:gd name="T36" fmla="*/ 8 w 71"/>
                <a:gd name="T37" fmla="*/ 1 h 68"/>
                <a:gd name="T38" fmla="*/ 14 w 71"/>
                <a:gd name="T39" fmla="*/ 2 h 68"/>
                <a:gd name="T40" fmla="*/ 18 w 71"/>
                <a:gd name="T41" fmla="*/ 3 h 68"/>
                <a:gd name="T42" fmla="*/ 21 w 71"/>
                <a:gd name="T43" fmla="*/ 5 h 68"/>
                <a:gd name="T44" fmla="*/ 29 w 71"/>
                <a:gd name="T45" fmla="*/ 8 h 68"/>
                <a:gd name="T46" fmla="*/ 36 w 71"/>
                <a:gd name="T47" fmla="*/ 13 h 68"/>
                <a:gd name="T48" fmla="*/ 43 w 71"/>
                <a:gd name="T49" fmla="*/ 19 h 68"/>
                <a:gd name="T50" fmla="*/ 50 w 71"/>
                <a:gd name="T51" fmla="*/ 26 h 68"/>
                <a:gd name="T52" fmla="*/ 56 w 71"/>
                <a:gd name="T53" fmla="*/ 33 h 68"/>
                <a:gd name="T54" fmla="*/ 61 w 71"/>
                <a:gd name="T55" fmla="*/ 40 h 68"/>
                <a:gd name="T56" fmla="*/ 64 w 71"/>
                <a:gd name="T57" fmla="*/ 47 h 68"/>
                <a:gd name="T58" fmla="*/ 68 w 71"/>
                <a:gd name="T59" fmla="*/ 53 h 68"/>
                <a:gd name="T60" fmla="*/ 69 w 71"/>
                <a:gd name="T61" fmla="*/ 55 h 68"/>
                <a:gd name="T62" fmla="*/ 70 w 71"/>
                <a:gd name="T63" fmla="*/ 57 h 68"/>
                <a:gd name="T64" fmla="*/ 71 w 71"/>
                <a:gd name="T65" fmla="*/ 61 h 68"/>
                <a:gd name="T66" fmla="*/ 45 w 71"/>
                <a:gd name="T6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 h="68">
                  <a:moveTo>
                    <a:pt x="45" y="68"/>
                  </a:moveTo>
                  <a:cubicBezTo>
                    <a:pt x="45" y="68"/>
                    <a:pt x="45" y="67"/>
                    <a:pt x="44" y="64"/>
                  </a:cubicBezTo>
                  <a:cubicBezTo>
                    <a:pt x="44" y="63"/>
                    <a:pt x="44" y="63"/>
                    <a:pt x="44" y="62"/>
                  </a:cubicBezTo>
                  <a:cubicBezTo>
                    <a:pt x="44" y="61"/>
                    <a:pt x="44" y="61"/>
                    <a:pt x="44" y="60"/>
                  </a:cubicBezTo>
                  <a:cubicBezTo>
                    <a:pt x="44" y="58"/>
                    <a:pt x="43" y="57"/>
                    <a:pt x="43" y="55"/>
                  </a:cubicBezTo>
                  <a:cubicBezTo>
                    <a:pt x="43" y="53"/>
                    <a:pt x="42" y="51"/>
                    <a:pt x="42" y="49"/>
                  </a:cubicBezTo>
                  <a:cubicBezTo>
                    <a:pt x="41" y="46"/>
                    <a:pt x="40" y="44"/>
                    <a:pt x="39" y="42"/>
                  </a:cubicBezTo>
                  <a:cubicBezTo>
                    <a:pt x="39" y="40"/>
                    <a:pt x="38" y="37"/>
                    <a:pt x="37" y="35"/>
                  </a:cubicBezTo>
                  <a:cubicBezTo>
                    <a:pt x="35" y="32"/>
                    <a:pt x="34" y="30"/>
                    <a:pt x="33" y="28"/>
                  </a:cubicBezTo>
                  <a:cubicBezTo>
                    <a:pt x="31" y="26"/>
                    <a:pt x="30" y="23"/>
                    <a:pt x="28" y="21"/>
                  </a:cubicBezTo>
                  <a:cubicBezTo>
                    <a:pt x="27" y="19"/>
                    <a:pt x="25" y="17"/>
                    <a:pt x="23" y="15"/>
                  </a:cubicBezTo>
                  <a:cubicBezTo>
                    <a:pt x="21" y="14"/>
                    <a:pt x="20" y="12"/>
                    <a:pt x="18" y="10"/>
                  </a:cubicBezTo>
                  <a:cubicBezTo>
                    <a:pt x="17" y="10"/>
                    <a:pt x="16" y="9"/>
                    <a:pt x="15" y="8"/>
                  </a:cubicBezTo>
                  <a:cubicBezTo>
                    <a:pt x="14" y="7"/>
                    <a:pt x="13" y="7"/>
                    <a:pt x="12" y="6"/>
                  </a:cubicBezTo>
                  <a:cubicBezTo>
                    <a:pt x="11" y="5"/>
                    <a:pt x="9" y="4"/>
                    <a:pt x="7" y="3"/>
                  </a:cubicBezTo>
                  <a:cubicBezTo>
                    <a:pt x="6" y="2"/>
                    <a:pt x="5" y="2"/>
                    <a:pt x="3" y="1"/>
                  </a:cubicBezTo>
                  <a:cubicBezTo>
                    <a:pt x="1" y="0"/>
                    <a:pt x="0" y="0"/>
                    <a:pt x="0" y="0"/>
                  </a:cubicBezTo>
                  <a:cubicBezTo>
                    <a:pt x="0" y="0"/>
                    <a:pt x="1" y="0"/>
                    <a:pt x="4" y="0"/>
                  </a:cubicBezTo>
                  <a:cubicBezTo>
                    <a:pt x="5" y="0"/>
                    <a:pt x="7" y="1"/>
                    <a:pt x="8" y="1"/>
                  </a:cubicBezTo>
                  <a:cubicBezTo>
                    <a:pt x="10" y="1"/>
                    <a:pt x="12" y="2"/>
                    <a:pt x="14" y="2"/>
                  </a:cubicBezTo>
                  <a:cubicBezTo>
                    <a:pt x="15" y="3"/>
                    <a:pt x="16" y="3"/>
                    <a:pt x="18" y="3"/>
                  </a:cubicBezTo>
                  <a:cubicBezTo>
                    <a:pt x="19" y="4"/>
                    <a:pt x="20" y="4"/>
                    <a:pt x="21" y="5"/>
                  </a:cubicBezTo>
                  <a:cubicBezTo>
                    <a:pt x="24" y="6"/>
                    <a:pt x="26" y="7"/>
                    <a:pt x="29" y="8"/>
                  </a:cubicBezTo>
                  <a:cubicBezTo>
                    <a:pt x="31" y="10"/>
                    <a:pt x="34" y="11"/>
                    <a:pt x="36" y="13"/>
                  </a:cubicBezTo>
                  <a:cubicBezTo>
                    <a:pt x="39" y="15"/>
                    <a:pt x="41" y="17"/>
                    <a:pt x="43" y="19"/>
                  </a:cubicBezTo>
                  <a:cubicBezTo>
                    <a:pt x="46" y="21"/>
                    <a:pt x="48" y="23"/>
                    <a:pt x="50" y="26"/>
                  </a:cubicBezTo>
                  <a:cubicBezTo>
                    <a:pt x="52" y="28"/>
                    <a:pt x="54" y="31"/>
                    <a:pt x="56" y="33"/>
                  </a:cubicBezTo>
                  <a:cubicBezTo>
                    <a:pt x="57" y="35"/>
                    <a:pt x="59" y="38"/>
                    <a:pt x="61" y="40"/>
                  </a:cubicBezTo>
                  <a:cubicBezTo>
                    <a:pt x="62" y="42"/>
                    <a:pt x="63" y="45"/>
                    <a:pt x="64" y="47"/>
                  </a:cubicBezTo>
                  <a:cubicBezTo>
                    <a:pt x="66" y="49"/>
                    <a:pt x="67" y="51"/>
                    <a:pt x="68" y="53"/>
                  </a:cubicBezTo>
                  <a:cubicBezTo>
                    <a:pt x="68" y="54"/>
                    <a:pt x="68" y="54"/>
                    <a:pt x="69" y="55"/>
                  </a:cubicBezTo>
                  <a:cubicBezTo>
                    <a:pt x="69" y="56"/>
                    <a:pt x="69" y="57"/>
                    <a:pt x="70" y="57"/>
                  </a:cubicBezTo>
                  <a:cubicBezTo>
                    <a:pt x="71" y="60"/>
                    <a:pt x="71" y="61"/>
                    <a:pt x="71" y="61"/>
                  </a:cubicBezTo>
                  <a:lnTo>
                    <a:pt x="45" y="68"/>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3" name="Freeform 234"/>
            <p:cNvSpPr/>
            <p:nvPr/>
          </p:nvSpPr>
          <p:spPr bwMode="auto">
            <a:xfrm>
              <a:off x="5057776" y="6354764"/>
              <a:ext cx="111125" cy="344488"/>
            </a:xfrm>
            <a:custGeom>
              <a:avLst/>
              <a:gdLst>
                <a:gd name="T0" fmla="*/ 0 w 27"/>
                <a:gd name="T1" fmla="*/ 78 h 78"/>
                <a:gd name="T2" fmla="*/ 0 w 27"/>
                <a:gd name="T3" fmla="*/ 74 h 78"/>
                <a:gd name="T4" fmla="*/ 1 w 27"/>
                <a:gd name="T5" fmla="*/ 64 h 78"/>
                <a:gd name="T6" fmla="*/ 6 w 27"/>
                <a:gd name="T7" fmla="*/ 36 h 78"/>
                <a:gd name="T8" fmla="*/ 10 w 27"/>
                <a:gd name="T9" fmla="*/ 22 h 78"/>
                <a:gd name="T10" fmla="*/ 13 w 27"/>
                <a:gd name="T11" fmla="*/ 15 h 78"/>
                <a:gd name="T12" fmla="*/ 16 w 27"/>
                <a:gd name="T13" fmla="*/ 10 h 78"/>
                <a:gd name="T14" fmla="*/ 19 w 27"/>
                <a:gd name="T15" fmla="*/ 6 h 78"/>
                <a:gd name="T16" fmla="*/ 22 w 27"/>
                <a:gd name="T17" fmla="*/ 3 h 78"/>
                <a:gd name="T18" fmla="*/ 24 w 27"/>
                <a:gd name="T19" fmla="*/ 0 h 78"/>
                <a:gd name="T20" fmla="*/ 23 w 27"/>
                <a:gd name="T21" fmla="*/ 3 h 78"/>
                <a:gd name="T22" fmla="*/ 21 w 27"/>
                <a:gd name="T23" fmla="*/ 7 h 78"/>
                <a:gd name="T24" fmla="*/ 20 w 27"/>
                <a:gd name="T25" fmla="*/ 11 h 78"/>
                <a:gd name="T26" fmla="*/ 19 w 27"/>
                <a:gd name="T27" fmla="*/ 17 h 78"/>
                <a:gd name="T28" fmla="*/ 19 w 27"/>
                <a:gd name="T29" fmla="*/ 24 h 78"/>
                <a:gd name="T30" fmla="*/ 19 w 27"/>
                <a:gd name="T31" fmla="*/ 37 h 78"/>
                <a:gd name="T32" fmla="*/ 24 w 27"/>
                <a:gd name="T33" fmla="*/ 63 h 78"/>
                <a:gd name="T34" fmla="*/ 26 w 27"/>
                <a:gd name="T35" fmla="*/ 71 h 78"/>
                <a:gd name="T36" fmla="*/ 27 w 27"/>
                <a:gd name="T37" fmla="*/ 74 h 78"/>
                <a:gd name="T38" fmla="*/ 0 w 27"/>
                <a:gd name="T3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78">
                  <a:moveTo>
                    <a:pt x="0" y="78"/>
                  </a:moveTo>
                  <a:cubicBezTo>
                    <a:pt x="0" y="78"/>
                    <a:pt x="0" y="76"/>
                    <a:pt x="0" y="74"/>
                  </a:cubicBezTo>
                  <a:cubicBezTo>
                    <a:pt x="0" y="72"/>
                    <a:pt x="0" y="68"/>
                    <a:pt x="1" y="64"/>
                  </a:cubicBezTo>
                  <a:cubicBezTo>
                    <a:pt x="2" y="57"/>
                    <a:pt x="3" y="46"/>
                    <a:pt x="6" y="36"/>
                  </a:cubicBezTo>
                  <a:cubicBezTo>
                    <a:pt x="7" y="31"/>
                    <a:pt x="8" y="26"/>
                    <a:pt x="10" y="22"/>
                  </a:cubicBezTo>
                  <a:cubicBezTo>
                    <a:pt x="11" y="20"/>
                    <a:pt x="12" y="17"/>
                    <a:pt x="13" y="15"/>
                  </a:cubicBezTo>
                  <a:cubicBezTo>
                    <a:pt x="14" y="13"/>
                    <a:pt x="15" y="11"/>
                    <a:pt x="16" y="10"/>
                  </a:cubicBezTo>
                  <a:cubicBezTo>
                    <a:pt x="17" y="8"/>
                    <a:pt x="18" y="7"/>
                    <a:pt x="19" y="6"/>
                  </a:cubicBezTo>
                  <a:cubicBezTo>
                    <a:pt x="20" y="4"/>
                    <a:pt x="21" y="3"/>
                    <a:pt x="22" y="3"/>
                  </a:cubicBezTo>
                  <a:cubicBezTo>
                    <a:pt x="23" y="1"/>
                    <a:pt x="24" y="0"/>
                    <a:pt x="24" y="0"/>
                  </a:cubicBezTo>
                  <a:cubicBezTo>
                    <a:pt x="24" y="0"/>
                    <a:pt x="24" y="1"/>
                    <a:pt x="23" y="3"/>
                  </a:cubicBezTo>
                  <a:cubicBezTo>
                    <a:pt x="22" y="4"/>
                    <a:pt x="22" y="5"/>
                    <a:pt x="21" y="7"/>
                  </a:cubicBezTo>
                  <a:cubicBezTo>
                    <a:pt x="21" y="8"/>
                    <a:pt x="20" y="10"/>
                    <a:pt x="20" y="11"/>
                  </a:cubicBezTo>
                  <a:cubicBezTo>
                    <a:pt x="20" y="13"/>
                    <a:pt x="19" y="15"/>
                    <a:pt x="19" y="17"/>
                  </a:cubicBezTo>
                  <a:cubicBezTo>
                    <a:pt x="19" y="19"/>
                    <a:pt x="19" y="21"/>
                    <a:pt x="19" y="24"/>
                  </a:cubicBezTo>
                  <a:cubicBezTo>
                    <a:pt x="19" y="28"/>
                    <a:pt x="19" y="33"/>
                    <a:pt x="19" y="37"/>
                  </a:cubicBezTo>
                  <a:cubicBezTo>
                    <a:pt x="20" y="47"/>
                    <a:pt x="22" y="56"/>
                    <a:pt x="24" y="63"/>
                  </a:cubicBezTo>
                  <a:cubicBezTo>
                    <a:pt x="25" y="67"/>
                    <a:pt x="25" y="69"/>
                    <a:pt x="26" y="71"/>
                  </a:cubicBezTo>
                  <a:cubicBezTo>
                    <a:pt x="27" y="73"/>
                    <a:pt x="27" y="74"/>
                    <a:pt x="27" y="74"/>
                  </a:cubicBezTo>
                  <a:lnTo>
                    <a:pt x="0" y="78"/>
                  </a:lnTo>
                  <a:close/>
                </a:path>
              </a:pathLst>
            </a:custGeom>
            <a:solidFill>
              <a:srgbClr val="72BE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4" name="Freeform 235"/>
            <p:cNvSpPr/>
            <p:nvPr/>
          </p:nvSpPr>
          <p:spPr bwMode="auto">
            <a:xfrm>
              <a:off x="4965701" y="6073776"/>
              <a:ext cx="382588" cy="404813"/>
            </a:xfrm>
            <a:custGeom>
              <a:avLst/>
              <a:gdLst>
                <a:gd name="T0" fmla="*/ 92 w 92"/>
                <a:gd name="T1" fmla="*/ 44 h 92"/>
                <a:gd name="T2" fmla="*/ 69 w 92"/>
                <a:gd name="T3" fmla="*/ 34 h 92"/>
                <a:gd name="T4" fmla="*/ 77 w 92"/>
                <a:gd name="T5" fmla="*/ 12 h 92"/>
                <a:gd name="T6" fmla="*/ 53 w 92"/>
                <a:gd name="T7" fmla="*/ 22 h 92"/>
                <a:gd name="T8" fmla="*/ 43 w 92"/>
                <a:gd name="T9" fmla="*/ 0 h 92"/>
                <a:gd name="T10" fmla="*/ 34 w 92"/>
                <a:gd name="T11" fmla="*/ 23 h 92"/>
                <a:gd name="T12" fmla="*/ 11 w 92"/>
                <a:gd name="T13" fmla="*/ 15 h 92"/>
                <a:gd name="T14" fmla="*/ 21 w 92"/>
                <a:gd name="T15" fmla="*/ 38 h 92"/>
                <a:gd name="T16" fmla="*/ 0 w 92"/>
                <a:gd name="T17" fmla="*/ 48 h 92"/>
                <a:gd name="T18" fmla="*/ 23 w 92"/>
                <a:gd name="T19" fmla="*/ 58 h 92"/>
                <a:gd name="T20" fmla="*/ 15 w 92"/>
                <a:gd name="T21" fmla="*/ 80 h 92"/>
                <a:gd name="T22" fmla="*/ 38 w 92"/>
                <a:gd name="T23" fmla="*/ 71 h 92"/>
                <a:gd name="T24" fmla="*/ 48 w 92"/>
                <a:gd name="T25" fmla="*/ 92 h 92"/>
                <a:gd name="T26" fmla="*/ 58 w 92"/>
                <a:gd name="T27" fmla="*/ 69 h 92"/>
                <a:gd name="T28" fmla="*/ 80 w 92"/>
                <a:gd name="T29" fmla="*/ 77 h 92"/>
                <a:gd name="T30" fmla="*/ 70 w 92"/>
                <a:gd name="T31" fmla="*/ 54 h 92"/>
                <a:gd name="T32" fmla="*/ 92 w 92"/>
                <a:gd name="T33" fmla="*/ 4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 h="92">
                  <a:moveTo>
                    <a:pt x="92" y="44"/>
                  </a:moveTo>
                  <a:cubicBezTo>
                    <a:pt x="83" y="36"/>
                    <a:pt x="75" y="34"/>
                    <a:pt x="69" y="34"/>
                  </a:cubicBezTo>
                  <a:cubicBezTo>
                    <a:pt x="77" y="24"/>
                    <a:pt x="77" y="12"/>
                    <a:pt x="77" y="12"/>
                  </a:cubicBezTo>
                  <a:cubicBezTo>
                    <a:pt x="65" y="13"/>
                    <a:pt x="58" y="17"/>
                    <a:pt x="53" y="22"/>
                  </a:cubicBezTo>
                  <a:cubicBezTo>
                    <a:pt x="53" y="8"/>
                    <a:pt x="43" y="0"/>
                    <a:pt x="43" y="0"/>
                  </a:cubicBezTo>
                  <a:cubicBezTo>
                    <a:pt x="36" y="9"/>
                    <a:pt x="34" y="17"/>
                    <a:pt x="34" y="23"/>
                  </a:cubicBezTo>
                  <a:cubicBezTo>
                    <a:pt x="24" y="15"/>
                    <a:pt x="11" y="15"/>
                    <a:pt x="11" y="15"/>
                  </a:cubicBezTo>
                  <a:cubicBezTo>
                    <a:pt x="13" y="27"/>
                    <a:pt x="16" y="34"/>
                    <a:pt x="21" y="38"/>
                  </a:cubicBezTo>
                  <a:cubicBezTo>
                    <a:pt x="8" y="39"/>
                    <a:pt x="0" y="48"/>
                    <a:pt x="0" y="48"/>
                  </a:cubicBezTo>
                  <a:cubicBezTo>
                    <a:pt x="8" y="56"/>
                    <a:pt x="16" y="58"/>
                    <a:pt x="23" y="58"/>
                  </a:cubicBezTo>
                  <a:cubicBezTo>
                    <a:pt x="14" y="68"/>
                    <a:pt x="15" y="80"/>
                    <a:pt x="15" y="80"/>
                  </a:cubicBezTo>
                  <a:cubicBezTo>
                    <a:pt x="26" y="79"/>
                    <a:pt x="33" y="75"/>
                    <a:pt x="38" y="71"/>
                  </a:cubicBezTo>
                  <a:cubicBezTo>
                    <a:pt x="39" y="84"/>
                    <a:pt x="48" y="92"/>
                    <a:pt x="48" y="92"/>
                  </a:cubicBezTo>
                  <a:cubicBezTo>
                    <a:pt x="55" y="84"/>
                    <a:pt x="58" y="76"/>
                    <a:pt x="58" y="69"/>
                  </a:cubicBezTo>
                  <a:cubicBezTo>
                    <a:pt x="68" y="78"/>
                    <a:pt x="80" y="77"/>
                    <a:pt x="80" y="77"/>
                  </a:cubicBezTo>
                  <a:cubicBezTo>
                    <a:pt x="79" y="66"/>
                    <a:pt x="75" y="58"/>
                    <a:pt x="70" y="54"/>
                  </a:cubicBezTo>
                  <a:cubicBezTo>
                    <a:pt x="84" y="53"/>
                    <a:pt x="92" y="44"/>
                    <a:pt x="92" y="44"/>
                  </a:cubicBezTo>
                  <a:close/>
                </a:path>
              </a:pathLst>
            </a:custGeom>
            <a:solidFill>
              <a:srgbClr val="FF7543"/>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5" name="Oval 236"/>
            <p:cNvSpPr>
              <a:spLocks noChangeArrowheads="1"/>
            </p:cNvSpPr>
            <p:nvPr/>
          </p:nvSpPr>
          <p:spPr bwMode="auto">
            <a:xfrm>
              <a:off x="5091113" y="6205539"/>
              <a:ext cx="133350" cy="1412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6" name="Oval 237"/>
            <p:cNvSpPr>
              <a:spLocks noChangeArrowheads="1"/>
            </p:cNvSpPr>
            <p:nvPr/>
          </p:nvSpPr>
          <p:spPr bwMode="auto">
            <a:xfrm>
              <a:off x="5111751" y="6232526"/>
              <a:ext cx="87313" cy="92075"/>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7" name="Freeform 238"/>
            <p:cNvSpPr/>
            <p:nvPr/>
          </p:nvSpPr>
          <p:spPr bwMode="auto">
            <a:xfrm>
              <a:off x="2243138" y="6188076"/>
              <a:ext cx="446088" cy="550863"/>
            </a:xfrm>
            <a:custGeom>
              <a:avLst/>
              <a:gdLst>
                <a:gd name="T0" fmla="*/ 0 w 107"/>
                <a:gd name="T1" fmla="*/ 123 h 125"/>
                <a:gd name="T2" fmla="*/ 0 w 107"/>
                <a:gd name="T3" fmla="*/ 121 h 125"/>
                <a:gd name="T4" fmla="*/ 1 w 107"/>
                <a:gd name="T5" fmla="*/ 115 h 125"/>
                <a:gd name="T6" fmla="*/ 7 w 107"/>
                <a:gd name="T7" fmla="*/ 96 h 125"/>
                <a:gd name="T8" fmla="*/ 18 w 107"/>
                <a:gd name="T9" fmla="*/ 70 h 125"/>
                <a:gd name="T10" fmla="*/ 25 w 107"/>
                <a:gd name="T11" fmla="*/ 56 h 125"/>
                <a:gd name="T12" fmla="*/ 35 w 107"/>
                <a:gd name="T13" fmla="*/ 42 h 125"/>
                <a:gd name="T14" fmla="*/ 46 w 107"/>
                <a:gd name="T15" fmla="*/ 30 h 125"/>
                <a:gd name="T16" fmla="*/ 58 w 107"/>
                <a:gd name="T17" fmla="*/ 20 h 125"/>
                <a:gd name="T18" fmla="*/ 64 w 107"/>
                <a:gd name="T19" fmla="*/ 16 h 125"/>
                <a:gd name="T20" fmla="*/ 70 w 107"/>
                <a:gd name="T21" fmla="*/ 12 h 125"/>
                <a:gd name="T22" fmla="*/ 82 w 107"/>
                <a:gd name="T23" fmla="*/ 7 h 125"/>
                <a:gd name="T24" fmla="*/ 92 w 107"/>
                <a:gd name="T25" fmla="*/ 4 h 125"/>
                <a:gd name="T26" fmla="*/ 100 w 107"/>
                <a:gd name="T27" fmla="*/ 2 h 125"/>
                <a:gd name="T28" fmla="*/ 107 w 107"/>
                <a:gd name="T29" fmla="*/ 0 h 125"/>
                <a:gd name="T30" fmla="*/ 100 w 107"/>
                <a:gd name="T31" fmla="*/ 3 h 125"/>
                <a:gd name="T32" fmla="*/ 93 w 107"/>
                <a:gd name="T33" fmla="*/ 6 h 125"/>
                <a:gd name="T34" fmla="*/ 84 w 107"/>
                <a:gd name="T35" fmla="*/ 11 h 125"/>
                <a:gd name="T36" fmla="*/ 74 w 107"/>
                <a:gd name="T37" fmla="*/ 18 h 125"/>
                <a:gd name="T38" fmla="*/ 69 w 107"/>
                <a:gd name="T39" fmla="*/ 22 h 125"/>
                <a:gd name="T40" fmla="*/ 64 w 107"/>
                <a:gd name="T41" fmla="*/ 27 h 125"/>
                <a:gd name="T42" fmla="*/ 54 w 107"/>
                <a:gd name="T43" fmla="*/ 38 h 125"/>
                <a:gd name="T44" fmla="*/ 47 w 107"/>
                <a:gd name="T45" fmla="*/ 50 h 125"/>
                <a:gd name="T46" fmla="*/ 30 w 107"/>
                <a:gd name="T47" fmla="*/ 101 h 125"/>
                <a:gd name="T48" fmla="*/ 28 w 107"/>
                <a:gd name="T49" fmla="*/ 119 h 125"/>
                <a:gd name="T50" fmla="*/ 28 w 107"/>
                <a:gd name="T51" fmla="*/ 123 h 125"/>
                <a:gd name="T52" fmla="*/ 28 w 107"/>
                <a:gd name="T53" fmla="*/ 125 h 125"/>
                <a:gd name="T54" fmla="*/ 0 w 107"/>
                <a:gd name="T55" fmla="*/ 12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125">
                  <a:moveTo>
                    <a:pt x="0" y="123"/>
                  </a:moveTo>
                  <a:cubicBezTo>
                    <a:pt x="0" y="123"/>
                    <a:pt x="0" y="122"/>
                    <a:pt x="0" y="121"/>
                  </a:cubicBezTo>
                  <a:cubicBezTo>
                    <a:pt x="0" y="119"/>
                    <a:pt x="1" y="117"/>
                    <a:pt x="1" y="115"/>
                  </a:cubicBezTo>
                  <a:cubicBezTo>
                    <a:pt x="2" y="110"/>
                    <a:pt x="4" y="103"/>
                    <a:pt x="7" y="96"/>
                  </a:cubicBezTo>
                  <a:cubicBezTo>
                    <a:pt x="9" y="88"/>
                    <a:pt x="13" y="79"/>
                    <a:pt x="18" y="70"/>
                  </a:cubicBezTo>
                  <a:cubicBezTo>
                    <a:pt x="20" y="65"/>
                    <a:pt x="23" y="60"/>
                    <a:pt x="25" y="56"/>
                  </a:cubicBezTo>
                  <a:cubicBezTo>
                    <a:pt x="28" y="51"/>
                    <a:pt x="31" y="47"/>
                    <a:pt x="35" y="42"/>
                  </a:cubicBezTo>
                  <a:cubicBezTo>
                    <a:pt x="38" y="38"/>
                    <a:pt x="42" y="34"/>
                    <a:pt x="46" y="30"/>
                  </a:cubicBezTo>
                  <a:cubicBezTo>
                    <a:pt x="50" y="27"/>
                    <a:pt x="54" y="23"/>
                    <a:pt x="58" y="20"/>
                  </a:cubicBezTo>
                  <a:cubicBezTo>
                    <a:pt x="60" y="19"/>
                    <a:pt x="62" y="17"/>
                    <a:pt x="64" y="16"/>
                  </a:cubicBezTo>
                  <a:cubicBezTo>
                    <a:pt x="66" y="15"/>
                    <a:pt x="68" y="14"/>
                    <a:pt x="70" y="12"/>
                  </a:cubicBezTo>
                  <a:cubicBezTo>
                    <a:pt x="74" y="10"/>
                    <a:pt x="78" y="8"/>
                    <a:pt x="82" y="7"/>
                  </a:cubicBezTo>
                  <a:cubicBezTo>
                    <a:pt x="85" y="5"/>
                    <a:pt x="89" y="5"/>
                    <a:pt x="92" y="4"/>
                  </a:cubicBezTo>
                  <a:cubicBezTo>
                    <a:pt x="95" y="3"/>
                    <a:pt x="98" y="2"/>
                    <a:pt x="100" y="2"/>
                  </a:cubicBezTo>
                  <a:cubicBezTo>
                    <a:pt x="105" y="1"/>
                    <a:pt x="107" y="0"/>
                    <a:pt x="107" y="0"/>
                  </a:cubicBezTo>
                  <a:cubicBezTo>
                    <a:pt x="107" y="0"/>
                    <a:pt x="105" y="1"/>
                    <a:pt x="100" y="3"/>
                  </a:cubicBezTo>
                  <a:cubicBezTo>
                    <a:pt x="98" y="4"/>
                    <a:pt x="96" y="5"/>
                    <a:pt x="93" y="6"/>
                  </a:cubicBezTo>
                  <a:cubicBezTo>
                    <a:pt x="90" y="7"/>
                    <a:pt x="87" y="9"/>
                    <a:pt x="84" y="11"/>
                  </a:cubicBezTo>
                  <a:cubicBezTo>
                    <a:pt x="80" y="13"/>
                    <a:pt x="77" y="15"/>
                    <a:pt x="74" y="18"/>
                  </a:cubicBezTo>
                  <a:cubicBezTo>
                    <a:pt x="72" y="19"/>
                    <a:pt x="70" y="21"/>
                    <a:pt x="69" y="22"/>
                  </a:cubicBezTo>
                  <a:cubicBezTo>
                    <a:pt x="67" y="24"/>
                    <a:pt x="65" y="25"/>
                    <a:pt x="64" y="27"/>
                  </a:cubicBezTo>
                  <a:cubicBezTo>
                    <a:pt x="60" y="30"/>
                    <a:pt x="57" y="34"/>
                    <a:pt x="54" y="38"/>
                  </a:cubicBezTo>
                  <a:cubicBezTo>
                    <a:pt x="52" y="42"/>
                    <a:pt x="49" y="46"/>
                    <a:pt x="47" y="50"/>
                  </a:cubicBezTo>
                  <a:cubicBezTo>
                    <a:pt x="37" y="68"/>
                    <a:pt x="32" y="87"/>
                    <a:pt x="30" y="101"/>
                  </a:cubicBezTo>
                  <a:cubicBezTo>
                    <a:pt x="29" y="108"/>
                    <a:pt x="28" y="115"/>
                    <a:pt x="28" y="119"/>
                  </a:cubicBezTo>
                  <a:cubicBezTo>
                    <a:pt x="28" y="121"/>
                    <a:pt x="28" y="122"/>
                    <a:pt x="28" y="123"/>
                  </a:cubicBezTo>
                  <a:cubicBezTo>
                    <a:pt x="28" y="124"/>
                    <a:pt x="28" y="125"/>
                    <a:pt x="28" y="125"/>
                  </a:cubicBezTo>
                  <a:lnTo>
                    <a:pt x="0" y="123"/>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8" name="Freeform 239"/>
            <p:cNvSpPr/>
            <p:nvPr/>
          </p:nvSpPr>
          <p:spPr bwMode="auto">
            <a:xfrm>
              <a:off x="1955801" y="6188076"/>
              <a:ext cx="446088" cy="550863"/>
            </a:xfrm>
            <a:custGeom>
              <a:avLst/>
              <a:gdLst>
                <a:gd name="T0" fmla="*/ 79 w 107"/>
                <a:gd name="T1" fmla="*/ 125 h 125"/>
                <a:gd name="T2" fmla="*/ 79 w 107"/>
                <a:gd name="T3" fmla="*/ 123 h 125"/>
                <a:gd name="T4" fmla="*/ 79 w 107"/>
                <a:gd name="T5" fmla="*/ 119 h 125"/>
                <a:gd name="T6" fmla="*/ 77 w 107"/>
                <a:gd name="T7" fmla="*/ 101 h 125"/>
                <a:gd name="T8" fmla="*/ 60 w 107"/>
                <a:gd name="T9" fmla="*/ 50 h 125"/>
                <a:gd name="T10" fmla="*/ 52 w 107"/>
                <a:gd name="T11" fmla="*/ 38 h 125"/>
                <a:gd name="T12" fmla="*/ 43 w 107"/>
                <a:gd name="T13" fmla="*/ 27 h 125"/>
                <a:gd name="T14" fmla="*/ 38 w 107"/>
                <a:gd name="T15" fmla="*/ 22 h 125"/>
                <a:gd name="T16" fmla="*/ 33 w 107"/>
                <a:gd name="T17" fmla="*/ 18 h 125"/>
                <a:gd name="T18" fmla="*/ 23 w 107"/>
                <a:gd name="T19" fmla="*/ 11 h 125"/>
                <a:gd name="T20" fmla="*/ 14 w 107"/>
                <a:gd name="T21" fmla="*/ 6 h 125"/>
                <a:gd name="T22" fmla="*/ 6 w 107"/>
                <a:gd name="T23" fmla="*/ 3 h 125"/>
                <a:gd name="T24" fmla="*/ 0 w 107"/>
                <a:gd name="T25" fmla="*/ 0 h 125"/>
                <a:gd name="T26" fmla="*/ 7 w 107"/>
                <a:gd name="T27" fmla="*/ 2 h 125"/>
                <a:gd name="T28" fmla="*/ 15 w 107"/>
                <a:gd name="T29" fmla="*/ 4 h 125"/>
                <a:gd name="T30" fmla="*/ 25 w 107"/>
                <a:gd name="T31" fmla="*/ 7 h 125"/>
                <a:gd name="T32" fmla="*/ 37 w 107"/>
                <a:gd name="T33" fmla="*/ 12 h 125"/>
                <a:gd name="T34" fmla="*/ 43 w 107"/>
                <a:gd name="T35" fmla="*/ 16 h 125"/>
                <a:gd name="T36" fmla="*/ 49 w 107"/>
                <a:gd name="T37" fmla="*/ 20 h 125"/>
                <a:gd name="T38" fmla="*/ 61 w 107"/>
                <a:gd name="T39" fmla="*/ 30 h 125"/>
                <a:gd name="T40" fmla="*/ 72 w 107"/>
                <a:gd name="T41" fmla="*/ 42 h 125"/>
                <a:gd name="T42" fmla="*/ 81 w 107"/>
                <a:gd name="T43" fmla="*/ 56 h 125"/>
                <a:gd name="T44" fmla="*/ 89 w 107"/>
                <a:gd name="T45" fmla="*/ 70 h 125"/>
                <a:gd name="T46" fmla="*/ 100 w 107"/>
                <a:gd name="T47" fmla="*/ 96 h 125"/>
                <a:gd name="T48" fmla="*/ 105 w 107"/>
                <a:gd name="T49" fmla="*/ 115 h 125"/>
                <a:gd name="T50" fmla="*/ 107 w 107"/>
                <a:gd name="T51" fmla="*/ 121 h 125"/>
                <a:gd name="T52" fmla="*/ 107 w 107"/>
                <a:gd name="T53" fmla="*/ 123 h 125"/>
                <a:gd name="T54" fmla="*/ 79 w 107"/>
                <a:gd name="T55"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125">
                  <a:moveTo>
                    <a:pt x="79" y="125"/>
                  </a:moveTo>
                  <a:cubicBezTo>
                    <a:pt x="79" y="125"/>
                    <a:pt x="79" y="124"/>
                    <a:pt x="79" y="123"/>
                  </a:cubicBezTo>
                  <a:cubicBezTo>
                    <a:pt x="79" y="122"/>
                    <a:pt x="79" y="121"/>
                    <a:pt x="79" y="119"/>
                  </a:cubicBezTo>
                  <a:cubicBezTo>
                    <a:pt x="79" y="115"/>
                    <a:pt x="78" y="108"/>
                    <a:pt x="77" y="101"/>
                  </a:cubicBezTo>
                  <a:cubicBezTo>
                    <a:pt x="75" y="87"/>
                    <a:pt x="70" y="68"/>
                    <a:pt x="60" y="50"/>
                  </a:cubicBezTo>
                  <a:cubicBezTo>
                    <a:pt x="58" y="46"/>
                    <a:pt x="55" y="42"/>
                    <a:pt x="52" y="38"/>
                  </a:cubicBezTo>
                  <a:cubicBezTo>
                    <a:pt x="50" y="34"/>
                    <a:pt x="46" y="30"/>
                    <a:pt x="43" y="27"/>
                  </a:cubicBezTo>
                  <a:cubicBezTo>
                    <a:pt x="42" y="25"/>
                    <a:pt x="40" y="24"/>
                    <a:pt x="38" y="22"/>
                  </a:cubicBezTo>
                  <a:cubicBezTo>
                    <a:pt x="36" y="21"/>
                    <a:pt x="35" y="19"/>
                    <a:pt x="33" y="18"/>
                  </a:cubicBezTo>
                  <a:cubicBezTo>
                    <a:pt x="30" y="15"/>
                    <a:pt x="26" y="13"/>
                    <a:pt x="23" y="11"/>
                  </a:cubicBezTo>
                  <a:cubicBezTo>
                    <a:pt x="20" y="9"/>
                    <a:pt x="17" y="7"/>
                    <a:pt x="14" y="6"/>
                  </a:cubicBezTo>
                  <a:cubicBezTo>
                    <a:pt x="11" y="5"/>
                    <a:pt x="8" y="4"/>
                    <a:pt x="6" y="3"/>
                  </a:cubicBezTo>
                  <a:cubicBezTo>
                    <a:pt x="2" y="1"/>
                    <a:pt x="0" y="0"/>
                    <a:pt x="0" y="0"/>
                  </a:cubicBezTo>
                  <a:cubicBezTo>
                    <a:pt x="0" y="0"/>
                    <a:pt x="2" y="1"/>
                    <a:pt x="7" y="2"/>
                  </a:cubicBezTo>
                  <a:cubicBezTo>
                    <a:pt x="9" y="2"/>
                    <a:pt x="12" y="3"/>
                    <a:pt x="15" y="4"/>
                  </a:cubicBezTo>
                  <a:cubicBezTo>
                    <a:pt x="18" y="5"/>
                    <a:pt x="21" y="5"/>
                    <a:pt x="25" y="7"/>
                  </a:cubicBezTo>
                  <a:cubicBezTo>
                    <a:pt x="29" y="8"/>
                    <a:pt x="33" y="10"/>
                    <a:pt x="37" y="12"/>
                  </a:cubicBezTo>
                  <a:cubicBezTo>
                    <a:pt x="39" y="14"/>
                    <a:pt x="41" y="15"/>
                    <a:pt x="43" y="16"/>
                  </a:cubicBezTo>
                  <a:cubicBezTo>
                    <a:pt x="45" y="17"/>
                    <a:pt x="47" y="19"/>
                    <a:pt x="49" y="20"/>
                  </a:cubicBezTo>
                  <a:cubicBezTo>
                    <a:pt x="53" y="23"/>
                    <a:pt x="57" y="27"/>
                    <a:pt x="61" y="30"/>
                  </a:cubicBezTo>
                  <a:cubicBezTo>
                    <a:pt x="65" y="34"/>
                    <a:pt x="68" y="38"/>
                    <a:pt x="72" y="42"/>
                  </a:cubicBezTo>
                  <a:cubicBezTo>
                    <a:pt x="75" y="47"/>
                    <a:pt x="78" y="51"/>
                    <a:pt x="81" y="56"/>
                  </a:cubicBezTo>
                  <a:cubicBezTo>
                    <a:pt x="84" y="60"/>
                    <a:pt x="87" y="65"/>
                    <a:pt x="89" y="70"/>
                  </a:cubicBezTo>
                  <a:cubicBezTo>
                    <a:pt x="94" y="79"/>
                    <a:pt x="97" y="88"/>
                    <a:pt x="100" y="96"/>
                  </a:cubicBezTo>
                  <a:cubicBezTo>
                    <a:pt x="103" y="103"/>
                    <a:pt x="104" y="110"/>
                    <a:pt x="105" y="115"/>
                  </a:cubicBezTo>
                  <a:cubicBezTo>
                    <a:pt x="106" y="117"/>
                    <a:pt x="106" y="119"/>
                    <a:pt x="107" y="121"/>
                  </a:cubicBezTo>
                  <a:cubicBezTo>
                    <a:pt x="107" y="122"/>
                    <a:pt x="107" y="123"/>
                    <a:pt x="107" y="123"/>
                  </a:cubicBezTo>
                  <a:lnTo>
                    <a:pt x="79" y="125"/>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9" name="Freeform 240"/>
            <p:cNvSpPr/>
            <p:nvPr/>
          </p:nvSpPr>
          <p:spPr bwMode="auto">
            <a:xfrm>
              <a:off x="2263776" y="6430964"/>
              <a:ext cx="458788" cy="307975"/>
            </a:xfrm>
            <a:custGeom>
              <a:avLst/>
              <a:gdLst>
                <a:gd name="T0" fmla="*/ 0 w 110"/>
                <a:gd name="T1" fmla="*/ 65 h 70"/>
                <a:gd name="T2" fmla="*/ 0 w 110"/>
                <a:gd name="T3" fmla="*/ 63 h 70"/>
                <a:gd name="T4" fmla="*/ 1 w 110"/>
                <a:gd name="T5" fmla="*/ 61 h 70"/>
                <a:gd name="T6" fmla="*/ 2 w 110"/>
                <a:gd name="T7" fmla="*/ 58 h 70"/>
                <a:gd name="T8" fmla="*/ 5 w 110"/>
                <a:gd name="T9" fmla="*/ 51 h 70"/>
                <a:gd name="T10" fmla="*/ 10 w 110"/>
                <a:gd name="T11" fmla="*/ 43 h 70"/>
                <a:gd name="T12" fmla="*/ 16 w 110"/>
                <a:gd name="T13" fmla="*/ 34 h 70"/>
                <a:gd name="T14" fmla="*/ 24 w 110"/>
                <a:gd name="T15" fmla="*/ 26 h 70"/>
                <a:gd name="T16" fmla="*/ 29 w 110"/>
                <a:gd name="T17" fmla="*/ 21 h 70"/>
                <a:gd name="T18" fmla="*/ 34 w 110"/>
                <a:gd name="T19" fmla="*/ 17 h 70"/>
                <a:gd name="T20" fmla="*/ 40 w 110"/>
                <a:gd name="T21" fmla="*/ 14 h 70"/>
                <a:gd name="T22" fmla="*/ 45 w 110"/>
                <a:gd name="T23" fmla="*/ 11 h 70"/>
                <a:gd name="T24" fmla="*/ 57 w 110"/>
                <a:gd name="T25" fmla="*/ 6 h 70"/>
                <a:gd name="T26" fmla="*/ 69 w 110"/>
                <a:gd name="T27" fmla="*/ 3 h 70"/>
                <a:gd name="T28" fmla="*/ 80 w 110"/>
                <a:gd name="T29" fmla="*/ 1 h 70"/>
                <a:gd name="T30" fmla="*/ 90 w 110"/>
                <a:gd name="T31" fmla="*/ 1 h 70"/>
                <a:gd name="T32" fmla="*/ 94 w 110"/>
                <a:gd name="T33" fmla="*/ 0 h 70"/>
                <a:gd name="T34" fmla="*/ 98 w 110"/>
                <a:gd name="T35" fmla="*/ 1 h 70"/>
                <a:gd name="T36" fmla="*/ 104 w 110"/>
                <a:gd name="T37" fmla="*/ 1 h 70"/>
                <a:gd name="T38" fmla="*/ 110 w 110"/>
                <a:gd name="T39" fmla="*/ 1 h 70"/>
                <a:gd name="T40" fmla="*/ 104 w 110"/>
                <a:gd name="T41" fmla="*/ 2 h 70"/>
                <a:gd name="T42" fmla="*/ 98 w 110"/>
                <a:gd name="T43" fmla="*/ 3 h 70"/>
                <a:gd name="T44" fmla="*/ 94 w 110"/>
                <a:gd name="T45" fmla="*/ 4 h 70"/>
                <a:gd name="T46" fmla="*/ 90 w 110"/>
                <a:gd name="T47" fmla="*/ 5 h 70"/>
                <a:gd name="T48" fmla="*/ 81 w 110"/>
                <a:gd name="T49" fmla="*/ 7 h 70"/>
                <a:gd name="T50" fmla="*/ 71 w 110"/>
                <a:gd name="T51" fmla="*/ 11 h 70"/>
                <a:gd name="T52" fmla="*/ 62 w 110"/>
                <a:gd name="T53" fmla="*/ 16 h 70"/>
                <a:gd name="T54" fmla="*/ 53 w 110"/>
                <a:gd name="T55" fmla="*/ 23 h 70"/>
                <a:gd name="T56" fmla="*/ 49 w 110"/>
                <a:gd name="T57" fmla="*/ 26 h 70"/>
                <a:gd name="T58" fmla="*/ 45 w 110"/>
                <a:gd name="T59" fmla="*/ 30 h 70"/>
                <a:gd name="T60" fmla="*/ 42 w 110"/>
                <a:gd name="T61" fmla="*/ 34 h 70"/>
                <a:gd name="T62" fmla="*/ 39 w 110"/>
                <a:gd name="T63" fmla="*/ 38 h 70"/>
                <a:gd name="T64" fmla="*/ 34 w 110"/>
                <a:gd name="T65" fmla="*/ 46 h 70"/>
                <a:gd name="T66" fmla="*/ 31 w 110"/>
                <a:gd name="T67" fmla="*/ 54 h 70"/>
                <a:gd name="T68" fmla="*/ 29 w 110"/>
                <a:gd name="T69" fmla="*/ 61 h 70"/>
                <a:gd name="T70" fmla="*/ 28 w 110"/>
                <a:gd name="T71" fmla="*/ 66 h 70"/>
                <a:gd name="T72" fmla="*/ 28 w 110"/>
                <a:gd name="T73" fmla="*/ 67 h 70"/>
                <a:gd name="T74" fmla="*/ 27 w 110"/>
                <a:gd name="T75" fmla="*/ 68 h 70"/>
                <a:gd name="T76" fmla="*/ 27 w 110"/>
                <a:gd name="T77" fmla="*/ 70 h 70"/>
                <a:gd name="T78" fmla="*/ 0 w 110"/>
                <a:gd name="T79" fmla="*/ 6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70">
                  <a:moveTo>
                    <a:pt x="0" y="65"/>
                  </a:moveTo>
                  <a:cubicBezTo>
                    <a:pt x="0" y="65"/>
                    <a:pt x="0" y="64"/>
                    <a:pt x="0" y="63"/>
                  </a:cubicBezTo>
                  <a:cubicBezTo>
                    <a:pt x="1" y="62"/>
                    <a:pt x="1" y="62"/>
                    <a:pt x="1" y="61"/>
                  </a:cubicBezTo>
                  <a:cubicBezTo>
                    <a:pt x="1" y="60"/>
                    <a:pt x="2" y="59"/>
                    <a:pt x="2" y="58"/>
                  </a:cubicBezTo>
                  <a:cubicBezTo>
                    <a:pt x="3" y="56"/>
                    <a:pt x="4" y="54"/>
                    <a:pt x="5" y="51"/>
                  </a:cubicBezTo>
                  <a:cubicBezTo>
                    <a:pt x="6" y="49"/>
                    <a:pt x="8" y="46"/>
                    <a:pt x="10" y="43"/>
                  </a:cubicBezTo>
                  <a:cubicBezTo>
                    <a:pt x="11" y="40"/>
                    <a:pt x="14" y="37"/>
                    <a:pt x="16" y="34"/>
                  </a:cubicBezTo>
                  <a:cubicBezTo>
                    <a:pt x="19" y="31"/>
                    <a:pt x="21" y="28"/>
                    <a:pt x="24" y="26"/>
                  </a:cubicBezTo>
                  <a:cubicBezTo>
                    <a:pt x="26" y="24"/>
                    <a:pt x="27" y="23"/>
                    <a:pt x="29" y="21"/>
                  </a:cubicBezTo>
                  <a:cubicBezTo>
                    <a:pt x="31" y="20"/>
                    <a:pt x="32" y="19"/>
                    <a:pt x="34" y="17"/>
                  </a:cubicBezTo>
                  <a:cubicBezTo>
                    <a:pt x="36" y="16"/>
                    <a:pt x="38" y="15"/>
                    <a:pt x="40" y="14"/>
                  </a:cubicBezTo>
                  <a:cubicBezTo>
                    <a:pt x="45" y="11"/>
                    <a:pt x="45" y="11"/>
                    <a:pt x="45" y="11"/>
                  </a:cubicBezTo>
                  <a:cubicBezTo>
                    <a:pt x="49" y="9"/>
                    <a:pt x="53" y="7"/>
                    <a:pt x="57" y="6"/>
                  </a:cubicBezTo>
                  <a:cubicBezTo>
                    <a:pt x="61" y="5"/>
                    <a:pt x="65" y="4"/>
                    <a:pt x="69" y="3"/>
                  </a:cubicBezTo>
                  <a:cubicBezTo>
                    <a:pt x="73" y="2"/>
                    <a:pt x="76" y="2"/>
                    <a:pt x="80" y="1"/>
                  </a:cubicBezTo>
                  <a:cubicBezTo>
                    <a:pt x="83" y="1"/>
                    <a:pt x="87" y="1"/>
                    <a:pt x="90" y="1"/>
                  </a:cubicBezTo>
                  <a:cubicBezTo>
                    <a:pt x="91" y="1"/>
                    <a:pt x="93" y="0"/>
                    <a:pt x="94" y="0"/>
                  </a:cubicBezTo>
                  <a:cubicBezTo>
                    <a:pt x="95" y="0"/>
                    <a:pt x="97" y="1"/>
                    <a:pt x="98" y="1"/>
                  </a:cubicBezTo>
                  <a:cubicBezTo>
                    <a:pt x="100" y="1"/>
                    <a:pt x="102" y="1"/>
                    <a:pt x="104" y="1"/>
                  </a:cubicBezTo>
                  <a:cubicBezTo>
                    <a:pt x="108" y="1"/>
                    <a:pt x="110" y="1"/>
                    <a:pt x="110" y="1"/>
                  </a:cubicBezTo>
                  <a:cubicBezTo>
                    <a:pt x="110" y="1"/>
                    <a:pt x="108" y="2"/>
                    <a:pt x="104" y="2"/>
                  </a:cubicBezTo>
                  <a:cubicBezTo>
                    <a:pt x="103" y="2"/>
                    <a:pt x="100" y="3"/>
                    <a:pt x="98" y="3"/>
                  </a:cubicBezTo>
                  <a:cubicBezTo>
                    <a:pt x="97" y="3"/>
                    <a:pt x="96" y="4"/>
                    <a:pt x="94" y="4"/>
                  </a:cubicBezTo>
                  <a:cubicBezTo>
                    <a:pt x="93" y="4"/>
                    <a:pt x="92" y="5"/>
                    <a:pt x="90" y="5"/>
                  </a:cubicBezTo>
                  <a:cubicBezTo>
                    <a:pt x="87" y="6"/>
                    <a:pt x="84" y="6"/>
                    <a:pt x="81" y="7"/>
                  </a:cubicBezTo>
                  <a:cubicBezTo>
                    <a:pt x="78" y="9"/>
                    <a:pt x="75" y="10"/>
                    <a:pt x="71" y="11"/>
                  </a:cubicBezTo>
                  <a:cubicBezTo>
                    <a:pt x="68" y="13"/>
                    <a:pt x="65" y="15"/>
                    <a:pt x="62" y="16"/>
                  </a:cubicBezTo>
                  <a:cubicBezTo>
                    <a:pt x="59" y="18"/>
                    <a:pt x="56" y="20"/>
                    <a:pt x="53" y="23"/>
                  </a:cubicBezTo>
                  <a:cubicBezTo>
                    <a:pt x="49" y="26"/>
                    <a:pt x="49" y="26"/>
                    <a:pt x="49" y="26"/>
                  </a:cubicBezTo>
                  <a:cubicBezTo>
                    <a:pt x="47" y="27"/>
                    <a:pt x="46" y="29"/>
                    <a:pt x="45" y="30"/>
                  </a:cubicBezTo>
                  <a:cubicBezTo>
                    <a:pt x="44" y="31"/>
                    <a:pt x="43" y="33"/>
                    <a:pt x="42" y="34"/>
                  </a:cubicBezTo>
                  <a:cubicBezTo>
                    <a:pt x="41" y="35"/>
                    <a:pt x="40" y="37"/>
                    <a:pt x="39" y="38"/>
                  </a:cubicBezTo>
                  <a:cubicBezTo>
                    <a:pt x="37" y="41"/>
                    <a:pt x="35" y="44"/>
                    <a:pt x="34" y="46"/>
                  </a:cubicBezTo>
                  <a:cubicBezTo>
                    <a:pt x="33" y="49"/>
                    <a:pt x="31" y="51"/>
                    <a:pt x="31" y="54"/>
                  </a:cubicBezTo>
                  <a:cubicBezTo>
                    <a:pt x="30" y="56"/>
                    <a:pt x="29" y="59"/>
                    <a:pt x="29" y="61"/>
                  </a:cubicBezTo>
                  <a:cubicBezTo>
                    <a:pt x="28" y="62"/>
                    <a:pt x="28" y="64"/>
                    <a:pt x="28" y="66"/>
                  </a:cubicBezTo>
                  <a:cubicBezTo>
                    <a:pt x="28" y="66"/>
                    <a:pt x="28" y="67"/>
                    <a:pt x="28" y="67"/>
                  </a:cubicBezTo>
                  <a:cubicBezTo>
                    <a:pt x="27" y="68"/>
                    <a:pt x="28" y="68"/>
                    <a:pt x="27" y="68"/>
                  </a:cubicBezTo>
                  <a:cubicBezTo>
                    <a:pt x="27" y="69"/>
                    <a:pt x="27" y="70"/>
                    <a:pt x="27" y="70"/>
                  </a:cubicBezTo>
                  <a:lnTo>
                    <a:pt x="0" y="65"/>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0" name="Freeform 241"/>
            <p:cNvSpPr/>
            <p:nvPr/>
          </p:nvSpPr>
          <p:spPr bwMode="auto">
            <a:xfrm>
              <a:off x="1905001" y="6430964"/>
              <a:ext cx="458788" cy="307975"/>
            </a:xfrm>
            <a:custGeom>
              <a:avLst/>
              <a:gdLst>
                <a:gd name="T0" fmla="*/ 83 w 110"/>
                <a:gd name="T1" fmla="*/ 70 h 70"/>
                <a:gd name="T2" fmla="*/ 83 w 110"/>
                <a:gd name="T3" fmla="*/ 68 h 70"/>
                <a:gd name="T4" fmla="*/ 83 w 110"/>
                <a:gd name="T5" fmla="*/ 67 h 70"/>
                <a:gd name="T6" fmla="*/ 82 w 110"/>
                <a:gd name="T7" fmla="*/ 66 h 70"/>
                <a:gd name="T8" fmla="*/ 81 w 110"/>
                <a:gd name="T9" fmla="*/ 61 h 70"/>
                <a:gd name="T10" fmla="*/ 79 w 110"/>
                <a:gd name="T11" fmla="*/ 54 h 70"/>
                <a:gd name="T12" fmla="*/ 76 w 110"/>
                <a:gd name="T13" fmla="*/ 46 h 70"/>
                <a:gd name="T14" fmla="*/ 71 w 110"/>
                <a:gd name="T15" fmla="*/ 38 h 70"/>
                <a:gd name="T16" fmla="*/ 68 w 110"/>
                <a:gd name="T17" fmla="*/ 34 h 70"/>
                <a:gd name="T18" fmla="*/ 65 w 110"/>
                <a:gd name="T19" fmla="*/ 30 h 70"/>
                <a:gd name="T20" fmla="*/ 61 w 110"/>
                <a:gd name="T21" fmla="*/ 26 h 70"/>
                <a:gd name="T22" fmla="*/ 57 w 110"/>
                <a:gd name="T23" fmla="*/ 23 h 70"/>
                <a:gd name="T24" fmla="*/ 48 w 110"/>
                <a:gd name="T25" fmla="*/ 16 h 70"/>
                <a:gd name="T26" fmla="*/ 39 w 110"/>
                <a:gd name="T27" fmla="*/ 11 h 70"/>
                <a:gd name="T28" fmla="*/ 29 w 110"/>
                <a:gd name="T29" fmla="*/ 7 h 70"/>
                <a:gd name="T30" fmla="*/ 20 w 110"/>
                <a:gd name="T31" fmla="*/ 5 h 70"/>
                <a:gd name="T32" fmla="*/ 16 w 110"/>
                <a:gd name="T33" fmla="*/ 4 h 70"/>
                <a:gd name="T34" fmla="*/ 12 w 110"/>
                <a:gd name="T35" fmla="*/ 3 h 70"/>
                <a:gd name="T36" fmla="*/ 6 w 110"/>
                <a:gd name="T37" fmla="*/ 2 h 70"/>
                <a:gd name="T38" fmla="*/ 0 w 110"/>
                <a:gd name="T39" fmla="*/ 1 h 70"/>
                <a:gd name="T40" fmla="*/ 6 w 110"/>
                <a:gd name="T41" fmla="*/ 1 h 70"/>
                <a:gd name="T42" fmla="*/ 12 w 110"/>
                <a:gd name="T43" fmla="*/ 1 h 70"/>
                <a:gd name="T44" fmla="*/ 16 w 110"/>
                <a:gd name="T45" fmla="*/ 0 h 70"/>
                <a:gd name="T46" fmla="*/ 20 w 110"/>
                <a:gd name="T47" fmla="*/ 1 h 70"/>
                <a:gd name="T48" fmla="*/ 30 w 110"/>
                <a:gd name="T49" fmla="*/ 1 h 70"/>
                <a:gd name="T50" fmla="*/ 41 w 110"/>
                <a:gd name="T51" fmla="*/ 3 h 70"/>
                <a:gd name="T52" fmla="*/ 53 w 110"/>
                <a:gd name="T53" fmla="*/ 6 h 70"/>
                <a:gd name="T54" fmla="*/ 65 w 110"/>
                <a:gd name="T55" fmla="*/ 11 h 70"/>
                <a:gd name="T56" fmla="*/ 70 w 110"/>
                <a:gd name="T57" fmla="*/ 14 h 70"/>
                <a:gd name="T58" fmla="*/ 76 w 110"/>
                <a:gd name="T59" fmla="*/ 17 h 70"/>
                <a:gd name="T60" fmla="*/ 81 w 110"/>
                <a:gd name="T61" fmla="*/ 21 h 70"/>
                <a:gd name="T62" fmla="*/ 86 w 110"/>
                <a:gd name="T63" fmla="*/ 26 h 70"/>
                <a:gd name="T64" fmla="*/ 94 w 110"/>
                <a:gd name="T65" fmla="*/ 34 h 70"/>
                <a:gd name="T66" fmla="*/ 100 w 110"/>
                <a:gd name="T67" fmla="*/ 43 h 70"/>
                <a:gd name="T68" fmla="*/ 105 w 110"/>
                <a:gd name="T69" fmla="*/ 51 h 70"/>
                <a:gd name="T70" fmla="*/ 108 w 110"/>
                <a:gd name="T71" fmla="*/ 58 h 70"/>
                <a:gd name="T72" fmla="*/ 109 w 110"/>
                <a:gd name="T73" fmla="*/ 61 h 70"/>
                <a:gd name="T74" fmla="*/ 110 w 110"/>
                <a:gd name="T75" fmla="*/ 63 h 70"/>
                <a:gd name="T76" fmla="*/ 110 w 110"/>
                <a:gd name="T77" fmla="*/ 65 h 70"/>
                <a:gd name="T78" fmla="*/ 83 w 110"/>
                <a:gd name="T7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70">
                  <a:moveTo>
                    <a:pt x="83" y="70"/>
                  </a:moveTo>
                  <a:cubicBezTo>
                    <a:pt x="83" y="70"/>
                    <a:pt x="83" y="69"/>
                    <a:pt x="83" y="68"/>
                  </a:cubicBezTo>
                  <a:cubicBezTo>
                    <a:pt x="83" y="68"/>
                    <a:pt x="83" y="68"/>
                    <a:pt x="83" y="67"/>
                  </a:cubicBezTo>
                  <a:cubicBezTo>
                    <a:pt x="82" y="67"/>
                    <a:pt x="82" y="66"/>
                    <a:pt x="82" y="66"/>
                  </a:cubicBezTo>
                  <a:cubicBezTo>
                    <a:pt x="82" y="64"/>
                    <a:pt x="82" y="62"/>
                    <a:pt x="81" y="61"/>
                  </a:cubicBezTo>
                  <a:cubicBezTo>
                    <a:pt x="81" y="59"/>
                    <a:pt x="80" y="56"/>
                    <a:pt x="79" y="54"/>
                  </a:cubicBezTo>
                  <a:cubicBezTo>
                    <a:pt x="79" y="51"/>
                    <a:pt x="77" y="49"/>
                    <a:pt x="76" y="46"/>
                  </a:cubicBezTo>
                  <a:cubicBezTo>
                    <a:pt x="75" y="44"/>
                    <a:pt x="73" y="41"/>
                    <a:pt x="71" y="38"/>
                  </a:cubicBezTo>
                  <a:cubicBezTo>
                    <a:pt x="70" y="37"/>
                    <a:pt x="69" y="35"/>
                    <a:pt x="68" y="34"/>
                  </a:cubicBezTo>
                  <a:cubicBezTo>
                    <a:pt x="67" y="33"/>
                    <a:pt x="66" y="31"/>
                    <a:pt x="65" y="30"/>
                  </a:cubicBezTo>
                  <a:cubicBezTo>
                    <a:pt x="64" y="29"/>
                    <a:pt x="63" y="27"/>
                    <a:pt x="61" y="26"/>
                  </a:cubicBezTo>
                  <a:cubicBezTo>
                    <a:pt x="57" y="23"/>
                    <a:pt x="57" y="23"/>
                    <a:pt x="57" y="23"/>
                  </a:cubicBezTo>
                  <a:cubicBezTo>
                    <a:pt x="54" y="20"/>
                    <a:pt x="51" y="18"/>
                    <a:pt x="48" y="16"/>
                  </a:cubicBezTo>
                  <a:cubicBezTo>
                    <a:pt x="45" y="15"/>
                    <a:pt x="42" y="13"/>
                    <a:pt x="39" y="11"/>
                  </a:cubicBezTo>
                  <a:cubicBezTo>
                    <a:pt x="35" y="10"/>
                    <a:pt x="32" y="9"/>
                    <a:pt x="29" y="7"/>
                  </a:cubicBezTo>
                  <a:cubicBezTo>
                    <a:pt x="26" y="6"/>
                    <a:pt x="23" y="6"/>
                    <a:pt x="20" y="5"/>
                  </a:cubicBezTo>
                  <a:cubicBezTo>
                    <a:pt x="18" y="5"/>
                    <a:pt x="17" y="4"/>
                    <a:pt x="16" y="4"/>
                  </a:cubicBezTo>
                  <a:cubicBezTo>
                    <a:pt x="14" y="4"/>
                    <a:pt x="13" y="3"/>
                    <a:pt x="12" y="3"/>
                  </a:cubicBezTo>
                  <a:cubicBezTo>
                    <a:pt x="10" y="3"/>
                    <a:pt x="8" y="2"/>
                    <a:pt x="6" y="2"/>
                  </a:cubicBezTo>
                  <a:cubicBezTo>
                    <a:pt x="2" y="2"/>
                    <a:pt x="0" y="1"/>
                    <a:pt x="0" y="1"/>
                  </a:cubicBezTo>
                  <a:cubicBezTo>
                    <a:pt x="0" y="1"/>
                    <a:pt x="2" y="1"/>
                    <a:pt x="6" y="1"/>
                  </a:cubicBezTo>
                  <a:cubicBezTo>
                    <a:pt x="8" y="1"/>
                    <a:pt x="10" y="1"/>
                    <a:pt x="12" y="1"/>
                  </a:cubicBezTo>
                  <a:cubicBezTo>
                    <a:pt x="13" y="1"/>
                    <a:pt x="15" y="0"/>
                    <a:pt x="16" y="0"/>
                  </a:cubicBezTo>
                  <a:cubicBezTo>
                    <a:pt x="17" y="0"/>
                    <a:pt x="19" y="1"/>
                    <a:pt x="20" y="1"/>
                  </a:cubicBezTo>
                  <a:cubicBezTo>
                    <a:pt x="23" y="1"/>
                    <a:pt x="27" y="1"/>
                    <a:pt x="30" y="1"/>
                  </a:cubicBezTo>
                  <a:cubicBezTo>
                    <a:pt x="34" y="2"/>
                    <a:pt x="37" y="2"/>
                    <a:pt x="41" y="3"/>
                  </a:cubicBezTo>
                  <a:cubicBezTo>
                    <a:pt x="45" y="4"/>
                    <a:pt x="49" y="5"/>
                    <a:pt x="53" y="6"/>
                  </a:cubicBezTo>
                  <a:cubicBezTo>
                    <a:pt x="57" y="7"/>
                    <a:pt x="61" y="9"/>
                    <a:pt x="65" y="11"/>
                  </a:cubicBezTo>
                  <a:cubicBezTo>
                    <a:pt x="70" y="14"/>
                    <a:pt x="70" y="14"/>
                    <a:pt x="70" y="14"/>
                  </a:cubicBezTo>
                  <a:cubicBezTo>
                    <a:pt x="72" y="15"/>
                    <a:pt x="74" y="16"/>
                    <a:pt x="76" y="17"/>
                  </a:cubicBezTo>
                  <a:cubicBezTo>
                    <a:pt x="78" y="19"/>
                    <a:pt x="79" y="20"/>
                    <a:pt x="81" y="21"/>
                  </a:cubicBezTo>
                  <a:cubicBezTo>
                    <a:pt x="83" y="23"/>
                    <a:pt x="84" y="24"/>
                    <a:pt x="86" y="26"/>
                  </a:cubicBezTo>
                  <a:cubicBezTo>
                    <a:pt x="89" y="28"/>
                    <a:pt x="91" y="31"/>
                    <a:pt x="94" y="34"/>
                  </a:cubicBezTo>
                  <a:cubicBezTo>
                    <a:pt x="96" y="37"/>
                    <a:pt x="99" y="40"/>
                    <a:pt x="100" y="43"/>
                  </a:cubicBezTo>
                  <a:cubicBezTo>
                    <a:pt x="102" y="46"/>
                    <a:pt x="104" y="49"/>
                    <a:pt x="105" y="51"/>
                  </a:cubicBezTo>
                  <a:cubicBezTo>
                    <a:pt x="106" y="54"/>
                    <a:pt x="107" y="56"/>
                    <a:pt x="108" y="58"/>
                  </a:cubicBezTo>
                  <a:cubicBezTo>
                    <a:pt x="108" y="59"/>
                    <a:pt x="109" y="60"/>
                    <a:pt x="109" y="61"/>
                  </a:cubicBezTo>
                  <a:cubicBezTo>
                    <a:pt x="109" y="62"/>
                    <a:pt x="110" y="62"/>
                    <a:pt x="110" y="63"/>
                  </a:cubicBezTo>
                  <a:cubicBezTo>
                    <a:pt x="110" y="64"/>
                    <a:pt x="110" y="65"/>
                    <a:pt x="110" y="65"/>
                  </a:cubicBezTo>
                  <a:lnTo>
                    <a:pt x="83" y="70"/>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1" name="Freeform 242"/>
            <p:cNvSpPr/>
            <p:nvPr/>
          </p:nvSpPr>
          <p:spPr bwMode="auto">
            <a:xfrm>
              <a:off x="2255838" y="6134101"/>
              <a:ext cx="128588" cy="517525"/>
            </a:xfrm>
            <a:custGeom>
              <a:avLst/>
              <a:gdLst>
                <a:gd name="T0" fmla="*/ 0 w 31"/>
                <a:gd name="T1" fmla="*/ 117 h 117"/>
                <a:gd name="T2" fmla="*/ 1 w 31"/>
                <a:gd name="T3" fmla="*/ 112 h 117"/>
                <a:gd name="T4" fmla="*/ 1 w 31"/>
                <a:gd name="T5" fmla="*/ 98 h 117"/>
                <a:gd name="T6" fmla="*/ 6 w 31"/>
                <a:gd name="T7" fmla="*/ 55 h 117"/>
                <a:gd name="T8" fmla="*/ 12 w 31"/>
                <a:gd name="T9" fmla="*/ 33 h 117"/>
                <a:gd name="T10" fmla="*/ 19 w 31"/>
                <a:gd name="T11" fmla="*/ 15 h 117"/>
                <a:gd name="T12" fmla="*/ 24 w 31"/>
                <a:gd name="T13" fmla="*/ 8 h 117"/>
                <a:gd name="T14" fmla="*/ 27 w 31"/>
                <a:gd name="T15" fmla="*/ 3 h 117"/>
                <a:gd name="T16" fmla="*/ 30 w 31"/>
                <a:gd name="T17" fmla="*/ 0 h 117"/>
                <a:gd name="T18" fmla="*/ 31 w 31"/>
                <a:gd name="T19" fmla="*/ 0 h 117"/>
                <a:gd name="T20" fmla="*/ 31 w 31"/>
                <a:gd name="T21" fmla="*/ 1 h 117"/>
                <a:gd name="T22" fmla="*/ 28 w 31"/>
                <a:gd name="T23" fmla="*/ 4 h 117"/>
                <a:gd name="T24" fmla="*/ 26 w 31"/>
                <a:gd name="T25" fmla="*/ 9 h 117"/>
                <a:gd name="T26" fmla="*/ 23 w 31"/>
                <a:gd name="T27" fmla="*/ 16 h 117"/>
                <a:gd name="T28" fmla="*/ 20 w 31"/>
                <a:gd name="T29" fmla="*/ 35 h 117"/>
                <a:gd name="T30" fmla="*/ 20 w 31"/>
                <a:gd name="T31" fmla="*/ 56 h 117"/>
                <a:gd name="T32" fmla="*/ 25 w 31"/>
                <a:gd name="T33" fmla="*/ 96 h 117"/>
                <a:gd name="T34" fmla="*/ 27 w 31"/>
                <a:gd name="T35" fmla="*/ 109 h 117"/>
                <a:gd name="T36" fmla="*/ 28 w 31"/>
                <a:gd name="T37" fmla="*/ 114 h 117"/>
                <a:gd name="T38" fmla="*/ 0 w 31"/>
                <a:gd name="T3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117">
                  <a:moveTo>
                    <a:pt x="0" y="117"/>
                  </a:moveTo>
                  <a:cubicBezTo>
                    <a:pt x="0" y="117"/>
                    <a:pt x="0" y="115"/>
                    <a:pt x="1" y="112"/>
                  </a:cubicBezTo>
                  <a:cubicBezTo>
                    <a:pt x="1" y="108"/>
                    <a:pt x="1" y="103"/>
                    <a:pt x="1" y="98"/>
                  </a:cubicBezTo>
                  <a:cubicBezTo>
                    <a:pt x="2" y="86"/>
                    <a:pt x="3" y="70"/>
                    <a:pt x="6" y="55"/>
                  </a:cubicBezTo>
                  <a:cubicBezTo>
                    <a:pt x="8" y="47"/>
                    <a:pt x="9" y="40"/>
                    <a:pt x="12" y="33"/>
                  </a:cubicBezTo>
                  <a:cubicBezTo>
                    <a:pt x="14" y="26"/>
                    <a:pt x="17" y="20"/>
                    <a:pt x="19" y="15"/>
                  </a:cubicBezTo>
                  <a:cubicBezTo>
                    <a:pt x="21" y="12"/>
                    <a:pt x="22" y="10"/>
                    <a:pt x="24" y="8"/>
                  </a:cubicBezTo>
                  <a:cubicBezTo>
                    <a:pt x="25" y="6"/>
                    <a:pt x="26" y="4"/>
                    <a:pt x="27" y="3"/>
                  </a:cubicBezTo>
                  <a:cubicBezTo>
                    <a:pt x="29" y="2"/>
                    <a:pt x="30" y="1"/>
                    <a:pt x="30" y="0"/>
                  </a:cubicBezTo>
                  <a:cubicBezTo>
                    <a:pt x="31" y="0"/>
                    <a:pt x="31" y="0"/>
                    <a:pt x="31" y="0"/>
                  </a:cubicBezTo>
                  <a:cubicBezTo>
                    <a:pt x="31" y="0"/>
                    <a:pt x="31" y="0"/>
                    <a:pt x="31" y="1"/>
                  </a:cubicBezTo>
                  <a:cubicBezTo>
                    <a:pt x="30" y="1"/>
                    <a:pt x="29" y="2"/>
                    <a:pt x="28" y="4"/>
                  </a:cubicBezTo>
                  <a:cubicBezTo>
                    <a:pt x="28" y="5"/>
                    <a:pt x="27" y="7"/>
                    <a:pt x="26" y="9"/>
                  </a:cubicBezTo>
                  <a:cubicBezTo>
                    <a:pt x="25" y="11"/>
                    <a:pt x="24" y="14"/>
                    <a:pt x="23" y="16"/>
                  </a:cubicBezTo>
                  <a:cubicBezTo>
                    <a:pt x="22" y="21"/>
                    <a:pt x="21" y="28"/>
                    <a:pt x="20" y="35"/>
                  </a:cubicBezTo>
                  <a:cubicBezTo>
                    <a:pt x="20" y="42"/>
                    <a:pt x="20" y="49"/>
                    <a:pt x="20" y="56"/>
                  </a:cubicBezTo>
                  <a:cubicBezTo>
                    <a:pt x="21" y="71"/>
                    <a:pt x="23" y="85"/>
                    <a:pt x="25" y="96"/>
                  </a:cubicBezTo>
                  <a:cubicBezTo>
                    <a:pt x="26" y="102"/>
                    <a:pt x="27" y="106"/>
                    <a:pt x="27" y="109"/>
                  </a:cubicBezTo>
                  <a:cubicBezTo>
                    <a:pt x="28" y="112"/>
                    <a:pt x="28" y="114"/>
                    <a:pt x="28" y="114"/>
                  </a:cubicBezTo>
                  <a:lnTo>
                    <a:pt x="0" y="117"/>
                  </a:lnTo>
                  <a:close/>
                </a:path>
              </a:pathLst>
            </a:custGeom>
            <a:solidFill>
              <a:srgbClr val="437B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2" name="Freeform 243"/>
            <p:cNvSpPr/>
            <p:nvPr/>
          </p:nvSpPr>
          <p:spPr bwMode="auto">
            <a:xfrm>
              <a:off x="2605088" y="6294439"/>
              <a:ext cx="358775" cy="382588"/>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3" name="Oval 244"/>
            <p:cNvSpPr>
              <a:spLocks noChangeArrowheads="1"/>
            </p:cNvSpPr>
            <p:nvPr/>
          </p:nvSpPr>
          <p:spPr bwMode="auto">
            <a:xfrm>
              <a:off x="2722563" y="6421439"/>
              <a:ext cx="125413" cy="1333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4" name="Oval 245"/>
            <p:cNvSpPr>
              <a:spLocks noChangeArrowheads="1"/>
            </p:cNvSpPr>
            <p:nvPr/>
          </p:nvSpPr>
          <p:spPr bwMode="auto">
            <a:xfrm>
              <a:off x="2743201" y="6443664"/>
              <a:ext cx="84138" cy="84138"/>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5" name="Freeform 246"/>
            <p:cNvSpPr/>
            <p:nvPr/>
          </p:nvSpPr>
          <p:spPr bwMode="auto">
            <a:xfrm>
              <a:off x="2605088" y="5940426"/>
              <a:ext cx="358775" cy="384175"/>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6" name="Oval 247"/>
            <p:cNvSpPr>
              <a:spLocks noChangeArrowheads="1"/>
            </p:cNvSpPr>
            <p:nvPr/>
          </p:nvSpPr>
          <p:spPr bwMode="auto">
            <a:xfrm>
              <a:off x="2722563" y="6069014"/>
              <a:ext cx="125413" cy="1317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7" name="Oval 248"/>
            <p:cNvSpPr>
              <a:spLocks noChangeArrowheads="1"/>
            </p:cNvSpPr>
            <p:nvPr/>
          </p:nvSpPr>
          <p:spPr bwMode="auto">
            <a:xfrm>
              <a:off x="2743201" y="6091239"/>
              <a:ext cx="84138" cy="82550"/>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8" name="Freeform 249"/>
            <p:cNvSpPr/>
            <p:nvPr/>
          </p:nvSpPr>
          <p:spPr bwMode="auto">
            <a:xfrm>
              <a:off x="2205038" y="5834064"/>
              <a:ext cx="358775" cy="384175"/>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9" name="Oval 250"/>
            <p:cNvSpPr>
              <a:spLocks noChangeArrowheads="1"/>
            </p:cNvSpPr>
            <p:nvPr/>
          </p:nvSpPr>
          <p:spPr bwMode="auto">
            <a:xfrm>
              <a:off x="2322513" y="5962651"/>
              <a:ext cx="125413" cy="1317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0" name="Freeform 252"/>
            <p:cNvSpPr/>
            <p:nvPr/>
          </p:nvSpPr>
          <p:spPr bwMode="auto">
            <a:xfrm>
              <a:off x="1738313" y="5940426"/>
              <a:ext cx="358775" cy="384175"/>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1" name="Oval 253"/>
            <p:cNvSpPr>
              <a:spLocks noChangeArrowheads="1"/>
            </p:cNvSpPr>
            <p:nvPr/>
          </p:nvSpPr>
          <p:spPr bwMode="auto">
            <a:xfrm>
              <a:off x="1855788" y="6069014"/>
              <a:ext cx="123825" cy="1317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2" name="Oval 254"/>
            <p:cNvSpPr>
              <a:spLocks noChangeArrowheads="1"/>
            </p:cNvSpPr>
            <p:nvPr/>
          </p:nvSpPr>
          <p:spPr bwMode="auto">
            <a:xfrm>
              <a:off x="1876426" y="6091239"/>
              <a:ext cx="82550" cy="82550"/>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3" name="Freeform 255"/>
            <p:cNvSpPr/>
            <p:nvPr/>
          </p:nvSpPr>
          <p:spPr bwMode="auto">
            <a:xfrm>
              <a:off x="1638301" y="6205539"/>
              <a:ext cx="358775" cy="384175"/>
            </a:xfrm>
            <a:custGeom>
              <a:avLst/>
              <a:gdLst>
                <a:gd name="T0" fmla="*/ 86 w 86"/>
                <a:gd name="T1" fmla="*/ 41 h 87"/>
                <a:gd name="T2" fmla="*/ 64 w 86"/>
                <a:gd name="T3" fmla="*/ 32 h 87"/>
                <a:gd name="T4" fmla="*/ 72 w 86"/>
                <a:gd name="T5" fmla="*/ 11 h 87"/>
                <a:gd name="T6" fmla="*/ 50 w 86"/>
                <a:gd name="T7" fmla="*/ 21 h 87"/>
                <a:gd name="T8" fmla="*/ 41 w 86"/>
                <a:gd name="T9" fmla="*/ 0 h 87"/>
                <a:gd name="T10" fmla="*/ 32 w 86"/>
                <a:gd name="T11" fmla="*/ 22 h 87"/>
                <a:gd name="T12" fmla="*/ 11 w 86"/>
                <a:gd name="T13" fmla="*/ 15 h 87"/>
                <a:gd name="T14" fmla="*/ 20 w 86"/>
                <a:gd name="T15" fmla="*/ 36 h 87"/>
                <a:gd name="T16" fmla="*/ 0 w 86"/>
                <a:gd name="T17" fmla="*/ 46 h 87"/>
                <a:gd name="T18" fmla="*/ 22 w 86"/>
                <a:gd name="T19" fmla="*/ 55 h 87"/>
                <a:gd name="T20" fmla="*/ 14 w 86"/>
                <a:gd name="T21" fmla="*/ 76 h 87"/>
                <a:gd name="T22" fmla="*/ 36 w 86"/>
                <a:gd name="T23" fmla="*/ 66 h 87"/>
                <a:gd name="T24" fmla="*/ 45 w 86"/>
                <a:gd name="T25" fmla="*/ 87 h 87"/>
                <a:gd name="T26" fmla="*/ 54 w 86"/>
                <a:gd name="T27" fmla="*/ 65 h 87"/>
                <a:gd name="T28" fmla="*/ 75 w 86"/>
                <a:gd name="T29" fmla="*/ 73 h 87"/>
                <a:gd name="T30" fmla="*/ 66 w 86"/>
                <a:gd name="T31" fmla="*/ 51 h 87"/>
                <a:gd name="T32" fmla="*/ 86 w 86"/>
                <a:gd name="T33" fmla="*/ 4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87">
                  <a:moveTo>
                    <a:pt x="86" y="41"/>
                  </a:moveTo>
                  <a:cubicBezTo>
                    <a:pt x="78" y="35"/>
                    <a:pt x="71" y="32"/>
                    <a:pt x="64" y="32"/>
                  </a:cubicBezTo>
                  <a:cubicBezTo>
                    <a:pt x="73" y="23"/>
                    <a:pt x="72" y="11"/>
                    <a:pt x="72" y="11"/>
                  </a:cubicBezTo>
                  <a:cubicBezTo>
                    <a:pt x="61" y="12"/>
                    <a:pt x="55" y="16"/>
                    <a:pt x="50" y="21"/>
                  </a:cubicBezTo>
                  <a:cubicBezTo>
                    <a:pt x="49" y="8"/>
                    <a:pt x="41" y="0"/>
                    <a:pt x="41" y="0"/>
                  </a:cubicBezTo>
                  <a:cubicBezTo>
                    <a:pt x="34" y="9"/>
                    <a:pt x="32" y="16"/>
                    <a:pt x="32" y="22"/>
                  </a:cubicBezTo>
                  <a:cubicBezTo>
                    <a:pt x="23" y="14"/>
                    <a:pt x="11" y="15"/>
                    <a:pt x="11" y="15"/>
                  </a:cubicBezTo>
                  <a:cubicBezTo>
                    <a:pt x="12" y="25"/>
                    <a:pt x="16" y="32"/>
                    <a:pt x="20" y="36"/>
                  </a:cubicBezTo>
                  <a:cubicBezTo>
                    <a:pt x="8" y="37"/>
                    <a:pt x="0" y="46"/>
                    <a:pt x="0" y="46"/>
                  </a:cubicBezTo>
                  <a:cubicBezTo>
                    <a:pt x="8" y="53"/>
                    <a:pt x="16" y="55"/>
                    <a:pt x="22" y="55"/>
                  </a:cubicBezTo>
                  <a:cubicBezTo>
                    <a:pt x="14" y="64"/>
                    <a:pt x="14" y="76"/>
                    <a:pt x="14" y="76"/>
                  </a:cubicBezTo>
                  <a:cubicBezTo>
                    <a:pt x="25" y="75"/>
                    <a:pt x="32" y="71"/>
                    <a:pt x="36" y="66"/>
                  </a:cubicBezTo>
                  <a:cubicBezTo>
                    <a:pt x="37" y="79"/>
                    <a:pt x="45" y="87"/>
                    <a:pt x="45" y="87"/>
                  </a:cubicBezTo>
                  <a:cubicBezTo>
                    <a:pt x="52" y="78"/>
                    <a:pt x="54" y="71"/>
                    <a:pt x="54" y="65"/>
                  </a:cubicBezTo>
                  <a:cubicBezTo>
                    <a:pt x="64" y="73"/>
                    <a:pt x="75" y="73"/>
                    <a:pt x="75" y="73"/>
                  </a:cubicBezTo>
                  <a:cubicBezTo>
                    <a:pt x="74" y="62"/>
                    <a:pt x="70" y="55"/>
                    <a:pt x="66" y="51"/>
                  </a:cubicBezTo>
                  <a:cubicBezTo>
                    <a:pt x="78" y="50"/>
                    <a:pt x="86" y="41"/>
                    <a:pt x="86" y="41"/>
                  </a:cubicBezTo>
                  <a:close/>
                </a:path>
              </a:pathLst>
            </a:custGeom>
            <a:solidFill>
              <a:srgbClr val="45BCBC"/>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4" name="Oval 256"/>
            <p:cNvSpPr>
              <a:spLocks noChangeArrowheads="1"/>
            </p:cNvSpPr>
            <p:nvPr/>
          </p:nvSpPr>
          <p:spPr bwMode="auto">
            <a:xfrm>
              <a:off x="1755776" y="6334126"/>
              <a:ext cx="123825" cy="1317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5" name="Oval 257"/>
            <p:cNvSpPr>
              <a:spLocks noChangeArrowheads="1"/>
            </p:cNvSpPr>
            <p:nvPr/>
          </p:nvSpPr>
          <p:spPr bwMode="auto">
            <a:xfrm>
              <a:off x="1776413" y="6354764"/>
              <a:ext cx="82550" cy="84138"/>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6" name="Freeform 259"/>
            <p:cNvSpPr/>
            <p:nvPr/>
          </p:nvSpPr>
          <p:spPr bwMode="auto">
            <a:xfrm>
              <a:off x="11047414" y="5583239"/>
              <a:ext cx="204788" cy="1147763"/>
            </a:xfrm>
            <a:custGeom>
              <a:avLst/>
              <a:gdLst>
                <a:gd name="T0" fmla="*/ 27 w 129"/>
                <a:gd name="T1" fmla="*/ 61 h 723"/>
                <a:gd name="T2" fmla="*/ 0 w 129"/>
                <a:gd name="T3" fmla="*/ 712 h 723"/>
                <a:gd name="T4" fmla="*/ 129 w 129"/>
                <a:gd name="T5" fmla="*/ 723 h 723"/>
                <a:gd name="T6" fmla="*/ 98 w 129"/>
                <a:gd name="T7" fmla="*/ 0 h 723"/>
                <a:gd name="T8" fmla="*/ 27 w 129"/>
                <a:gd name="T9" fmla="*/ 61 h 723"/>
              </a:gdLst>
              <a:ahLst/>
              <a:cxnLst>
                <a:cxn ang="0">
                  <a:pos x="T0" y="T1"/>
                </a:cxn>
                <a:cxn ang="0">
                  <a:pos x="T2" y="T3"/>
                </a:cxn>
                <a:cxn ang="0">
                  <a:pos x="T4" y="T5"/>
                </a:cxn>
                <a:cxn ang="0">
                  <a:pos x="T6" y="T7"/>
                </a:cxn>
                <a:cxn ang="0">
                  <a:pos x="T8" y="T9"/>
                </a:cxn>
              </a:cxnLst>
              <a:rect l="0" t="0" r="r" b="b"/>
              <a:pathLst>
                <a:path w="129" h="723">
                  <a:moveTo>
                    <a:pt x="27" y="61"/>
                  </a:moveTo>
                  <a:lnTo>
                    <a:pt x="0" y="712"/>
                  </a:lnTo>
                  <a:lnTo>
                    <a:pt x="129" y="723"/>
                  </a:lnTo>
                  <a:lnTo>
                    <a:pt x="98" y="0"/>
                  </a:lnTo>
                  <a:lnTo>
                    <a:pt x="27" y="6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7" name="Freeform 262"/>
            <p:cNvSpPr/>
            <p:nvPr/>
          </p:nvSpPr>
          <p:spPr bwMode="auto">
            <a:xfrm>
              <a:off x="11214101" y="5913439"/>
              <a:ext cx="30163" cy="596900"/>
            </a:xfrm>
            <a:custGeom>
              <a:avLst/>
              <a:gdLst>
                <a:gd name="T0" fmla="*/ 0 w 7"/>
                <a:gd name="T1" fmla="*/ 0 h 135"/>
                <a:gd name="T2" fmla="*/ 7 w 7"/>
                <a:gd name="T3" fmla="*/ 135 h 135"/>
                <a:gd name="T4" fmla="*/ 7 w 7"/>
                <a:gd name="T5" fmla="*/ 135 h 135"/>
                <a:gd name="T6" fmla="*/ 0 w 7"/>
                <a:gd name="T7" fmla="*/ 0 h 135"/>
                <a:gd name="T8" fmla="*/ 0 w 7"/>
                <a:gd name="T9" fmla="*/ 0 h 135"/>
              </a:gdLst>
              <a:ahLst/>
              <a:cxnLst>
                <a:cxn ang="0">
                  <a:pos x="T0" y="T1"/>
                </a:cxn>
                <a:cxn ang="0">
                  <a:pos x="T2" y="T3"/>
                </a:cxn>
                <a:cxn ang="0">
                  <a:pos x="T4" y="T5"/>
                </a:cxn>
                <a:cxn ang="0">
                  <a:pos x="T6" y="T7"/>
                </a:cxn>
                <a:cxn ang="0">
                  <a:pos x="T8" y="T9"/>
                </a:cxn>
              </a:cxnLst>
              <a:rect l="0" t="0" r="r" b="b"/>
              <a:pathLst>
                <a:path w="7" h="135">
                  <a:moveTo>
                    <a:pt x="0" y="0"/>
                  </a:moveTo>
                  <a:cubicBezTo>
                    <a:pt x="7" y="135"/>
                    <a:pt x="7" y="135"/>
                    <a:pt x="7" y="135"/>
                  </a:cubicBezTo>
                  <a:cubicBezTo>
                    <a:pt x="7" y="135"/>
                    <a:pt x="7" y="135"/>
                    <a:pt x="7" y="135"/>
                  </a:cubicBezTo>
                  <a:cubicBezTo>
                    <a:pt x="0" y="0"/>
                    <a:pt x="0" y="0"/>
                    <a:pt x="0" y="0"/>
                  </a:cubicBezTo>
                  <a:cubicBezTo>
                    <a:pt x="0" y="0"/>
                    <a:pt x="0" y="0"/>
                    <a:pt x="0" y="0"/>
                  </a:cubicBezTo>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8" name="Freeform 263"/>
            <p:cNvSpPr/>
            <p:nvPr/>
          </p:nvSpPr>
          <p:spPr bwMode="auto">
            <a:xfrm>
              <a:off x="11244264" y="6510339"/>
              <a:ext cx="3175" cy="123825"/>
            </a:xfrm>
            <a:custGeom>
              <a:avLst/>
              <a:gdLst>
                <a:gd name="T0" fmla="*/ 0 w 1"/>
                <a:gd name="T1" fmla="*/ 0 h 28"/>
                <a:gd name="T2" fmla="*/ 0 w 1"/>
                <a:gd name="T3" fmla="*/ 0 h 28"/>
                <a:gd name="T4" fmla="*/ 1 w 1"/>
                <a:gd name="T5" fmla="*/ 28 h 28"/>
                <a:gd name="T6" fmla="*/ 1 w 1"/>
                <a:gd name="T7" fmla="*/ 28 h 28"/>
                <a:gd name="T8" fmla="*/ 0 w 1"/>
                <a:gd name="T9" fmla="*/ 0 h 28"/>
              </a:gdLst>
              <a:ahLst/>
              <a:cxnLst>
                <a:cxn ang="0">
                  <a:pos x="T0" y="T1"/>
                </a:cxn>
                <a:cxn ang="0">
                  <a:pos x="T2" y="T3"/>
                </a:cxn>
                <a:cxn ang="0">
                  <a:pos x="T4" y="T5"/>
                </a:cxn>
                <a:cxn ang="0">
                  <a:pos x="T6" y="T7"/>
                </a:cxn>
                <a:cxn ang="0">
                  <a:pos x="T8" y="T9"/>
                </a:cxn>
              </a:cxnLst>
              <a:rect l="0" t="0" r="r" b="b"/>
              <a:pathLst>
                <a:path w="1" h="28">
                  <a:moveTo>
                    <a:pt x="0" y="0"/>
                  </a:moveTo>
                  <a:cubicBezTo>
                    <a:pt x="0" y="0"/>
                    <a:pt x="0" y="0"/>
                    <a:pt x="0" y="0"/>
                  </a:cubicBezTo>
                  <a:cubicBezTo>
                    <a:pt x="1" y="28"/>
                    <a:pt x="1" y="28"/>
                    <a:pt x="1" y="28"/>
                  </a:cubicBezTo>
                  <a:cubicBezTo>
                    <a:pt x="1" y="28"/>
                    <a:pt x="1" y="28"/>
                    <a:pt x="1" y="28"/>
                  </a:cubicBezTo>
                  <a:cubicBezTo>
                    <a:pt x="0" y="0"/>
                    <a:pt x="0" y="0"/>
                    <a:pt x="0" y="0"/>
                  </a:cubicBezTo>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9" name="Freeform 264"/>
            <p:cNvSpPr/>
            <p:nvPr/>
          </p:nvSpPr>
          <p:spPr bwMode="auto">
            <a:xfrm>
              <a:off x="11247439" y="6634164"/>
              <a:ext cx="4763" cy="96838"/>
            </a:xfrm>
            <a:custGeom>
              <a:avLst/>
              <a:gdLst>
                <a:gd name="T0" fmla="*/ 0 w 1"/>
                <a:gd name="T1" fmla="*/ 0 h 22"/>
                <a:gd name="T2" fmla="*/ 0 w 1"/>
                <a:gd name="T3" fmla="*/ 0 h 22"/>
                <a:gd name="T4" fmla="*/ 1 w 1"/>
                <a:gd name="T5" fmla="*/ 22 h 22"/>
                <a:gd name="T6" fmla="*/ 0 w 1"/>
                <a:gd name="T7" fmla="*/ 0 h 22"/>
              </a:gdLst>
              <a:ahLst/>
              <a:cxnLst>
                <a:cxn ang="0">
                  <a:pos x="T0" y="T1"/>
                </a:cxn>
                <a:cxn ang="0">
                  <a:pos x="T2" y="T3"/>
                </a:cxn>
                <a:cxn ang="0">
                  <a:pos x="T4" y="T5"/>
                </a:cxn>
                <a:cxn ang="0">
                  <a:pos x="T6" y="T7"/>
                </a:cxn>
              </a:cxnLst>
              <a:rect l="0" t="0" r="r" b="b"/>
              <a:pathLst>
                <a:path w="1" h="22">
                  <a:moveTo>
                    <a:pt x="0" y="0"/>
                  </a:moveTo>
                  <a:cubicBezTo>
                    <a:pt x="0" y="0"/>
                    <a:pt x="0" y="0"/>
                    <a:pt x="0" y="0"/>
                  </a:cubicBezTo>
                  <a:cubicBezTo>
                    <a:pt x="1" y="22"/>
                    <a:pt x="1" y="22"/>
                    <a:pt x="1" y="22"/>
                  </a:cubicBezTo>
                  <a:cubicBezTo>
                    <a:pt x="0" y="0"/>
                    <a:pt x="0" y="0"/>
                    <a:pt x="0" y="0"/>
                  </a:cubicBezTo>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0" name="Freeform 265"/>
            <p:cNvSpPr/>
            <p:nvPr/>
          </p:nvSpPr>
          <p:spPr bwMode="auto">
            <a:xfrm>
              <a:off x="11136314" y="6716714"/>
              <a:ext cx="28575" cy="4763"/>
            </a:xfrm>
            <a:custGeom>
              <a:avLst/>
              <a:gdLst>
                <a:gd name="T0" fmla="*/ 0 w 18"/>
                <a:gd name="T1" fmla="*/ 0 h 3"/>
                <a:gd name="T2" fmla="*/ 0 w 18"/>
                <a:gd name="T3" fmla="*/ 0 h 3"/>
                <a:gd name="T4" fmla="*/ 18 w 18"/>
                <a:gd name="T5" fmla="*/ 3 h 3"/>
                <a:gd name="T6" fmla="*/ 18 w 18"/>
                <a:gd name="T7" fmla="*/ 3 h 3"/>
                <a:gd name="T8" fmla="*/ 0 w 18"/>
                <a:gd name="T9" fmla="*/ 0 h 3"/>
              </a:gdLst>
              <a:ahLst/>
              <a:cxnLst>
                <a:cxn ang="0">
                  <a:pos x="T0" y="T1"/>
                </a:cxn>
                <a:cxn ang="0">
                  <a:pos x="T2" y="T3"/>
                </a:cxn>
                <a:cxn ang="0">
                  <a:pos x="T4" y="T5"/>
                </a:cxn>
                <a:cxn ang="0">
                  <a:pos x="T6" y="T7"/>
                </a:cxn>
                <a:cxn ang="0">
                  <a:pos x="T8" y="T9"/>
                </a:cxn>
              </a:cxnLst>
              <a:rect l="0" t="0" r="r" b="b"/>
              <a:pathLst>
                <a:path w="18" h="3">
                  <a:moveTo>
                    <a:pt x="0" y="0"/>
                  </a:moveTo>
                  <a:lnTo>
                    <a:pt x="0" y="0"/>
                  </a:lnTo>
                  <a:lnTo>
                    <a:pt x="18" y="3"/>
                  </a:lnTo>
                  <a:lnTo>
                    <a:pt x="18" y="3"/>
                  </a:lnTo>
                  <a:lnTo>
                    <a:pt x="0" y="0"/>
                  </a:lnTo>
                  <a:close/>
                </a:path>
              </a:pathLst>
            </a:custGeom>
            <a:solidFill>
              <a:srgbClr val="D4F1F2"/>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1" name="Freeform 266"/>
            <p:cNvSpPr/>
            <p:nvPr/>
          </p:nvSpPr>
          <p:spPr bwMode="auto">
            <a:xfrm>
              <a:off x="11136314" y="6716714"/>
              <a:ext cx="28575" cy="4763"/>
            </a:xfrm>
            <a:custGeom>
              <a:avLst/>
              <a:gdLst>
                <a:gd name="T0" fmla="*/ 0 w 18"/>
                <a:gd name="T1" fmla="*/ 0 h 3"/>
                <a:gd name="T2" fmla="*/ 0 w 18"/>
                <a:gd name="T3" fmla="*/ 0 h 3"/>
                <a:gd name="T4" fmla="*/ 18 w 18"/>
                <a:gd name="T5" fmla="*/ 3 h 3"/>
                <a:gd name="T6" fmla="*/ 18 w 18"/>
                <a:gd name="T7" fmla="*/ 3 h 3"/>
                <a:gd name="T8" fmla="*/ 0 w 18"/>
                <a:gd name="T9" fmla="*/ 0 h 3"/>
              </a:gdLst>
              <a:ahLst/>
              <a:cxnLst>
                <a:cxn ang="0">
                  <a:pos x="T0" y="T1"/>
                </a:cxn>
                <a:cxn ang="0">
                  <a:pos x="T2" y="T3"/>
                </a:cxn>
                <a:cxn ang="0">
                  <a:pos x="T4" y="T5"/>
                </a:cxn>
                <a:cxn ang="0">
                  <a:pos x="T6" y="T7"/>
                </a:cxn>
                <a:cxn ang="0">
                  <a:pos x="T8" y="T9"/>
                </a:cxn>
              </a:cxnLst>
              <a:rect l="0" t="0" r="r" b="b"/>
              <a:pathLst>
                <a:path w="18" h="3">
                  <a:moveTo>
                    <a:pt x="0" y="0"/>
                  </a:moveTo>
                  <a:lnTo>
                    <a:pt x="0" y="0"/>
                  </a:lnTo>
                  <a:lnTo>
                    <a:pt x="18" y="3"/>
                  </a:lnTo>
                  <a:lnTo>
                    <a:pt x="18"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2" name="Freeform 267"/>
            <p:cNvSpPr/>
            <p:nvPr/>
          </p:nvSpPr>
          <p:spPr bwMode="auto">
            <a:xfrm>
              <a:off x="11164889" y="6721476"/>
              <a:ext cx="74613" cy="9525"/>
            </a:xfrm>
            <a:custGeom>
              <a:avLst/>
              <a:gdLst>
                <a:gd name="T0" fmla="*/ 0 w 47"/>
                <a:gd name="T1" fmla="*/ 0 h 6"/>
                <a:gd name="T2" fmla="*/ 0 w 47"/>
                <a:gd name="T3" fmla="*/ 0 h 6"/>
                <a:gd name="T4" fmla="*/ 47 w 47"/>
                <a:gd name="T5" fmla="*/ 6 h 6"/>
                <a:gd name="T6" fmla="*/ 47 w 47"/>
                <a:gd name="T7" fmla="*/ 6 h 6"/>
                <a:gd name="T8" fmla="*/ 0 w 47"/>
                <a:gd name="T9" fmla="*/ 0 h 6"/>
              </a:gdLst>
              <a:ahLst/>
              <a:cxnLst>
                <a:cxn ang="0">
                  <a:pos x="T0" y="T1"/>
                </a:cxn>
                <a:cxn ang="0">
                  <a:pos x="T2" y="T3"/>
                </a:cxn>
                <a:cxn ang="0">
                  <a:pos x="T4" y="T5"/>
                </a:cxn>
                <a:cxn ang="0">
                  <a:pos x="T6" y="T7"/>
                </a:cxn>
                <a:cxn ang="0">
                  <a:pos x="T8" y="T9"/>
                </a:cxn>
              </a:cxnLst>
              <a:rect l="0" t="0" r="r" b="b"/>
              <a:pathLst>
                <a:path w="47" h="6">
                  <a:moveTo>
                    <a:pt x="0" y="0"/>
                  </a:moveTo>
                  <a:lnTo>
                    <a:pt x="0" y="0"/>
                  </a:lnTo>
                  <a:lnTo>
                    <a:pt x="47" y="6"/>
                  </a:lnTo>
                  <a:lnTo>
                    <a:pt x="47" y="6"/>
                  </a:lnTo>
                  <a:lnTo>
                    <a:pt x="0" y="0"/>
                  </a:lnTo>
                  <a:close/>
                </a:path>
              </a:pathLst>
            </a:custGeom>
            <a:solidFill>
              <a:srgbClr val="8ECB33"/>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3" name="Freeform 268"/>
            <p:cNvSpPr/>
            <p:nvPr/>
          </p:nvSpPr>
          <p:spPr bwMode="auto">
            <a:xfrm>
              <a:off x="11164889" y="6721476"/>
              <a:ext cx="74613" cy="9525"/>
            </a:xfrm>
            <a:custGeom>
              <a:avLst/>
              <a:gdLst>
                <a:gd name="T0" fmla="*/ 0 w 47"/>
                <a:gd name="T1" fmla="*/ 0 h 6"/>
                <a:gd name="T2" fmla="*/ 0 w 47"/>
                <a:gd name="T3" fmla="*/ 0 h 6"/>
                <a:gd name="T4" fmla="*/ 47 w 47"/>
                <a:gd name="T5" fmla="*/ 6 h 6"/>
                <a:gd name="T6" fmla="*/ 47 w 47"/>
                <a:gd name="T7" fmla="*/ 6 h 6"/>
                <a:gd name="T8" fmla="*/ 0 w 47"/>
                <a:gd name="T9" fmla="*/ 0 h 6"/>
              </a:gdLst>
              <a:ahLst/>
              <a:cxnLst>
                <a:cxn ang="0">
                  <a:pos x="T0" y="T1"/>
                </a:cxn>
                <a:cxn ang="0">
                  <a:pos x="T2" y="T3"/>
                </a:cxn>
                <a:cxn ang="0">
                  <a:pos x="T4" y="T5"/>
                </a:cxn>
                <a:cxn ang="0">
                  <a:pos x="T6" y="T7"/>
                </a:cxn>
                <a:cxn ang="0">
                  <a:pos x="T8" y="T9"/>
                </a:cxn>
              </a:cxnLst>
              <a:rect l="0" t="0" r="r" b="b"/>
              <a:pathLst>
                <a:path w="47" h="6">
                  <a:moveTo>
                    <a:pt x="0" y="0"/>
                  </a:moveTo>
                  <a:lnTo>
                    <a:pt x="0" y="0"/>
                  </a:lnTo>
                  <a:lnTo>
                    <a:pt x="47" y="6"/>
                  </a:lnTo>
                  <a:lnTo>
                    <a:pt x="47" y="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4" name="Freeform 269"/>
            <p:cNvSpPr/>
            <p:nvPr/>
          </p:nvSpPr>
          <p:spPr bwMode="auto">
            <a:xfrm>
              <a:off x="11239501" y="6731001"/>
              <a:ext cx="12700" cy="0"/>
            </a:xfrm>
            <a:custGeom>
              <a:avLst/>
              <a:gdLst>
                <a:gd name="T0" fmla="*/ 0 w 8"/>
                <a:gd name="T1" fmla="*/ 0 w 8"/>
                <a:gd name="T2" fmla="*/ 8 w 8"/>
                <a:gd name="T3" fmla="*/ 0 w 8"/>
              </a:gdLst>
              <a:ahLst/>
              <a:cxnLst>
                <a:cxn ang="0">
                  <a:pos x="T0" y="0"/>
                </a:cxn>
                <a:cxn ang="0">
                  <a:pos x="T1" y="0"/>
                </a:cxn>
                <a:cxn ang="0">
                  <a:pos x="T2" y="0"/>
                </a:cxn>
                <a:cxn ang="0">
                  <a:pos x="T3" y="0"/>
                </a:cxn>
              </a:cxnLst>
              <a:rect l="0" t="0" r="r" b="b"/>
              <a:pathLst>
                <a:path w="8">
                  <a:moveTo>
                    <a:pt x="0" y="0"/>
                  </a:moveTo>
                  <a:lnTo>
                    <a:pt x="0" y="0"/>
                  </a:lnTo>
                  <a:lnTo>
                    <a:pt x="8" y="0"/>
                  </a:lnTo>
                  <a:lnTo>
                    <a:pt x="0" y="0"/>
                  </a:lnTo>
                  <a:close/>
                </a:path>
              </a:pathLst>
            </a:custGeom>
            <a:solidFill>
              <a:srgbClr val="7AB633"/>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5" name="Freeform 270"/>
            <p:cNvSpPr/>
            <p:nvPr/>
          </p:nvSpPr>
          <p:spPr bwMode="auto">
            <a:xfrm>
              <a:off x="11239501" y="6731001"/>
              <a:ext cx="12700" cy="0"/>
            </a:xfrm>
            <a:custGeom>
              <a:avLst/>
              <a:gdLst>
                <a:gd name="T0" fmla="*/ 0 w 8"/>
                <a:gd name="T1" fmla="*/ 0 w 8"/>
                <a:gd name="T2" fmla="*/ 8 w 8"/>
                <a:gd name="T3" fmla="*/ 0 w 8"/>
              </a:gdLst>
              <a:ahLst/>
              <a:cxnLst>
                <a:cxn ang="0">
                  <a:pos x="T0" y="0"/>
                </a:cxn>
                <a:cxn ang="0">
                  <a:pos x="T1" y="0"/>
                </a:cxn>
                <a:cxn ang="0">
                  <a:pos x="T2" y="0"/>
                </a:cxn>
                <a:cxn ang="0">
                  <a:pos x="T3" y="0"/>
                </a:cxn>
              </a:cxnLst>
              <a:rect l="0" t="0" r="r" b="b"/>
              <a:pathLst>
                <a:path w="8">
                  <a:moveTo>
                    <a:pt x="0" y="0"/>
                  </a:moveTo>
                  <a:lnTo>
                    <a:pt x="0" y="0"/>
                  </a:lnTo>
                  <a:lnTo>
                    <a:pt x="8"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6" name="Freeform 283"/>
            <p:cNvSpPr/>
            <p:nvPr/>
          </p:nvSpPr>
          <p:spPr bwMode="auto">
            <a:xfrm>
              <a:off x="1296988" y="5318126"/>
              <a:ext cx="195263" cy="1500188"/>
            </a:xfrm>
            <a:custGeom>
              <a:avLst/>
              <a:gdLst>
                <a:gd name="T0" fmla="*/ 23 w 123"/>
                <a:gd name="T1" fmla="*/ 0 h 945"/>
                <a:gd name="T2" fmla="*/ 0 w 123"/>
                <a:gd name="T3" fmla="*/ 934 h 945"/>
                <a:gd name="T4" fmla="*/ 123 w 123"/>
                <a:gd name="T5" fmla="*/ 945 h 945"/>
                <a:gd name="T6" fmla="*/ 100 w 123"/>
                <a:gd name="T7" fmla="*/ 0 h 945"/>
                <a:gd name="T8" fmla="*/ 23 w 123"/>
                <a:gd name="T9" fmla="*/ 0 h 945"/>
              </a:gdLst>
              <a:ahLst/>
              <a:cxnLst>
                <a:cxn ang="0">
                  <a:pos x="T0" y="T1"/>
                </a:cxn>
                <a:cxn ang="0">
                  <a:pos x="T2" y="T3"/>
                </a:cxn>
                <a:cxn ang="0">
                  <a:pos x="T4" y="T5"/>
                </a:cxn>
                <a:cxn ang="0">
                  <a:pos x="T6" y="T7"/>
                </a:cxn>
                <a:cxn ang="0">
                  <a:pos x="T8" y="T9"/>
                </a:cxn>
              </a:cxnLst>
              <a:rect l="0" t="0" r="r" b="b"/>
              <a:pathLst>
                <a:path w="123" h="945">
                  <a:moveTo>
                    <a:pt x="23" y="0"/>
                  </a:moveTo>
                  <a:lnTo>
                    <a:pt x="0" y="934"/>
                  </a:lnTo>
                  <a:lnTo>
                    <a:pt x="123" y="945"/>
                  </a:lnTo>
                  <a:lnTo>
                    <a:pt x="100"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7" name="Freeform 327"/>
            <p:cNvSpPr/>
            <p:nvPr/>
          </p:nvSpPr>
          <p:spPr bwMode="auto">
            <a:xfrm>
              <a:off x="8234364" y="6275389"/>
              <a:ext cx="479425" cy="557213"/>
            </a:xfrm>
            <a:custGeom>
              <a:avLst/>
              <a:gdLst>
                <a:gd name="T0" fmla="*/ 0 w 115"/>
                <a:gd name="T1" fmla="*/ 122 h 126"/>
                <a:gd name="T2" fmla="*/ 1 w 115"/>
                <a:gd name="T3" fmla="*/ 120 h 126"/>
                <a:gd name="T4" fmla="*/ 2 w 115"/>
                <a:gd name="T5" fmla="*/ 114 h 126"/>
                <a:gd name="T6" fmla="*/ 9 w 115"/>
                <a:gd name="T7" fmla="*/ 94 h 126"/>
                <a:gd name="T8" fmla="*/ 21 w 115"/>
                <a:gd name="T9" fmla="*/ 67 h 126"/>
                <a:gd name="T10" fmla="*/ 29 w 115"/>
                <a:gd name="T11" fmla="*/ 53 h 126"/>
                <a:gd name="T12" fmla="*/ 40 w 115"/>
                <a:gd name="T13" fmla="*/ 40 h 126"/>
                <a:gd name="T14" fmla="*/ 51 w 115"/>
                <a:gd name="T15" fmla="*/ 28 h 126"/>
                <a:gd name="T16" fmla="*/ 64 w 115"/>
                <a:gd name="T17" fmla="*/ 18 h 126"/>
                <a:gd name="T18" fmla="*/ 71 w 115"/>
                <a:gd name="T19" fmla="*/ 14 h 126"/>
                <a:gd name="T20" fmla="*/ 77 w 115"/>
                <a:gd name="T21" fmla="*/ 10 h 126"/>
                <a:gd name="T22" fmla="*/ 89 w 115"/>
                <a:gd name="T23" fmla="*/ 5 h 126"/>
                <a:gd name="T24" fmla="*/ 100 w 115"/>
                <a:gd name="T25" fmla="*/ 2 h 126"/>
                <a:gd name="T26" fmla="*/ 108 w 115"/>
                <a:gd name="T27" fmla="*/ 1 h 126"/>
                <a:gd name="T28" fmla="*/ 115 w 115"/>
                <a:gd name="T29" fmla="*/ 0 h 126"/>
                <a:gd name="T30" fmla="*/ 109 w 115"/>
                <a:gd name="T31" fmla="*/ 2 h 126"/>
                <a:gd name="T32" fmla="*/ 101 w 115"/>
                <a:gd name="T33" fmla="*/ 6 h 126"/>
                <a:gd name="T34" fmla="*/ 92 w 115"/>
                <a:gd name="T35" fmla="*/ 11 h 126"/>
                <a:gd name="T36" fmla="*/ 82 w 115"/>
                <a:gd name="T37" fmla="*/ 19 h 126"/>
                <a:gd name="T38" fmla="*/ 78 w 115"/>
                <a:gd name="T39" fmla="*/ 23 h 126"/>
                <a:gd name="T40" fmla="*/ 73 w 115"/>
                <a:gd name="T41" fmla="*/ 28 h 126"/>
                <a:gd name="T42" fmla="*/ 64 w 115"/>
                <a:gd name="T43" fmla="*/ 39 h 126"/>
                <a:gd name="T44" fmla="*/ 57 w 115"/>
                <a:gd name="T45" fmla="*/ 52 h 126"/>
                <a:gd name="T46" fmla="*/ 43 w 115"/>
                <a:gd name="T47" fmla="*/ 103 h 126"/>
                <a:gd name="T48" fmla="*/ 42 w 115"/>
                <a:gd name="T49" fmla="*/ 120 h 126"/>
                <a:gd name="T50" fmla="*/ 42 w 115"/>
                <a:gd name="T51" fmla="*/ 124 h 126"/>
                <a:gd name="T52" fmla="*/ 42 w 115"/>
                <a:gd name="T53" fmla="*/ 125 h 126"/>
                <a:gd name="T54" fmla="*/ 42 w 115"/>
                <a:gd name="T55" fmla="*/ 126 h 126"/>
                <a:gd name="T56" fmla="*/ 0 w 115"/>
                <a:gd name="T57" fmla="*/ 12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5" h="126">
                  <a:moveTo>
                    <a:pt x="0" y="122"/>
                  </a:moveTo>
                  <a:cubicBezTo>
                    <a:pt x="0" y="122"/>
                    <a:pt x="0" y="121"/>
                    <a:pt x="1" y="120"/>
                  </a:cubicBezTo>
                  <a:cubicBezTo>
                    <a:pt x="1" y="118"/>
                    <a:pt x="1" y="116"/>
                    <a:pt x="2" y="114"/>
                  </a:cubicBezTo>
                  <a:cubicBezTo>
                    <a:pt x="3" y="109"/>
                    <a:pt x="5" y="102"/>
                    <a:pt x="9" y="94"/>
                  </a:cubicBezTo>
                  <a:cubicBezTo>
                    <a:pt x="12" y="86"/>
                    <a:pt x="16" y="77"/>
                    <a:pt x="21" y="67"/>
                  </a:cubicBezTo>
                  <a:cubicBezTo>
                    <a:pt x="23" y="63"/>
                    <a:pt x="26" y="58"/>
                    <a:pt x="29" y="53"/>
                  </a:cubicBezTo>
                  <a:cubicBezTo>
                    <a:pt x="33" y="49"/>
                    <a:pt x="36" y="44"/>
                    <a:pt x="40" y="40"/>
                  </a:cubicBezTo>
                  <a:cubicBezTo>
                    <a:pt x="43" y="36"/>
                    <a:pt x="47" y="32"/>
                    <a:pt x="51" y="28"/>
                  </a:cubicBezTo>
                  <a:cubicBezTo>
                    <a:pt x="56" y="24"/>
                    <a:pt x="60" y="21"/>
                    <a:pt x="64" y="18"/>
                  </a:cubicBezTo>
                  <a:cubicBezTo>
                    <a:pt x="66" y="17"/>
                    <a:pt x="69" y="15"/>
                    <a:pt x="71" y="14"/>
                  </a:cubicBezTo>
                  <a:cubicBezTo>
                    <a:pt x="73" y="13"/>
                    <a:pt x="75" y="12"/>
                    <a:pt x="77" y="10"/>
                  </a:cubicBezTo>
                  <a:cubicBezTo>
                    <a:pt x="81" y="8"/>
                    <a:pt x="85" y="7"/>
                    <a:pt x="89" y="5"/>
                  </a:cubicBezTo>
                  <a:cubicBezTo>
                    <a:pt x="93" y="4"/>
                    <a:pt x="97" y="3"/>
                    <a:pt x="100" y="2"/>
                  </a:cubicBezTo>
                  <a:cubicBezTo>
                    <a:pt x="103" y="2"/>
                    <a:pt x="106" y="1"/>
                    <a:pt x="108" y="1"/>
                  </a:cubicBezTo>
                  <a:cubicBezTo>
                    <a:pt x="113" y="0"/>
                    <a:pt x="115" y="0"/>
                    <a:pt x="115" y="0"/>
                  </a:cubicBezTo>
                  <a:cubicBezTo>
                    <a:pt x="115" y="0"/>
                    <a:pt x="113" y="1"/>
                    <a:pt x="109" y="2"/>
                  </a:cubicBezTo>
                  <a:cubicBezTo>
                    <a:pt x="107" y="3"/>
                    <a:pt x="104" y="5"/>
                    <a:pt x="101" y="6"/>
                  </a:cubicBezTo>
                  <a:cubicBezTo>
                    <a:pt x="98" y="7"/>
                    <a:pt x="95" y="9"/>
                    <a:pt x="92" y="11"/>
                  </a:cubicBezTo>
                  <a:cubicBezTo>
                    <a:pt x="89" y="13"/>
                    <a:pt x="86" y="16"/>
                    <a:pt x="82" y="19"/>
                  </a:cubicBezTo>
                  <a:cubicBezTo>
                    <a:pt x="81" y="20"/>
                    <a:pt x="79" y="22"/>
                    <a:pt x="78" y="23"/>
                  </a:cubicBezTo>
                  <a:cubicBezTo>
                    <a:pt x="76" y="25"/>
                    <a:pt x="74" y="26"/>
                    <a:pt x="73" y="28"/>
                  </a:cubicBezTo>
                  <a:cubicBezTo>
                    <a:pt x="70" y="32"/>
                    <a:pt x="67" y="35"/>
                    <a:pt x="64" y="39"/>
                  </a:cubicBezTo>
                  <a:cubicBezTo>
                    <a:pt x="62" y="43"/>
                    <a:pt x="59" y="48"/>
                    <a:pt x="57" y="52"/>
                  </a:cubicBezTo>
                  <a:cubicBezTo>
                    <a:pt x="48" y="69"/>
                    <a:pt x="44" y="88"/>
                    <a:pt x="43" y="103"/>
                  </a:cubicBezTo>
                  <a:cubicBezTo>
                    <a:pt x="42" y="110"/>
                    <a:pt x="42" y="116"/>
                    <a:pt x="42" y="120"/>
                  </a:cubicBezTo>
                  <a:cubicBezTo>
                    <a:pt x="42" y="122"/>
                    <a:pt x="42" y="123"/>
                    <a:pt x="42" y="124"/>
                  </a:cubicBezTo>
                  <a:cubicBezTo>
                    <a:pt x="42" y="125"/>
                    <a:pt x="42" y="125"/>
                    <a:pt x="42" y="125"/>
                  </a:cubicBezTo>
                  <a:cubicBezTo>
                    <a:pt x="42" y="126"/>
                    <a:pt x="42" y="126"/>
                    <a:pt x="42" y="126"/>
                  </a:cubicBezTo>
                  <a:lnTo>
                    <a:pt x="0" y="122"/>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8" name="Freeform 328"/>
            <p:cNvSpPr/>
            <p:nvPr/>
          </p:nvSpPr>
          <p:spPr bwMode="auto">
            <a:xfrm>
              <a:off x="7975601" y="6275389"/>
              <a:ext cx="479425" cy="557213"/>
            </a:xfrm>
            <a:custGeom>
              <a:avLst/>
              <a:gdLst>
                <a:gd name="T0" fmla="*/ 73 w 115"/>
                <a:gd name="T1" fmla="*/ 126 h 126"/>
                <a:gd name="T2" fmla="*/ 73 w 115"/>
                <a:gd name="T3" fmla="*/ 125 h 126"/>
                <a:gd name="T4" fmla="*/ 73 w 115"/>
                <a:gd name="T5" fmla="*/ 124 h 126"/>
                <a:gd name="T6" fmla="*/ 73 w 115"/>
                <a:gd name="T7" fmla="*/ 120 h 126"/>
                <a:gd name="T8" fmla="*/ 72 w 115"/>
                <a:gd name="T9" fmla="*/ 103 h 126"/>
                <a:gd name="T10" fmla="*/ 58 w 115"/>
                <a:gd name="T11" fmla="*/ 52 h 126"/>
                <a:gd name="T12" fmla="*/ 51 w 115"/>
                <a:gd name="T13" fmla="*/ 39 h 126"/>
                <a:gd name="T14" fmla="*/ 42 w 115"/>
                <a:gd name="T15" fmla="*/ 28 h 126"/>
                <a:gd name="T16" fmla="*/ 37 w 115"/>
                <a:gd name="T17" fmla="*/ 23 h 126"/>
                <a:gd name="T18" fmla="*/ 32 w 115"/>
                <a:gd name="T19" fmla="*/ 19 h 126"/>
                <a:gd name="T20" fmla="*/ 23 w 115"/>
                <a:gd name="T21" fmla="*/ 11 h 126"/>
                <a:gd name="T22" fmla="*/ 14 w 115"/>
                <a:gd name="T23" fmla="*/ 6 h 126"/>
                <a:gd name="T24" fmla="*/ 6 w 115"/>
                <a:gd name="T25" fmla="*/ 2 h 126"/>
                <a:gd name="T26" fmla="*/ 0 w 115"/>
                <a:gd name="T27" fmla="*/ 0 h 126"/>
                <a:gd name="T28" fmla="*/ 7 w 115"/>
                <a:gd name="T29" fmla="*/ 1 h 126"/>
                <a:gd name="T30" fmla="*/ 15 w 115"/>
                <a:gd name="T31" fmla="*/ 2 h 126"/>
                <a:gd name="T32" fmla="*/ 26 w 115"/>
                <a:gd name="T33" fmla="*/ 5 h 126"/>
                <a:gd name="T34" fmla="*/ 38 w 115"/>
                <a:gd name="T35" fmla="*/ 10 h 126"/>
                <a:gd name="T36" fmla="*/ 44 w 115"/>
                <a:gd name="T37" fmla="*/ 14 h 126"/>
                <a:gd name="T38" fmla="*/ 51 w 115"/>
                <a:gd name="T39" fmla="*/ 18 h 126"/>
                <a:gd name="T40" fmla="*/ 63 w 115"/>
                <a:gd name="T41" fmla="*/ 28 h 126"/>
                <a:gd name="T42" fmla="*/ 75 w 115"/>
                <a:gd name="T43" fmla="*/ 40 h 126"/>
                <a:gd name="T44" fmla="*/ 86 w 115"/>
                <a:gd name="T45" fmla="*/ 53 h 126"/>
                <a:gd name="T46" fmla="*/ 94 w 115"/>
                <a:gd name="T47" fmla="*/ 67 h 126"/>
                <a:gd name="T48" fmla="*/ 106 w 115"/>
                <a:gd name="T49" fmla="*/ 94 h 126"/>
                <a:gd name="T50" fmla="*/ 113 w 115"/>
                <a:gd name="T51" fmla="*/ 114 h 126"/>
                <a:gd name="T52" fmla="*/ 114 w 115"/>
                <a:gd name="T53" fmla="*/ 120 h 126"/>
                <a:gd name="T54" fmla="*/ 115 w 115"/>
                <a:gd name="T55" fmla="*/ 122 h 126"/>
                <a:gd name="T56" fmla="*/ 73 w 115"/>
                <a:gd name="T57"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5" h="126">
                  <a:moveTo>
                    <a:pt x="73" y="126"/>
                  </a:moveTo>
                  <a:cubicBezTo>
                    <a:pt x="73" y="125"/>
                    <a:pt x="73" y="125"/>
                    <a:pt x="73" y="125"/>
                  </a:cubicBezTo>
                  <a:cubicBezTo>
                    <a:pt x="73" y="125"/>
                    <a:pt x="73" y="125"/>
                    <a:pt x="73" y="124"/>
                  </a:cubicBezTo>
                  <a:cubicBezTo>
                    <a:pt x="73" y="123"/>
                    <a:pt x="73" y="122"/>
                    <a:pt x="73" y="120"/>
                  </a:cubicBezTo>
                  <a:cubicBezTo>
                    <a:pt x="73" y="116"/>
                    <a:pt x="73" y="110"/>
                    <a:pt x="72" y="103"/>
                  </a:cubicBezTo>
                  <a:cubicBezTo>
                    <a:pt x="70" y="88"/>
                    <a:pt x="66" y="69"/>
                    <a:pt x="58" y="52"/>
                  </a:cubicBezTo>
                  <a:cubicBezTo>
                    <a:pt x="56" y="48"/>
                    <a:pt x="53" y="43"/>
                    <a:pt x="51" y="39"/>
                  </a:cubicBezTo>
                  <a:cubicBezTo>
                    <a:pt x="48" y="35"/>
                    <a:pt x="45" y="32"/>
                    <a:pt x="42" y="28"/>
                  </a:cubicBezTo>
                  <a:cubicBezTo>
                    <a:pt x="40" y="26"/>
                    <a:pt x="39" y="25"/>
                    <a:pt x="37" y="23"/>
                  </a:cubicBezTo>
                  <a:cubicBezTo>
                    <a:pt x="36" y="22"/>
                    <a:pt x="34" y="20"/>
                    <a:pt x="32" y="19"/>
                  </a:cubicBezTo>
                  <a:cubicBezTo>
                    <a:pt x="29" y="16"/>
                    <a:pt x="26" y="13"/>
                    <a:pt x="23" y="11"/>
                  </a:cubicBezTo>
                  <a:cubicBezTo>
                    <a:pt x="20" y="9"/>
                    <a:pt x="16" y="7"/>
                    <a:pt x="14" y="6"/>
                  </a:cubicBezTo>
                  <a:cubicBezTo>
                    <a:pt x="11" y="5"/>
                    <a:pt x="8" y="3"/>
                    <a:pt x="6" y="2"/>
                  </a:cubicBezTo>
                  <a:cubicBezTo>
                    <a:pt x="2" y="1"/>
                    <a:pt x="0" y="0"/>
                    <a:pt x="0" y="0"/>
                  </a:cubicBezTo>
                  <a:cubicBezTo>
                    <a:pt x="0" y="0"/>
                    <a:pt x="2" y="0"/>
                    <a:pt x="7" y="1"/>
                  </a:cubicBezTo>
                  <a:cubicBezTo>
                    <a:pt x="9" y="1"/>
                    <a:pt x="12" y="2"/>
                    <a:pt x="15" y="2"/>
                  </a:cubicBezTo>
                  <a:cubicBezTo>
                    <a:pt x="18" y="3"/>
                    <a:pt x="22" y="4"/>
                    <a:pt x="26" y="5"/>
                  </a:cubicBezTo>
                  <a:cubicBezTo>
                    <a:pt x="29" y="7"/>
                    <a:pt x="33" y="8"/>
                    <a:pt x="38" y="10"/>
                  </a:cubicBezTo>
                  <a:cubicBezTo>
                    <a:pt x="40" y="12"/>
                    <a:pt x="42" y="13"/>
                    <a:pt x="44" y="14"/>
                  </a:cubicBezTo>
                  <a:cubicBezTo>
                    <a:pt x="46" y="15"/>
                    <a:pt x="49" y="17"/>
                    <a:pt x="51" y="18"/>
                  </a:cubicBezTo>
                  <a:cubicBezTo>
                    <a:pt x="55" y="21"/>
                    <a:pt x="59" y="24"/>
                    <a:pt x="63" y="28"/>
                  </a:cubicBezTo>
                  <a:cubicBezTo>
                    <a:pt x="68" y="32"/>
                    <a:pt x="71" y="36"/>
                    <a:pt x="75" y="40"/>
                  </a:cubicBezTo>
                  <a:cubicBezTo>
                    <a:pt x="79" y="44"/>
                    <a:pt x="82" y="49"/>
                    <a:pt x="86" y="53"/>
                  </a:cubicBezTo>
                  <a:cubicBezTo>
                    <a:pt x="89" y="58"/>
                    <a:pt x="92" y="63"/>
                    <a:pt x="94" y="67"/>
                  </a:cubicBezTo>
                  <a:cubicBezTo>
                    <a:pt x="99" y="77"/>
                    <a:pt x="103" y="86"/>
                    <a:pt x="106" y="94"/>
                  </a:cubicBezTo>
                  <a:cubicBezTo>
                    <a:pt x="109" y="102"/>
                    <a:pt x="111" y="109"/>
                    <a:pt x="113" y="114"/>
                  </a:cubicBezTo>
                  <a:cubicBezTo>
                    <a:pt x="113" y="116"/>
                    <a:pt x="114" y="118"/>
                    <a:pt x="114" y="120"/>
                  </a:cubicBezTo>
                  <a:cubicBezTo>
                    <a:pt x="114" y="121"/>
                    <a:pt x="115" y="122"/>
                    <a:pt x="115" y="122"/>
                  </a:cubicBezTo>
                  <a:lnTo>
                    <a:pt x="73" y="126"/>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9" name="Freeform 329"/>
            <p:cNvSpPr/>
            <p:nvPr/>
          </p:nvSpPr>
          <p:spPr bwMode="auto">
            <a:xfrm>
              <a:off x="8255001" y="6515101"/>
              <a:ext cx="492125" cy="317500"/>
            </a:xfrm>
            <a:custGeom>
              <a:avLst/>
              <a:gdLst>
                <a:gd name="T0" fmla="*/ 0 w 118"/>
                <a:gd name="T1" fmla="*/ 65 h 72"/>
                <a:gd name="T2" fmla="*/ 1 w 118"/>
                <a:gd name="T3" fmla="*/ 64 h 72"/>
                <a:gd name="T4" fmla="*/ 1 w 118"/>
                <a:gd name="T5" fmla="*/ 63 h 72"/>
                <a:gd name="T6" fmla="*/ 2 w 118"/>
                <a:gd name="T7" fmla="*/ 60 h 72"/>
                <a:gd name="T8" fmla="*/ 3 w 118"/>
                <a:gd name="T9" fmla="*/ 57 h 72"/>
                <a:gd name="T10" fmla="*/ 7 w 118"/>
                <a:gd name="T11" fmla="*/ 50 h 72"/>
                <a:gd name="T12" fmla="*/ 12 w 118"/>
                <a:gd name="T13" fmla="*/ 42 h 72"/>
                <a:gd name="T14" fmla="*/ 19 w 118"/>
                <a:gd name="T15" fmla="*/ 32 h 72"/>
                <a:gd name="T16" fmla="*/ 28 w 118"/>
                <a:gd name="T17" fmla="*/ 23 h 72"/>
                <a:gd name="T18" fmla="*/ 34 w 118"/>
                <a:gd name="T19" fmla="*/ 19 h 72"/>
                <a:gd name="T20" fmla="*/ 39 w 118"/>
                <a:gd name="T21" fmla="*/ 15 h 72"/>
                <a:gd name="T22" fmla="*/ 45 w 118"/>
                <a:gd name="T23" fmla="*/ 12 h 72"/>
                <a:gd name="T24" fmla="*/ 51 w 118"/>
                <a:gd name="T25" fmla="*/ 9 h 72"/>
                <a:gd name="T26" fmla="*/ 64 w 118"/>
                <a:gd name="T27" fmla="*/ 4 h 72"/>
                <a:gd name="T28" fmla="*/ 76 w 118"/>
                <a:gd name="T29" fmla="*/ 1 h 72"/>
                <a:gd name="T30" fmla="*/ 87 w 118"/>
                <a:gd name="T31" fmla="*/ 0 h 72"/>
                <a:gd name="T32" fmla="*/ 98 w 118"/>
                <a:gd name="T33" fmla="*/ 0 h 72"/>
                <a:gd name="T34" fmla="*/ 102 w 118"/>
                <a:gd name="T35" fmla="*/ 0 h 72"/>
                <a:gd name="T36" fmla="*/ 106 w 118"/>
                <a:gd name="T37" fmla="*/ 1 h 72"/>
                <a:gd name="T38" fmla="*/ 112 w 118"/>
                <a:gd name="T39" fmla="*/ 1 h 72"/>
                <a:gd name="T40" fmla="*/ 118 w 118"/>
                <a:gd name="T41" fmla="*/ 2 h 72"/>
                <a:gd name="T42" fmla="*/ 112 w 118"/>
                <a:gd name="T43" fmla="*/ 3 h 72"/>
                <a:gd name="T44" fmla="*/ 106 w 118"/>
                <a:gd name="T45" fmla="*/ 4 h 72"/>
                <a:gd name="T46" fmla="*/ 102 w 118"/>
                <a:gd name="T47" fmla="*/ 5 h 72"/>
                <a:gd name="T48" fmla="*/ 98 w 118"/>
                <a:gd name="T49" fmla="*/ 7 h 72"/>
                <a:gd name="T50" fmla="*/ 89 w 118"/>
                <a:gd name="T51" fmla="*/ 10 h 72"/>
                <a:gd name="T52" fmla="*/ 80 w 118"/>
                <a:gd name="T53" fmla="*/ 14 h 72"/>
                <a:gd name="T54" fmla="*/ 71 w 118"/>
                <a:gd name="T55" fmla="*/ 20 h 72"/>
                <a:gd name="T56" fmla="*/ 62 w 118"/>
                <a:gd name="T57" fmla="*/ 26 h 72"/>
                <a:gd name="T58" fmla="*/ 59 w 118"/>
                <a:gd name="T59" fmla="*/ 30 h 72"/>
                <a:gd name="T60" fmla="*/ 56 w 118"/>
                <a:gd name="T61" fmla="*/ 34 h 72"/>
                <a:gd name="T62" fmla="*/ 53 w 118"/>
                <a:gd name="T63" fmla="*/ 38 h 72"/>
                <a:gd name="T64" fmla="*/ 50 w 118"/>
                <a:gd name="T65" fmla="*/ 42 h 72"/>
                <a:gd name="T66" fmla="*/ 46 w 118"/>
                <a:gd name="T67" fmla="*/ 50 h 72"/>
                <a:gd name="T68" fmla="*/ 44 w 118"/>
                <a:gd name="T69" fmla="*/ 58 h 72"/>
                <a:gd name="T70" fmla="*/ 42 w 118"/>
                <a:gd name="T71" fmla="*/ 64 h 72"/>
                <a:gd name="T72" fmla="*/ 42 w 118"/>
                <a:gd name="T73" fmla="*/ 68 h 72"/>
                <a:gd name="T74" fmla="*/ 42 w 118"/>
                <a:gd name="T75" fmla="*/ 70 h 72"/>
                <a:gd name="T76" fmla="*/ 42 w 118"/>
                <a:gd name="T77" fmla="*/ 71 h 72"/>
                <a:gd name="T78" fmla="*/ 43 w 118"/>
                <a:gd name="T79" fmla="*/ 71 h 72"/>
                <a:gd name="T80" fmla="*/ 43 w 118"/>
                <a:gd name="T81" fmla="*/ 71 h 72"/>
                <a:gd name="T82" fmla="*/ 42 w 118"/>
                <a:gd name="T83" fmla="*/ 72 h 72"/>
                <a:gd name="T84" fmla="*/ 0 w 118"/>
                <a:gd name="T85" fmla="*/ 6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8" h="72">
                  <a:moveTo>
                    <a:pt x="0" y="65"/>
                  </a:moveTo>
                  <a:cubicBezTo>
                    <a:pt x="1" y="64"/>
                    <a:pt x="1" y="64"/>
                    <a:pt x="1" y="64"/>
                  </a:cubicBezTo>
                  <a:cubicBezTo>
                    <a:pt x="1" y="64"/>
                    <a:pt x="1" y="63"/>
                    <a:pt x="1" y="63"/>
                  </a:cubicBezTo>
                  <a:cubicBezTo>
                    <a:pt x="1" y="62"/>
                    <a:pt x="2" y="61"/>
                    <a:pt x="2" y="60"/>
                  </a:cubicBezTo>
                  <a:cubicBezTo>
                    <a:pt x="2" y="59"/>
                    <a:pt x="3" y="58"/>
                    <a:pt x="3" y="57"/>
                  </a:cubicBezTo>
                  <a:cubicBezTo>
                    <a:pt x="4" y="55"/>
                    <a:pt x="5" y="53"/>
                    <a:pt x="7" y="50"/>
                  </a:cubicBezTo>
                  <a:cubicBezTo>
                    <a:pt x="8" y="47"/>
                    <a:pt x="10" y="44"/>
                    <a:pt x="12" y="42"/>
                  </a:cubicBezTo>
                  <a:cubicBezTo>
                    <a:pt x="14" y="38"/>
                    <a:pt x="17" y="35"/>
                    <a:pt x="19" y="32"/>
                  </a:cubicBezTo>
                  <a:cubicBezTo>
                    <a:pt x="22" y="29"/>
                    <a:pt x="25" y="26"/>
                    <a:pt x="28" y="23"/>
                  </a:cubicBezTo>
                  <a:cubicBezTo>
                    <a:pt x="30" y="22"/>
                    <a:pt x="32" y="20"/>
                    <a:pt x="34" y="19"/>
                  </a:cubicBezTo>
                  <a:cubicBezTo>
                    <a:pt x="35" y="18"/>
                    <a:pt x="37" y="16"/>
                    <a:pt x="39" y="15"/>
                  </a:cubicBezTo>
                  <a:cubicBezTo>
                    <a:pt x="41" y="14"/>
                    <a:pt x="43" y="13"/>
                    <a:pt x="45" y="12"/>
                  </a:cubicBezTo>
                  <a:cubicBezTo>
                    <a:pt x="51" y="9"/>
                    <a:pt x="51" y="9"/>
                    <a:pt x="51" y="9"/>
                  </a:cubicBezTo>
                  <a:cubicBezTo>
                    <a:pt x="55" y="7"/>
                    <a:pt x="60" y="5"/>
                    <a:pt x="64" y="4"/>
                  </a:cubicBezTo>
                  <a:cubicBezTo>
                    <a:pt x="68" y="3"/>
                    <a:pt x="72" y="2"/>
                    <a:pt x="76" y="1"/>
                  </a:cubicBezTo>
                  <a:cubicBezTo>
                    <a:pt x="80" y="1"/>
                    <a:pt x="84" y="1"/>
                    <a:pt x="87" y="0"/>
                  </a:cubicBezTo>
                  <a:cubicBezTo>
                    <a:pt x="91" y="0"/>
                    <a:pt x="94" y="0"/>
                    <a:pt x="98" y="0"/>
                  </a:cubicBezTo>
                  <a:cubicBezTo>
                    <a:pt x="99" y="0"/>
                    <a:pt x="101" y="0"/>
                    <a:pt x="102" y="0"/>
                  </a:cubicBezTo>
                  <a:cubicBezTo>
                    <a:pt x="103" y="0"/>
                    <a:pt x="105" y="0"/>
                    <a:pt x="106" y="1"/>
                  </a:cubicBezTo>
                  <a:cubicBezTo>
                    <a:pt x="108" y="1"/>
                    <a:pt x="111" y="1"/>
                    <a:pt x="112" y="1"/>
                  </a:cubicBezTo>
                  <a:cubicBezTo>
                    <a:pt x="116" y="2"/>
                    <a:pt x="118" y="2"/>
                    <a:pt x="118" y="2"/>
                  </a:cubicBezTo>
                  <a:cubicBezTo>
                    <a:pt x="118" y="2"/>
                    <a:pt x="116" y="2"/>
                    <a:pt x="112" y="3"/>
                  </a:cubicBezTo>
                  <a:cubicBezTo>
                    <a:pt x="111" y="4"/>
                    <a:pt x="109" y="4"/>
                    <a:pt x="106" y="4"/>
                  </a:cubicBezTo>
                  <a:cubicBezTo>
                    <a:pt x="105" y="5"/>
                    <a:pt x="104" y="5"/>
                    <a:pt x="102" y="5"/>
                  </a:cubicBezTo>
                  <a:cubicBezTo>
                    <a:pt x="101" y="6"/>
                    <a:pt x="100" y="6"/>
                    <a:pt x="98" y="7"/>
                  </a:cubicBezTo>
                  <a:cubicBezTo>
                    <a:pt x="96" y="8"/>
                    <a:pt x="93" y="9"/>
                    <a:pt x="89" y="10"/>
                  </a:cubicBezTo>
                  <a:cubicBezTo>
                    <a:pt x="86" y="11"/>
                    <a:pt x="83" y="13"/>
                    <a:pt x="80" y="14"/>
                  </a:cubicBezTo>
                  <a:cubicBezTo>
                    <a:pt x="77" y="16"/>
                    <a:pt x="74" y="18"/>
                    <a:pt x="71" y="20"/>
                  </a:cubicBezTo>
                  <a:cubicBezTo>
                    <a:pt x="68" y="22"/>
                    <a:pt x="65" y="24"/>
                    <a:pt x="62" y="26"/>
                  </a:cubicBezTo>
                  <a:cubicBezTo>
                    <a:pt x="59" y="30"/>
                    <a:pt x="59" y="30"/>
                    <a:pt x="59" y="30"/>
                  </a:cubicBezTo>
                  <a:cubicBezTo>
                    <a:pt x="58" y="31"/>
                    <a:pt x="56" y="33"/>
                    <a:pt x="56" y="34"/>
                  </a:cubicBezTo>
                  <a:cubicBezTo>
                    <a:pt x="54" y="35"/>
                    <a:pt x="54" y="37"/>
                    <a:pt x="53" y="38"/>
                  </a:cubicBezTo>
                  <a:cubicBezTo>
                    <a:pt x="52" y="39"/>
                    <a:pt x="51" y="41"/>
                    <a:pt x="50" y="42"/>
                  </a:cubicBezTo>
                  <a:cubicBezTo>
                    <a:pt x="48" y="45"/>
                    <a:pt x="47" y="48"/>
                    <a:pt x="46" y="50"/>
                  </a:cubicBezTo>
                  <a:cubicBezTo>
                    <a:pt x="45" y="53"/>
                    <a:pt x="44" y="55"/>
                    <a:pt x="44" y="58"/>
                  </a:cubicBezTo>
                  <a:cubicBezTo>
                    <a:pt x="43" y="60"/>
                    <a:pt x="43" y="62"/>
                    <a:pt x="42" y="64"/>
                  </a:cubicBezTo>
                  <a:cubicBezTo>
                    <a:pt x="42" y="66"/>
                    <a:pt x="42" y="67"/>
                    <a:pt x="42" y="68"/>
                  </a:cubicBezTo>
                  <a:cubicBezTo>
                    <a:pt x="42" y="69"/>
                    <a:pt x="42" y="70"/>
                    <a:pt x="42" y="70"/>
                  </a:cubicBezTo>
                  <a:cubicBezTo>
                    <a:pt x="42" y="71"/>
                    <a:pt x="42" y="71"/>
                    <a:pt x="42" y="71"/>
                  </a:cubicBezTo>
                  <a:cubicBezTo>
                    <a:pt x="43" y="71"/>
                    <a:pt x="43" y="71"/>
                    <a:pt x="43" y="71"/>
                  </a:cubicBezTo>
                  <a:cubicBezTo>
                    <a:pt x="43" y="71"/>
                    <a:pt x="43" y="71"/>
                    <a:pt x="43" y="71"/>
                  </a:cubicBezTo>
                  <a:cubicBezTo>
                    <a:pt x="42" y="72"/>
                    <a:pt x="42" y="72"/>
                    <a:pt x="42" y="72"/>
                  </a:cubicBezTo>
                  <a:lnTo>
                    <a:pt x="0" y="65"/>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0" name="Freeform 330"/>
            <p:cNvSpPr/>
            <p:nvPr/>
          </p:nvSpPr>
          <p:spPr bwMode="auto">
            <a:xfrm>
              <a:off x="7924801" y="6515101"/>
              <a:ext cx="492125" cy="317500"/>
            </a:xfrm>
            <a:custGeom>
              <a:avLst/>
              <a:gdLst>
                <a:gd name="T0" fmla="*/ 77 w 118"/>
                <a:gd name="T1" fmla="*/ 72 h 72"/>
                <a:gd name="T2" fmla="*/ 78 w 118"/>
                <a:gd name="T3" fmla="*/ 71 h 72"/>
                <a:gd name="T4" fmla="*/ 78 w 118"/>
                <a:gd name="T5" fmla="*/ 71 h 72"/>
                <a:gd name="T6" fmla="*/ 77 w 118"/>
                <a:gd name="T7" fmla="*/ 71 h 72"/>
                <a:gd name="T8" fmla="*/ 77 w 118"/>
                <a:gd name="T9" fmla="*/ 70 h 72"/>
                <a:gd name="T10" fmla="*/ 77 w 118"/>
                <a:gd name="T11" fmla="*/ 68 h 72"/>
                <a:gd name="T12" fmla="*/ 76 w 118"/>
                <a:gd name="T13" fmla="*/ 64 h 72"/>
                <a:gd name="T14" fmla="*/ 75 w 118"/>
                <a:gd name="T15" fmla="*/ 58 h 72"/>
                <a:gd name="T16" fmla="*/ 72 w 118"/>
                <a:gd name="T17" fmla="*/ 50 h 72"/>
                <a:gd name="T18" fmla="*/ 68 w 118"/>
                <a:gd name="T19" fmla="*/ 42 h 72"/>
                <a:gd name="T20" fmla="*/ 66 w 118"/>
                <a:gd name="T21" fmla="*/ 38 h 72"/>
                <a:gd name="T22" fmla="*/ 63 w 118"/>
                <a:gd name="T23" fmla="*/ 34 h 72"/>
                <a:gd name="T24" fmla="*/ 59 w 118"/>
                <a:gd name="T25" fmla="*/ 30 h 72"/>
                <a:gd name="T26" fmla="*/ 56 w 118"/>
                <a:gd name="T27" fmla="*/ 26 h 72"/>
                <a:gd name="T28" fmla="*/ 47 w 118"/>
                <a:gd name="T29" fmla="*/ 20 h 72"/>
                <a:gd name="T30" fmla="*/ 38 w 118"/>
                <a:gd name="T31" fmla="*/ 14 h 72"/>
                <a:gd name="T32" fmla="*/ 29 w 118"/>
                <a:gd name="T33" fmla="*/ 10 h 72"/>
                <a:gd name="T34" fmla="*/ 20 w 118"/>
                <a:gd name="T35" fmla="*/ 7 h 72"/>
                <a:gd name="T36" fmla="*/ 16 w 118"/>
                <a:gd name="T37" fmla="*/ 5 h 72"/>
                <a:gd name="T38" fmla="*/ 12 w 118"/>
                <a:gd name="T39" fmla="*/ 4 h 72"/>
                <a:gd name="T40" fmla="*/ 6 w 118"/>
                <a:gd name="T41" fmla="*/ 3 h 72"/>
                <a:gd name="T42" fmla="*/ 0 w 118"/>
                <a:gd name="T43" fmla="*/ 2 h 72"/>
                <a:gd name="T44" fmla="*/ 6 w 118"/>
                <a:gd name="T45" fmla="*/ 1 h 72"/>
                <a:gd name="T46" fmla="*/ 12 w 118"/>
                <a:gd name="T47" fmla="*/ 1 h 72"/>
                <a:gd name="T48" fmla="*/ 16 w 118"/>
                <a:gd name="T49" fmla="*/ 0 h 72"/>
                <a:gd name="T50" fmla="*/ 21 w 118"/>
                <a:gd name="T51" fmla="*/ 0 h 72"/>
                <a:gd name="T52" fmla="*/ 31 w 118"/>
                <a:gd name="T53" fmla="*/ 0 h 72"/>
                <a:gd name="T54" fmla="*/ 42 w 118"/>
                <a:gd name="T55" fmla="*/ 1 h 72"/>
                <a:gd name="T56" fmla="*/ 54 w 118"/>
                <a:gd name="T57" fmla="*/ 4 h 72"/>
                <a:gd name="T58" fmla="*/ 67 w 118"/>
                <a:gd name="T59" fmla="*/ 9 h 72"/>
                <a:gd name="T60" fmla="*/ 73 w 118"/>
                <a:gd name="T61" fmla="*/ 12 h 72"/>
                <a:gd name="T62" fmla="*/ 79 w 118"/>
                <a:gd name="T63" fmla="*/ 15 h 72"/>
                <a:gd name="T64" fmla="*/ 85 w 118"/>
                <a:gd name="T65" fmla="*/ 19 h 72"/>
                <a:gd name="T66" fmla="*/ 90 w 118"/>
                <a:gd name="T67" fmla="*/ 23 h 72"/>
                <a:gd name="T68" fmla="*/ 99 w 118"/>
                <a:gd name="T69" fmla="*/ 32 h 72"/>
                <a:gd name="T70" fmla="*/ 106 w 118"/>
                <a:gd name="T71" fmla="*/ 42 h 72"/>
                <a:gd name="T72" fmla="*/ 112 w 118"/>
                <a:gd name="T73" fmla="*/ 50 h 72"/>
                <a:gd name="T74" fmla="*/ 115 w 118"/>
                <a:gd name="T75" fmla="*/ 57 h 72"/>
                <a:gd name="T76" fmla="*/ 116 w 118"/>
                <a:gd name="T77" fmla="*/ 60 h 72"/>
                <a:gd name="T78" fmla="*/ 117 w 118"/>
                <a:gd name="T79" fmla="*/ 63 h 72"/>
                <a:gd name="T80" fmla="*/ 118 w 118"/>
                <a:gd name="T81" fmla="*/ 64 h 72"/>
                <a:gd name="T82" fmla="*/ 118 w 118"/>
                <a:gd name="T83" fmla="*/ 65 h 72"/>
                <a:gd name="T84" fmla="*/ 77 w 118"/>
                <a:gd name="T8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8" h="72">
                  <a:moveTo>
                    <a:pt x="77" y="72"/>
                  </a:moveTo>
                  <a:cubicBezTo>
                    <a:pt x="78" y="71"/>
                    <a:pt x="78" y="71"/>
                    <a:pt x="78" y="71"/>
                  </a:cubicBezTo>
                  <a:cubicBezTo>
                    <a:pt x="78" y="71"/>
                    <a:pt x="78" y="71"/>
                    <a:pt x="78" y="71"/>
                  </a:cubicBezTo>
                  <a:cubicBezTo>
                    <a:pt x="77" y="71"/>
                    <a:pt x="77" y="71"/>
                    <a:pt x="77" y="71"/>
                  </a:cubicBezTo>
                  <a:cubicBezTo>
                    <a:pt x="77" y="71"/>
                    <a:pt x="77" y="71"/>
                    <a:pt x="77" y="70"/>
                  </a:cubicBezTo>
                  <a:cubicBezTo>
                    <a:pt x="77" y="70"/>
                    <a:pt x="77" y="69"/>
                    <a:pt x="77" y="68"/>
                  </a:cubicBezTo>
                  <a:cubicBezTo>
                    <a:pt x="76" y="67"/>
                    <a:pt x="76" y="66"/>
                    <a:pt x="76" y="64"/>
                  </a:cubicBezTo>
                  <a:cubicBezTo>
                    <a:pt x="76" y="62"/>
                    <a:pt x="75" y="60"/>
                    <a:pt x="75" y="58"/>
                  </a:cubicBezTo>
                  <a:cubicBezTo>
                    <a:pt x="74" y="55"/>
                    <a:pt x="73" y="53"/>
                    <a:pt x="72" y="50"/>
                  </a:cubicBezTo>
                  <a:cubicBezTo>
                    <a:pt x="71" y="48"/>
                    <a:pt x="70" y="45"/>
                    <a:pt x="68" y="42"/>
                  </a:cubicBezTo>
                  <a:cubicBezTo>
                    <a:pt x="67" y="41"/>
                    <a:pt x="67" y="39"/>
                    <a:pt x="66" y="38"/>
                  </a:cubicBezTo>
                  <a:cubicBezTo>
                    <a:pt x="65" y="37"/>
                    <a:pt x="64" y="35"/>
                    <a:pt x="63" y="34"/>
                  </a:cubicBezTo>
                  <a:cubicBezTo>
                    <a:pt x="62" y="33"/>
                    <a:pt x="61" y="31"/>
                    <a:pt x="59" y="30"/>
                  </a:cubicBezTo>
                  <a:cubicBezTo>
                    <a:pt x="56" y="26"/>
                    <a:pt x="56" y="26"/>
                    <a:pt x="56" y="26"/>
                  </a:cubicBezTo>
                  <a:cubicBezTo>
                    <a:pt x="53" y="24"/>
                    <a:pt x="50" y="22"/>
                    <a:pt x="47" y="20"/>
                  </a:cubicBezTo>
                  <a:cubicBezTo>
                    <a:pt x="44" y="18"/>
                    <a:pt x="41" y="16"/>
                    <a:pt x="38" y="14"/>
                  </a:cubicBezTo>
                  <a:cubicBezTo>
                    <a:pt x="35" y="13"/>
                    <a:pt x="32" y="11"/>
                    <a:pt x="29" y="10"/>
                  </a:cubicBezTo>
                  <a:cubicBezTo>
                    <a:pt x="26" y="9"/>
                    <a:pt x="23" y="8"/>
                    <a:pt x="20" y="7"/>
                  </a:cubicBezTo>
                  <a:cubicBezTo>
                    <a:pt x="18" y="6"/>
                    <a:pt x="17" y="6"/>
                    <a:pt x="16" y="5"/>
                  </a:cubicBezTo>
                  <a:cubicBezTo>
                    <a:pt x="14" y="5"/>
                    <a:pt x="13" y="5"/>
                    <a:pt x="12" y="4"/>
                  </a:cubicBezTo>
                  <a:cubicBezTo>
                    <a:pt x="10" y="4"/>
                    <a:pt x="7" y="4"/>
                    <a:pt x="6" y="3"/>
                  </a:cubicBezTo>
                  <a:cubicBezTo>
                    <a:pt x="2" y="2"/>
                    <a:pt x="0" y="2"/>
                    <a:pt x="0" y="2"/>
                  </a:cubicBezTo>
                  <a:cubicBezTo>
                    <a:pt x="0" y="2"/>
                    <a:pt x="2" y="2"/>
                    <a:pt x="6" y="1"/>
                  </a:cubicBezTo>
                  <a:cubicBezTo>
                    <a:pt x="8" y="1"/>
                    <a:pt x="10" y="1"/>
                    <a:pt x="12" y="1"/>
                  </a:cubicBezTo>
                  <a:cubicBezTo>
                    <a:pt x="13" y="0"/>
                    <a:pt x="15" y="0"/>
                    <a:pt x="16" y="0"/>
                  </a:cubicBezTo>
                  <a:cubicBezTo>
                    <a:pt x="18" y="0"/>
                    <a:pt x="19" y="0"/>
                    <a:pt x="21" y="0"/>
                  </a:cubicBezTo>
                  <a:cubicBezTo>
                    <a:pt x="24" y="0"/>
                    <a:pt x="27" y="0"/>
                    <a:pt x="31" y="0"/>
                  </a:cubicBezTo>
                  <a:cubicBezTo>
                    <a:pt x="34" y="1"/>
                    <a:pt x="38" y="1"/>
                    <a:pt x="42" y="1"/>
                  </a:cubicBezTo>
                  <a:cubicBezTo>
                    <a:pt x="46" y="2"/>
                    <a:pt x="50" y="3"/>
                    <a:pt x="54" y="4"/>
                  </a:cubicBezTo>
                  <a:cubicBezTo>
                    <a:pt x="59" y="5"/>
                    <a:pt x="63" y="7"/>
                    <a:pt x="67" y="9"/>
                  </a:cubicBezTo>
                  <a:cubicBezTo>
                    <a:pt x="73" y="12"/>
                    <a:pt x="73" y="12"/>
                    <a:pt x="73" y="12"/>
                  </a:cubicBezTo>
                  <a:cubicBezTo>
                    <a:pt x="75" y="13"/>
                    <a:pt x="77" y="14"/>
                    <a:pt x="79" y="15"/>
                  </a:cubicBezTo>
                  <a:cubicBezTo>
                    <a:pt x="81" y="16"/>
                    <a:pt x="83" y="18"/>
                    <a:pt x="85" y="19"/>
                  </a:cubicBezTo>
                  <a:cubicBezTo>
                    <a:pt x="86" y="20"/>
                    <a:pt x="88" y="22"/>
                    <a:pt x="90" y="23"/>
                  </a:cubicBezTo>
                  <a:cubicBezTo>
                    <a:pt x="93" y="26"/>
                    <a:pt x="96" y="29"/>
                    <a:pt x="99" y="32"/>
                  </a:cubicBezTo>
                  <a:cubicBezTo>
                    <a:pt x="102" y="35"/>
                    <a:pt x="104" y="38"/>
                    <a:pt x="106" y="42"/>
                  </a:cubicBezTo>
                  <a:cubicBezTo>
                    <a:pt x="108" y="44"/>
                    <a:pt x="110" y="47"/>
                    <a:pt x="112" y="50"/>
                  </a:cubicBezTo>
                  <a:cubicBezTo>
                    <a:pt x="113" y="53"/>
                    <a:pt x="114" y="55"/>
                    <a:pt x="115" y="57"/>
                  </a:cubicBezTo>
                  <a:cubicBezTo>
                    <a:pt x="115" y="58"/>
                    <a:pt x="116" y="59"/>
                    <a:pt x="116" y="60"/>
                  </a:cubicBezTo>
                  <a:cubicBezTo>
                    <a:pt x="117" y="61"/>
                    <a:pt x="117" y="62"/>
                    <a:pt x="117" y="63"/>
                  </a:cubicBezTo>
                  <a:cubicBezTo>
                    <a:pt x="117" y="63"/>
                    <a:pt x="117" y="64"/>
                    <a:pt x="118" y="64"/>
                  </a:cubicBezTo>
                  <a:cubicBezTo>
                    <a:pt x="118" y="65"/>
                    <a:pt x="118" y="65"/>
                    <a:pt x="118" y="65"/>
                  </a:cubicBezTo>
                  <a:lnTo>
                    <a:pt x="77" y="72"/>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1" name="Freeform 331"/>
            <p:cNvSpPr/>
            <p:nvPr/>
          </p:nvSpPr>
          <p:spPr bwMode="auto">
            <a:xfrm>
              <a:off x="8250239" y="6218239"/>
              <a:ext cx="174625" cy="525463"/>
            </a:xfrm>
            <a:custGeom>
              <a:avLst/>
              <a:gdLst>
                <a:gd name="T0" fmla="*/ 0 w 42"/>
                <a:gd name="T1" fmla="*/ 119 h 119"/>
                <a:gd name="T2" fmla="*/ 0 w 42"/>
                <a:gd name="T3" fmla="*/ 117 h 119"/>
                <a:gd name="T4" fmla="*/ 0 w 42"/>
                <a:gd name="T5" fmla="*/ 113 h 119"/>
                <a:gd name="T6" fmla="*/ 2 w 42"/>
                <a:gd name="T7" fmla="*/ 99 h 119"/>
                <a:gd name="T8" fmla="*/ 9 w 42"/>
                <a:gd name="T9" fmla="*/ 55 h 119"/>
                <a:gd name="T10" fmla="*/ 16 w 42"/>
                <a:gd name="T11" fmla="*/ 33 h 119"/>
                <a:gd name="T12" fmla="*/ 25 w 42"/>
                <a:gd name="T13" fmla="*/ 14 h 119"/>
                <a:gd name="T14" fmla="*/ 30 w 42"/>
                <a:gd name="T15" fmla="*/ 8 h 119"/>
                <a:gd name="T16" fmla="*/ 34 w 42"/>
                <a:gd name="T17" fmla="*/ 3 h 119"/>
                <a:gd name="T18" fmla="*/ 37 w 42"/>
                <a:gd name="T19" fmla="*/ 1 h 119"/>
                <a:gd name="T20" fmla="*/ 38 w 42"/>
                <a:gd name="T21" fmla="*/ 0 h 119"/>
                <a:gd name="T22" fmla="*/ 37 w 42"/>
                <a:gd name="T23" fmla="*/ 1 h 119"/>
                <a:gd name="T24" fmla="*/ 35 w 42"/>
                <a:gd name="T25" fmla="*/ 4 h 119"/>
                <a:gd name="T26" fmla="*/ 33 w 42"/>
                <a:gd name="T27" fmla="*/ 10 h 119"/>
                <a:gd name="T28" fmla="*/ 31 w 42"/>
                <a:gd name="T29" fmla="*/ 17 h 119"/>
                <a:gd name="T30" fmla="*/ 29 w 42"/>
                <a:gd name="T31" fmla="*/ 36 h 119"/>
                <a:gd name="T32" fmla="*/ 30 w 42"/>
                <a:gd name="T33" fmla="*/ 57 h 119"/>
                <a:gd name="T34" fmla="*/ 37 w 42"/>
                <a:gd name="T35" fmla="*/ 97 h 119"/>
                <a:gd name="T36" fmla="*/ 40 w 42"/>
                <a:gd name="T37" fmla="*/ 110 h 119"/>
                <a:gd name="T38" fmla="*/ 41 w 42"/>
                <a:gd name="T39" fmla="*/ 113 h 119"/>
                <a:gd name="T40" fmla="*/ 42 w 42"/>
                <a:gd name="T41" fmla="*/ 114 h 119"/>
                <a:gd name="T42" fmla="*/ 0 w 42"/>
                <a:gd name="T43"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119">
                  <a:moveTo>
                    <a:pt x="0" y="119"/>
                  </a:moveTo>
                  <a:cubicBezTo>
                    <a:pt x="0" y="119"/>
                    <a:pt x="0" y="118"/>
                    <a:pt x="0" y="117"/>
                  </a:cubicBezTo>
                  <a:cubicBezTo>
                    <a:pt x="0" y="116"/>
                    <a:pt x="0" y="115"/>
                    <a:pt x="0" y="113"/>
                  </a:cubicBezTo>
                  <a:cubicBezTo>
                    <a:pt x="1" y="110"/>
                    <a:pt x="1" y="105"/>
                    <a:pt x="2" y="99"/>
                  </a:cubicBezTo>
                  <a:cubicBezTo>
                    <a:pt x="3" y="87"/>
                    <a:pt x="5" y="71"/>
                    <a:pt x="9" y="55"/>
                  </a:cubicBezTo>
                  <a:cubicBezTo>
                    <a:pt x="11" y="48"/>
                    <a:pt x="13" y="40"/>
                    <a:pt x="16" y="33"/>
                  </a:cubicBezTo>
                  <a:cubicBezTo>
                    <a:pt x="19" y="26"/>
                    <a:pt x="22" y="20"/>
                    <a:pt x="25" y="14"/>
                  </a:cubicBezTo>
                  <a:cubicBezTo>
                    <a:pt x="26" y="12"/>
                    <a:pt x="28" y="10"/>
                    <a:pt x="30" y="8"/>
                  </a:cubicBezTo>
                  <a:cubicBezTo>
                    <a:pt x="31" y="6"/>
                    <a:pt x="33" y="4"/>
                    <a:pt x="34" y="3"/>
                  </a:cubicBezTo>
                  <a:cubicBezTo>
                    <a:pt x="35" y="2"/>
                    <a:pt x="36" y="1"/>
                    <a:pt x="37" y="1"/>
                  </a:cubicBezTo>
                  <a:cubicBezTo>
                    <a:pt x="38" y="0"/>
                    <a:pt x="38" y="0"/>
                    <a:pt x="38" y="0"/>
                  </a:cubicBezTo>
                  <a:cubicBezTo>
                    <a:pt x="38" y="0"/>
                    <a:pt x="38" y="0"/>
                    <a:pt x="37" y="1"/>
                  </a:cubicBezTo>
                  <a:cubicBezTo>
                    <a:pt x="37" y="2"/>
                    <a:pt x="36" y="3"/>
                    <a:pt x="35" y="4"/>
                  </a:cubicBezTo>
                  <a:cubicBezTo>
                    <a:pt x="35" y="6"/>
                    <a:pt x="34" y="8"/>
                    <a:pt x="33" y="10"/>
                  </a:cubicBezTo>
                  <a:cubicBezTo>
                    <a:pt x="32" y="12"/>
                    <a:pt x="32" y="14"/>
                    <a:pt x="31" y="17"/>
                  </a:cubicBezTo>
                  <a:cubicBezTo>
                    <a:pt x="30" y="22"/>
                    <a:pt x="29" y="29"/>
                    <a:pt x="29" y="36"/>
                  </a:cubicBezTo>
                  <a:cubicBezTo>
                    <a:pt x="29" y="42"/>
                    <a:pt x="29" y="50"/>
                    <a:pt x="30" y="57"/>
                  </a:cubicBezTo>
                  <a:cubicBezTo>
                    <a:pt x="32" y="72"/>
                    <a:pt x="35" y="86"/>
                    <a:pt x="37" y="97"/>
                  </a:cubicBezTo>
                  <a:cubicBezTo>
                    <a:pt x="38" y="102"/>
                    <a:pt x="40" y="107"/>
                    <a:pt x="40" y="110"/>
                  </a:cubicBezTo>
                  <a:cubicBezTo>
                    <a:pt x="41" y="111"/>
                    <a:pt x="41" y="112"/>
                    <a:pt x="41" y="113"/>
                  </a:cubicBezTo>
                  <a:cubicBezTo>
                    <a:pt x="42" y="114"/>
                    <a:pt x="42" y="114"/>
                    <a:pt x="42" y="114"/>
                  </a:cubicBezTo>
                  <a:lnTo>
                    <a:pt x="0" y="119"/>
                  </a:lnTo>
                  <a:close/>
                </a:path>
              </a:pathLst>
            </a:custGeom>
            <a:solidFill>
              <a:srgbClr val="2D52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2" name="Freeform 335"/>
            <p:cNvSpPr/>
            <p:nvPr/>
          </p:nvSpPr>
          <p:spPr bwMode="auto">
            <a:xfrm>
              <a:off x="3576638" y="5773739"/>
              <a:ext cx="746125" cy="992188"/>
            </a:xfrm>
            <a:custGeom>
              <a:avLst/>
              <a:gdLst>
                <a:gd name="T0" fmla="*/ 192 w 470"/>
                <a:gd name="T1" fmla="*/ 625 h 625"/>
                <a:gd name="T2" fmla="*/ 279 w 470"/>
                <a:gd name="T3" fmla="*/ 625 h 625"/>
                <a:gd name="T4" fmla="*/ 271 w 470"/>
                <a:gd name="T5" fmla="*/ 239 h 625"/>
                <a:gd name="T6" fmla="*/ 470 w 470"/>
                <a:gd name="T7" fmla="*/ 8 h 625"/>
                <a:gd name="T8" fmla="*/ 268 w 470"/>
                <a:gd name="T9" fmla="*/ 169 h 625"/>
                <a:gd name="T10" fmla="*/ 237 w 470"/>
                <a:gd name="T11" fmla="*/ 0 h 625"/>
                <a:gd name="T12" fmla="*/ 205 w 470"/>
                <a:gd name="T13" fmla="*/ 158 h 625"/>
                <a:gd name="T14" fmla="*/ 0 w 470"/>
                <a:gd name="T15" fmla="*/ 8 h 625"/>
                <a:gd name="T16" fmla="*/ 200 w 470"/>
                <a:gd name="T17" fmla="*/ 239 h 625"/>
                <a:gd name="T18" fmla="*/ 192 w 470"/>
                <a:gd name="T19" fmla="*/ 62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625">
                  <a:moveTo>
                    <a:pt x="192" y="625"/>
                  </a:moveTo>
                  <a:lnTo>
                    <a:pt x="279" y="625"/>
                  </a:lnTo>
                  <a:lnTo>
                    <a:pt x="271" y="239"/>
                  </a:lnTo>
                  <a:lnTo>
                    <a:pt x="470" y="8"/>
                  </a:lnTo>
                  <a:lnTo>
                    <a:pt x="268" y="169"/>
                  </a:lnTo>
                  <a:lnTo>
                    <a:pt x="237" y="0"/>
                  </a:lnTo>
                  <a:lnTo>
                    <a:pt x="205" y="158"/>
                  </a:lnTo>
                  <a:lnTo>
                    <a:pt x="0" y="8"/>
                  </a:lnTo>
                  <a:lnTo>
                    <a:pt x="200" y="239"/>
                  </a:lnTo>
                  <a:lnTo>
                    <a:pt x="192" y="62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3" name="Freeform 340"/>
            <p:cNvSpPr/>
            <p:nvPr/>
          </p:nvSpPr>
          <p:spPr bwMode="auto">
            <a:xfrm>
              <a:off x="3948113" y="5773739"/>
              <a:ext cx="374650" cy="992188"/>
            </a:xfrm>
            <a:custGeom>
              <a:avLst/>
              <a:gdLst>
                <a:gd name="T0" fmla="*/ 3 w 236"/>
                <a:gd name="T1" fmla="*/ 0 h 625"/>
                <a:gd name="T2" fmla="*/ 0 w 236"/>
                <a:gd name="T3" fmla="*/ 8 h 625"/>
                <a:gd name="T4" fmla="*/ 0 w 236"/>
                <a:gd name="T5" fmla="*/ 16 h 625"/>
                <a:gd name="T6" fmla="*/ 0 w 236"/>
                <a:gd name="T7" fmla="*/ 169 h 625"/>
                <a:gd name="T8" fmla="*/ 0 w 236"/>
                <a:gd name="T9" fmla="*/ 177 h 625"/>
                <a:gd name="T10" fmla="*/ 0 w 236"/>
                <a:gd name="T11" fmla="*/ 625 h 625"/>
                <a:gd name="T12" fmla="*/ 45 w 236"/>
                <a:gd name="T13" fmla="*/ 625 h 625"/>
                <a:gd name="T14" fmla="*/ 37 w 236"/>
                <a:gd name="T15" fmla="*/ 239 h 625"/>
                <a:gd name="T16" fmla="*/ 95 w 236"/>
                <a:gd name="T17" fmla="*/ 172 h 625"/>
                <a:gd name="T18" fmla="*/ 236 w 236"/>
                <a:gd name="T19" fmla="*/ 8 h 625"/>
                <a:gd name="T20" fmla="*/ 34 w 236"/>
                <a:gd name="T21" fmla="*/ 169 h 625"/>
                <a:gd name="T22" fmla="*/ 3 w 236"/>
                <a:gd name="T23" fmla="*/ 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6" h="625">
                  <a:moveTo>
                    <a:pt x="3" y="0"/>
                  </a:moveTo>
                  <a:lnTo>
                    <a:pt x="0" y="8"/>
                  </a:lnTo>
                  <a:lnTo>
                    <a:pt x="0" y="16"/>
                  </a:lnTo>
                  <a:lnTo>
                    <a:pt x="0" y="169"/>
                  </a:lnTo>
                  <a:lnTo>
                    <a:pt x="0" y="177"/>
                  </a:lnTo>
                  <a:lnTo>
                    <a:pt x="0" y="625"/>
                  </a:lnTo>
                  <a:lnTo>
                    <a:pt x="45" y="625"/>
                  </a:lnTo>
                  <a:lnTo>
                    <a:pt x="37" y="239"/>
                  </a:lnTo>
                  <a:lnTo>
                    <a:pt x="95" y="172"/>
                  </a:lnTo>
                  <a:lnTo>
                    <a:pt x="236" y="8"/>
                  </a:lnTo>
                  <a:lnTo>
                    <a:pt x="34" y="169"/>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4" name="Freeform 347"/>
            <p:cNvSpPr/>
            <p:nvPr/>
          </p:nvSpPr>
          <p:spPr bwMode="auto">
            <a:xfrm>
              <a:off x="220663" y="6562726"/>
              <a:ext cx="58738" cy="234950"/>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2 w 14"/>
                <a:gd name="T15" fmla="*/ 48 h 53"/>
                <a:gd name="T16" fmla="*/ 8 w 14"/>
                <a:gd name="T17" fmla="*/ 33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0" y="31"/>
                    <a:pt x="1" y="38"/>
                    <a:pt x="4" y="44"/>
                  </a:cubicBezTo>
                  <a:cubicBezTo>
                    <a:pt x="4" y="45"/>
                    <a:pt x="4" y="45"/>
                    <a:pt x="4" y="45"/>
                  </a:cubicBezTo>
                  <a:cubicBezTo>
                    <a:pt x="4" y="46"/>
                    <a:pt x="5" y="46"/>
                    <a:pt x="5" y="46"/>
                  </a:cubicBezTo>
                  <a:cubicBezTo>
                    <a:pt x="6" y="48"/>
                    <a:pt x="7" y="49"/>
                    <a:pt x="7" y="50"/>
                  </a:cubicBezTo>
                  <a:cubicBezTo>
                    <a:pt x="9" y="53"/>
                    <a:pt x="14" y="51"/>
                    <a:pt x="12" y="48"/>
                  </a:cubicBezTo>
                  <a:cubicBezTo>
                    <a:pt x="11" y="43"/>
                    <a:pt x="9" y="38"/>
                    <a:pt x="8" y="33"/>
                  </a:cubicBezTo>
                  <a:cubicBezTo>
                    <a:pt x="9" y="22"/>
                    <a:pt x="10" y="12"/>
                    <a:pt x="13" y="2"/>
                  </a:cubicBezTo>
                  <a:cubicBezTo>
                    <a:pt x="14" y="1"/>
                    <a:pt x="11"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5" name="Freeform 348"/>
            <p:cNvSpPr/>
            <p:nvPr/>
          </p:nvSpPr>
          <p:spPr bwMode="auto">
            <a:xfrm>
              <a:off x="292101" y="6557964"/>
              <a:ext cx="66675" cy="212725"/>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0"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6" name="Freeform 349"/>
            <p:cNvSpPr/>
            <p:nvPr/>
          </p:nvSpPr>
          <p:spPr bwMode="auto">
            <a:xfrm>
              <a:off x="371476" y="6597651"/>
              <a:ext cx="33338" cy="195263"/>
            </a:xfrm>
            <a:custGeom>
              <a:avLst/>
              <a:gdLst>
                <a:gd name="T0" fmla="*/ 6 w 8"/>
                <a:gd name="T1" fmla="*/ 2 h 44"/>
                <a:gd name="T2" fmla="*/ 2 w 8"/>
                <a:gd name="T3" fmla="*/ 2 h 44"/>
                <a:gd name="T4" fmla="*/ 2 w 8"/>
                <a:gd name="T5" fmla="*/ 14 h 44"/>
                <a:gd name="T6" fmla="*/ 0 w 8"/>
                <a:gd name="T7" fmla="*/ 16 h 44"/>
                <a:gd name="T8" fmla="*/ 0 w 8"/>
                <a:gd name="T9" fmla="*/ 33 h 44"/>
                <a:gd name="T10" fmla="*/ 2 w 8"/>
                <a:gd name="T11" fmla="*/ 35 h 44"/>
                <a:gd name="T12" fmla="*/ 2 w 8"/>
                <a:gd name="T13" fmla="*/ 41 h 44"/>
                <a:gd name="T14" fmla="*/ 7 w 8"/>
                <a:gd name="T15" fmla="*/ 41 h 44"/>
                <a:gd name="T16" fmla="*/ 6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7" y="44"/>
                    <a:pt x="7" y="41"/>
                  </a:cubicBezTo>
                  <a:cubicBezTo>
                    <a:pt x="8"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7" name="Freeform 350"/>
            <p:cNvSpPr/>
            <p:nvPr/>
          </p:nvSpPr>
          <p:spPr bwMode="auto">
            <a:xfrm>
              <a:off x="461963" y="6545264"/>
              <a:ext cx="76200" cy="211138"/>
            </a:xfrm>
            <a:custGeom>
              <a:avLst/>
              <a:gdLst>
                <a:gd name="T0" fmla="*/ 17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30 h 48"/>
                <a:gd name="T16" fmla="*/ 0 w 18"/>
                <a:gd name="T17" fmla="*/ 31 h 48"/>
                <a:gd name="T18" fmla="*/ 0 w 18"/>
                <a:gd name="T19" fmla="*/ 43 h 48"/>
                <a:gd name="T20" fmla="*/ 1 w 18"/>
                <a:gd name="T21" fmla="*/ 43 h 48"/>
                <a:gd name="T22" fmla="*/ 8 w 18"/>
                <a:gd name="T23" fmla="*/ 43 h 48"/>
                <a:gd name="T24" fmla="*/ 8 w 18"/>
                <a:gd name="T25" fmla="*/ 42 h 48"/>
                <a:gd name="T26" fmla="*/ 8 w 18"/>
                <a:gd name="T27" fmla="*/ 45 h 48"/>
                <a:gd name="T28" fmla="*/ 13 w 18"/>
                <a:gd name="T29" fmla="*/ 46 h 48"/>
                <a:gd name="T30" fmla="*/ 17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7" y="44"/>
                  </a:moveTo>
                  <a:cubicBezTo>
                    <a:pt x="15" y="35"/>
                    <a:pt x="15"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1" y="21"/>
                    <a:pt x="1" y="30"/>
                  </a:cubicBezTo>
                  <a:cubicBezTo>
                    <a:pt x="1" y="29"/>
                    <a:pt x="0" y="30"/>
                    <a:pt x="0" y="31"/>
                  </a:cubicBezTo>
                  <a:cubicBezTo>
                    <a:pt x="0" y="35"/>
                    <a:pt x="0" y="39"/>
                    <a:pt x="0" y="43"/>
                  </a:cubicBezTo>
                  <a:cubicBezTo>
                    <a:pt x="0" y="44"/>
                    <a:pt x="1" y="44"/>
                    <a:pt x="1"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8" name="Freeform 351"/>
            <p:cNvSpPr/>
            <p:nvPr/>
          </p:nvSpPr>
          <p:spPr bwMode="auto">
            <a:xfrm>
              <a:off x="617538" y="6611939"/>
              <a:ext cx="20638" cy="144463"/>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9" name="Freeform 352"/>
            <p:cNvSpPr/>
            <p:nvPr/>
          </p:nvSpPr>
          <p:spPr bwMode="auto">
            <a:xfrm>
              <a:off x="679451" y="6597651"/>
              <a:ext cx="58738" cy="177800"/>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1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3" y="13"/>
                    <a:pt x="2" y="21"/>
                    <a:pt x="3" y="29"/>
                  </a:cubicBezTo>
                  <a:cubicBezTo>
                    <a:pt x="3" y="30"/>
                    <a:pt x="4" y="31"/>
                    <a:pt x="5" y="31"/>
                  </a:cubicBezTo>
                  <a:cubicBezTo>
                    <a:pt x="5" y="33"/>
                    <a:pt x="5" y="35"/>
                    <a:pt x="5" y="37"/>
                  </a:cubicBezTo>
                  <a:cubicBezTo>
                    <a:pt x="6" y="40"/>
                    <a:pt x="10" y="40"/>
                    <a:pt x="11" y="37"/>
                  </a:cubicBezTo>
                  <a:cubicBezTo>
                    <a:pt x="12"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0" name="Freeform 353"/>
            <p:cNvSpPr/>
            <p:nvPr/>
          </p:nvSpPr>
          <p:spPr bwMode="auto">
            <a:xfrm>
              <a:off x="750888" y="6594476"/>
              <a:ext cx="66675" cy="228600"/>
            </a:xfrm>
            <a:custGeom>
              <a:avLst/>
              <a:gdLst>
                <a:gd name="T0" fmla="*/ 7 w 16"/>
                <a:gd name="T1" fmla="*/ 4 h 52"/>
                <a:gd name="T2" fmla="*/ 6 w 16"/>
                <a:gd name="T3" fmla="*/ 11 h 52"/>
                <a:gd name="T4" fmla="*/ 3 w 16"/>
                <a:gd name="T5" fmla="*/ 13 h 52"/>
                <a:gd name="T6" fmla="*/ 2 w 16"/>
                <a:gd name="T7" fmla="*/ 23 h 52"/>
                <a:gd name="T8" fmla="*/ 4 w 16"/>
                <a:gd name="T9" fmla="*/ 25 h 52"/>
                <a:gd name="T10" fmla="*/ 4 w 16"/>
                <a:gd name="T11" fmla="*/ 49 h 52"/>
                <a:gd name="T12" fmla="*/ 10 w 16"/>
                <a:gd name="T13" fmla="*/ 49 h 52"/>
                <a:gd name="T14" fmla="*/ 15 w 16"/>
                <a:gd name="T15" fmla="*/ 5 h 52"/>
                <a:gd name="T16" fmla="*/ 7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4"/>
                  </a:moveTo>
                  <a:cubicBezTo>
                    <a:pt x="7" y="7"/>
                    <a:pt x="7" y="9"/>
                    <a:pt x="6" y="11"/>
                  </a:cubicBezTo>
                  <a:cubicBezTo>
                    <a:pt x="5" y="11"/>
                    <a:pt x="3" y="11"/>
                    <a:pt x="3" y="13"/>
                  </a:cubicBezTo>
                  <a:cubicBezTo>
                    <a:pt x="3" y="16"/>
                    <a:pt x="3" y="20"/>
                    <a:pt x="2" y="23"/>
                  </a:cubicBezTo>
                  <a:cubicBezTo>
                    <a:pt x="0" y="24"/>
                    <a:pt x="3" y="26"/>
                    <a:pt x="4" y="25"/>
                  </a:cubicBezTo>
                  <a:cubicBezTo>
                    <a:pt x="3" y="33"/>
                    <a:pt x="3" y="41"/>
                    <a:pt x="4" y="49"/>
                  </a:cubicBezTo>
                  <a:cubicBezTo>
                    <a:pt x="5" y="52"/>
                    <a:pt x="10" y="52"/>
                    <a:pt x="10" y="49"/>
                  </a:cubicBezTo>
                  <a:cubicBezTo>
                    <a:pt x="13" y="35"/>
                    <a:pt x="13" y="20"/>
                    <a:pt x="15" y="5"/>
                  </a:cubicBezTo>
                  <a:cubicBezTo>
                    <a:pt x="16"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1" name="Freeform 354"/>
            <p:cNvSpPr/>
            <p:nvPr/>
          </p:nvSpPr>
          <p:spPr bwMode="auto">
            <a:xfrm>
              <a:off x="563563" y="6611939"/>
              <a:ext cx="49213" cy="206375"/>
            </a:xfrm>
            <a:custGeom>
              <a:avLst/>
              <a:gdLst>
                <a:gd name="T0" fmla="*/ 8 w 12"/>
                <a:gd name="T1" fmla="*/ 7 h 47"/>
                <a:gd name="T2" fmla="*/ 7 w 12"/>
                <a:gd name="T3" fmla="*/ 3 h 47"/>
                <a:gd name="T4" fmla="*/ 3 w 12"/>
                <a:gd name="T5" fmla="*/ 4 h 47"/>
                <a:gd name="T6" fmla="*/ 5 w 12"/>
                <a:gd name="T7" fmla="*/ 8 h 47"/>
                <a:gd name="T8" fmla="*/ 3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7" y="4"/>
                    <a:pt x="7" y="3"/>
                  </a:cubicBezTo>
                  <a:cubicBezTo>
                    <a:pt x="6" y="0"/>
                    <a:pt x="3" y="1"/>
                    <a:pt x="3" y="4"/>
                  </a:cubicBezTo>
                  <a:cubicBezTo>
                    <a:pt x="4" y="5"/>
                    <a:pt x="4" y="7"/>
                    <a:pt x="5" y="8"/>
                  </a:cubicBezTo>
                  <a:cubicBezTo>
                    <a:pt x="4" y="8"/>
                    <a:pt x="3" y="9"/>
                    <a:pt x="3" y="10"/>
                  </a:cubicBezTo>
                  <a:cubicBezTo>
                    <a:pt x="1" y="21"/>
                    <a:pt x="0" y="32"/>
                    <a:pt x="4" y="43"/>
                  </a:cubicBezTo>
                  <a:cubicBezTo>
                    <a:pt x="5" y="47"/>
                    <a:pt x="11" y="46"/>
                    <a:pt x="11" y="42"/>
                  </a:cubicBezTo>
                  <a:cubicBezTo>
                    <a:pt x="11" y="38"/>
                    <a:pt x="11" y="33"/>
                    <a:pt x="11" y="29"/>
                  </a:cubicBezTo>
                  <a:cubicBezTo>
                    <a:pt x="11" y="28"/>
                    <a:pt x="11" y="28"/>
                    <a:pt x="11" y="28"/>
                  </a:cubicBezTo>
                  <a:cubicBezTo>
                    <a:pt x="11" y="26"/>
                    <a:pt x="11" y="23"/>
                    <a:pt x="11" y="21"/>
                  </a:cubicBezTo>
                  <a:cubicBezTo>
                    <a:pt x="11"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2" name="Freeform 355"/>
            <p:cNvSpPr/>
            <p:nvPr/>
          </p:nvSpPr>
          <p:spPr bwMode="auto">
            <a:xfrm>
              <a:off x="87313" y="6584951"/>
              <a:ext cx="74613" cy="212725"/>
            </a:xfrm>
            <a:custGeom>
              <a:avLst/>
              <a:gdLst>
                <a:gd name="T0" fmla="*/ 17 w 18"/>
                <a:gd name="T1" fmla="*/ 44 h 48"/>
                <a:gd name="T2" fmla="*/ 16 w 18"/>
                <a:gd name="T3" fmla="*/ 17 h 48"/>
                <a:gd name="T4" fmla="*/ 10 w 18"/>
                <a:gd name="T5" fmla="*/ 15 h 48"/>
                <a:gd name="T6" fmla="*/ 10 w 18"/>
                <a:gd name="T7" fmla="*/ 15 h 48"/>
                <a:gd name="T8" fmla="*/ 9 w 18"/>
                <a:gd name="T9" fmla="*/ 15 h 48"/>
                <a:gd name="T10" fmla="*/ 10 w 18"/>
                <a:gd name="T11" fmla="*/ 4 h 48"/>
                <a:gd name="T12" fmla="*/ 4 w 18"/>
                <a:gd name="T13" fmla="*/ 3 h 48"/>
                <a:gd name="T14" fmla="*/ 1 w 18"/>
                <a:gd name="T15" fmla="*/ 29 h 48"/>
                <a:gd name="T16" fmla="*/ 0 w 18"/>
                <a:gd name="T17" fmla="*/ 30 h 48"/>
                <a:gd name="T18" fmla="*/ 0 w 18"/>
                <a:gd name="T19" fmla="*/ 42 h 48"/>
                <a:gd name="T20" fmla="*/ 1 w 18"/>
                <a:gd name="T21" fmla="*/ 43 h 48"/>
                <a:gd name="T22" fmla="*/ 8 w 18"/>
                <a:gd name="T23" fmla="*/ 42 h 48"/>
                <a:gd name="T24" fmla="*/ 8 w 18"/>
                <a:gd name="T25" fmla="*/ 42 h 48"/>
                <a:gd name="T26" fmla="*/ 8 w 18"/>
                <a:gd name="T27" fmla="*/ 44 h 48"/>
                <a:gd name="T28" fmla="*/ 13 w 18"/>
                <a:gd name="T29" fmla="*/ 46 h 48"/>
                <a:gd name="T30" fmla="*/ 17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7" y="44"/>
                  </a:moveTo>
                  <a:cubicBezTo>
                    <a:pt x="14" y="35"/>
                    <a:pt x="14" y="26"/>
                    <a:pt x="16" y="17"/>
                  </a:cubicBezTo>
                  <a:cubicBezTo>
                    <a:pt x="17" y="13"/>
                    <a:pt x="11" y="11"/>
                    <a:pt x="10" y="15"/>
                  </a:cubicBezTo>
                  <a:cubicBezTo>
                    <a:pt x="10" y="15"/>
                    <a:pt x="10" y="15"/>
                    <a:pt x="10" y="15"/>
                  </a:cubicBezTo>
                  <a:cubicBezTo>
                    <a:pt x="9" y="15"/>
                    <a:pt x="9" y="15"/>
                    <a:pt x="9" y="15"/>
                  </a:cubicBezTo>
                  <a:cubicBezTo>
                    <a:pt x="9" y="11"/>
                    <a:pt x="9" y="8"/>
                    <a:pt x="10" y="4"/>
                  </a:cubicBezTo>
                  <a:cubicBezTo>
                    <a:pt x="10" y="0"/>
                    <a:pt x="5" y="0"/>
                    <a:pt x="4" y="3"/>
                  </a:cubicBezTo>
                  <a:cubicBezTo>
                    <a:pt x="2" y="12"/>
                    <a:pt x="1" y="20"/>
                    <a:pt x="1" y="29"/>
                  </a:cubicBezTo>
                  <a:cubicBezTo>
                    <a:pt x="1" y="29"/>
                    <a:pt x="0" y="29"/>
                    <a:pt x="0" y="30"/>
                  </a:cubicBezTo>
                  <a:cubicBezTo>
                    <a:pt x="0" y="34"/>
                    <a:pt x="0" y="38"/>
                    <a:pt x="0" y="42"/>
                  </a:cubicBezTo>
                  <a:cubicBezTo>
                    <a:pt x="0" y="43"/>
                    <a:pt x="1" y="43"/>
                    <a:pt x="1" y="43"/>
                  </a:cubicBezTo>
                  <a:cubicBezTo>
                    <a:pt x="2" y="47"/>
                    <a:pt x="8" y="47"/>
                    <a:pt x="8" y="42"/>
                  </a:cubicBezTo>
                  <a:cubicBezTo>
                    <a:pt x="8" y="42"/>
                    <a:pt x="8" y="42"/>
                    <a:pt x="8" y="42"/>
                  </a:cubicBezTo>
                  <a:cubicBezTo>
                    <a:pt x="8" y="43"/>
                    <a:pt x="8" y="44"/>
                    <a:pt x="8" y="44"/>
                  </a:cubicBezTo>
                  <a:cubicBezTo>
                    <a:pt x="9" y="47"/>
                    <a:pt x="12" y="47"/>
                    <a:pt x="13" y="46"/>
                  </a:cubicBezTo>
                  <a:cubicBezTo>
                    <a:pt x="14" y="48"/>
                    <a:pt x="18" y="46"/>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3" name="Freeform 356"/>
            <p:cNvSpPr/>
            <p:nvPr/>
          </p:nvSpPr>
          <p:spPr bwMode="auto">
            <a:xfrm>
              <a:off x="241301" y="6651626"/>
              <a:ext cx="20638" cy="146050"/>
            </a:xfrm>
            <a:custGeom>
              <a:avLst/>
              <a:gdLst>
                <a:gd name="T0" fmla="*/ 5 w 5"/>
                <a:gd name="T1" fmla="*/ 3 h 33"/>
                <a:gd name="T2" fmla="*/ 0 w 5"/>
                <a:gd name="T3" fmla="*/ 3 h 33"/>
                <a:gd name="T4" fmla="*/ 0 w 5"/>
                <a:gd name="T5" fmla="*/ 29 h 33"/>
                <a:gd name="T6" fmla="*/ 5 w 5"/>
                <a:gd name="T7" fmla="*/ 29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29"/>
                  </a:cubicBezTo>
                  <a:cubicBezTo>
                    <a:pt x="0" y="33"/>
                    <a:pt x="5" y="33"/>
                    <a:pt x="5" y="29"/>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4" name="Freeform 357"/>
            <p:cNvSpPr/>
            <p:nvPr/>
          </p:nvSpPr>
          <p:spPr bwMode="auto">
            <a:xfrm>
              <a:off x="304801" y="6634164"/>
              <a:ext cx="57150" cy="180975"/>
            </a:xfrm>
            <a:custGeom>
              <a:avLst/>
              <a:gdLst>
                <a:gd name="T0" fmla="*/ 7 w 14"/>
                <a:gd name="T1" fmla="*/ 6 h 41"/>
                <a:gd name="T2" fmla="*/ 7 w 14"/>
                <a:gd name="T3" fmla="*/ 4 h 41"/>
                <a:gd name="T4" fmla="*/ 1 w 14"/>
                <a:gd name="T5" fmla="*/ 6 h 41"/>
                <a:gd name="T6" fmla="*/ 3 w 14"/>
                <a:gd name="T7" fmla="*/ 29 h 41"/>
                <a:gd name="T8" fmla="*/ 5 w 14"/>
                <a:gd name="T9" fmla="*/ 32 h 41"/>
                <a:gd name="T10" fmla="*/ 5 w 14"/>
                <a:gd name="T11" fmla="*/ 37 h 41"/>
                <a:gd name="T12" fmla="*/ 10 w 14"/>
                <a:gd name="T13" fmla="*/ 37 h 41"/>
                <a:gd name="T14" fmla="*/ 13 w 14"/>
                <a:gd name="T15" fmla="*/ 10 h 41"/>
                <a:gd name="T16" fmla="*/ 7 w 14"/>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6"/>
                  </a:moveTo>
                  <a:cubicBezTo>
                    <a:pt x="7" y="6"/>
                    <a:pt x="7" y="5"/>
                    <a:pt x="7" y="4"/>
                  </a:cubicBezTo>
                  <a:cubicBezTo>
                    <a:pt x="6" y="0"/>
                    <a:pt x="0" y="2"/>
                    <a:pt x="1" y="6"/>
                  </a:cubicBezTo>
                  <a:cubicBezTo>
                    <a:pt x="2" y="13"/>
                    <a:pt x="2" y="21"/>
                    <a:pt x="3" y="29"/>
                  </a:cubicBezTo>
                  <a:cubicBezTo>
                    <a:pt x="3" y="31"/>
                    <a:pt x="4" y="32"/>
                    <a:pt x="5" y="32"/>
                  </a:cubicBezTo>
                  <a:cubicBezTo>
                    <a:pt x="5" y="34"/>
                    <a:pt x="5" y="36"/>
                    <a:pt x="5" y="37"/>
                  </a:cubicBezTo>
                  <a:cubicBezTo>
                    <a:pt x="6" y="41"/>
                    <a:pt x="10" y="41"/>
                    <a:pt x="10" y="37"/>
                  </a:cubicBezTo>
                  <a:cubicBezTo>
                    <a:pt x="12" y="28"/>
                    <a:pt x="11" y="19"/>
                    <a:pt x="13" y="10"/>
                  </a:cubicBezTo>
                  <a:cubicBezTo>
                    <a:pt x="14" y="6"/>
                    <a:pt x="9" y="4"/>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5" name="Freeform 358"/>
            <p:cNvSpPr/>
            <p:nvPr/>
          </p:nvSpPr>
          <p:spPr bwMode="auto">
            <a:xfrm>
              <a:off x="187326" y="6651626"/>
              <a:ext cx="50800" cy="203200"/>
            </a:xfrm>
            <a:custGeom>
              <a:avLst/>
              <a:gdLst>
                <a:gd name="T0" fmla="*/ 8 w 12"/>
                <a:gd name="T1" fmla="*/ 7 h 46"/>
                <a:gd name="T2" fmla="*/ 7 w 12"/>
                <a:gd name="T3" fmla="*/ 2 h 46"/>
                <a:gd name="T4" fmla="*/ 3 w 12"/>
                <a:gd name="T5" fmla="*/ 3 h 46"/>
                <a:gd name="T6" fmla="*/ 4 w 12"/>
                <a:gd name="T7" fmla="*/ 8 h 46"/>
                <a:gd name="T8" fmla="*/ 3 w 12"/>
                <a:gd name="T9" fmla="*/ 10 h 46"/>
                <a:gd name="T10" fmla="*/ 4 w 12"/>
                <a:gd name="T11" fmla="*/ 43 h 46"/>
                <a:gd name="T12" fmla="*/ 11 w 12"/>
                <a:gd name="T13" fmla="*/ 42 h 46"/>
                <a:gd name="T14" fmla="*/ 11 w 12"/>
                <a:gd name="T15" fmla="*/ 28 h 46"/>
                <a:gd name="T16" fmla="*/ 11 w 12"/>
                <a:gd name="T17" fmla="*/ 27 h 46"/>
                <a:gd name="T18" fmla="*/ 11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5"/>
                    <a:pt x="7" y="4"/>
                    <a:pt x="7" y="2"/>
                  </a:cubicBezTo>
                  <a:cubicBezTo>
                    <a:pt x="6" y="0"/>
                    <a:pt x="3" y="1"/>
                    <a:pt x="3" y="3"/>
                  </a:cubicBezTo>
                  <a:cubicBezTo>
                    <a:pt x="4" y="5"/>
                    <a:pt x="4" y="6"/>
                    <a:pt x="4" y="8"/>
                  </a:cubicBezTo>
                  <a:cubicBezTo>
                    <a:pt x="4" y="8"/>
                    <a:pt x="3" y="9"/>
                    <a:pt x="3" y="10"/>
                  </a:cubicBezTo>
                  <a:cubicBezTo>
                    <a:pt x="1" y="21"/>
                    <a:pt x="0" y="32"/>
                    <a:pt x="4" y="43"/>
                  </a:cubicBezTo>
                  <a:cubicBezTo>
                    <a:pt x="5" y="46"/>
                    <a:pt x="11" y="46"/>
                    <a:pt x="11" y="42"/>
                  </a:cubicBezTo>
                  <a:cubicBezTo>
                    <a:pt x="11" y="37"/>
                    <a:pt x="11" y="33"/>
                    <a:pt x="11" y="28"/>
                  </a:cubicBezTo>
                  <a:cubicBezTo>
                    <a:pt x="11" y="28"/>
                    <a:pt x="11" y="28"/>
                    <a:pt x="11" y="27"/>
                  </a:cubicBezTo>
                  <a:cubicBezTo>
                    <a:pt x="11" y="25"/>
                    <a:pt x="11" y="23"/>
                    <a:pt x="11" y="21"/>
                  </a:cubicBezTo>
                  <a:cubicBezTo>
                    <a:pt x="11" y="18"/>
                    <a:pt x="11" y="15"/>
                    <a:pt x="11"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6" name="Freeform 359"/>
            <p:cNvSpPr/>
            <p:nvPr/>
          </p:nvSpPr>
          <p:spPr bwMode="auto">
            <a:xfrm>
              <a:off x="166688" y="6624639"/>
              <a:ext cx="53975" cy="119063"/>
            </a:xfrm>
            <a:custGeom>
              <a:avLst/>
              <a:gdLst>
                <a:gd name="T0" fmla="*/ 12 w 13"/>
                <a:gd name="T1" fmla="*/ 24 h 27"/>
                <a:gd name="T2" fmla="*/ 4 w 13"/>
                <a:gd name="T3" fmla="*/ 2 h 27"/>
                <a:gd name="T4" fmla="*/ 1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4" y="0"/>
                    <a:pt x="0" y="0"/>
                    <a:pt x="1" y="3"/>
                  </a:cubicBezTo>
                  <a:cubicBezTo>
                    <a:pt x="3"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7" name="Freeform 360"/>
            <p:cNvSpPr/>
            <p:nvPr/>
          </p:nvSpPr>
          <p:spPr bwMode="auto">
            <a:xfrm>
              <a:off x="328613" y="6629401"/>
              <a:ext cx="46038" cy="146050"/>
            </a:xfrm>
            <a:custGeom>
              <a:avLst/>
              <a:gdLst>
                <a:gd name="T0" fmla="*/ 3 w 11"/>
                <a:gd name="T1" fmla="*/ 5 h 33"/>
                <a:gd name="T2" fmla="*/ 3 w 11"/>
                <a:gd name="T3" fmla="*/ 29 h 33"/>
                <a:gd name="T4" fmla="*/ 9 w 11"/>
                <a:gd name="T5" fmla="*/ 27 h 33"/>
                <a:gd name="T6" fmla="*/ 9 w 11"/>
                <a:gd name="T7" fmla="*/ 6 h 33"/>
                <a:gd name="T8" fmla="*/ 3 w 11"/>
                <a:gd name="T9" fmla="*/ 5 h 33"/>
              </a:gdLst>
              <a:ahLst/>
              <a:cxnLst>
                <a:cxn ang="0">
                  <a:pos x="T0" y="T1"/>
                </a:cxn>
                <a:cxn ang="0">
                  <a:pos x="T2" y="T3"/>
                </a:cxn>
                <a:cxn ang="0">
                  <a:pos x="T4" y="T5"/>
                </a:cxn>
                <a:cxn ang="0">
                  <a:pos x="T6" y="T7"/>
                </a:cxn>
                <a:cxn ang="0">
                  <a:pos x="T8" y="T9"/>
                </a:cxn>
              </a:cxnLst>
              <a:rect l="0" t="0" r="r" b="b"/>
              <a:pathLst>
                <a:path w="11" h="33">
                  <a:moveTo>
                    <a:pt x="3" y="5"/>
                  </a:moveTo>
                  <a:cubicBezTo>
                    <a:pt x="0" y="12"/>
                    <a:pt x="1" y="21"/>
                    <a:pt x="3" y="29"/>
                  </a:cubicBezTo>
                  <a:cubicBezTo>
                    <a:pt x="4" y="33"/>
                    <a:pt x="10" y="31"/>
                    <a:pt x="9" y="27"/>
                  </a:cubicBezTo>
                  <a:cubicBezTo>
                    <a:pt x="8" y="20"/>
                    <a:pt x="7" y="13"/>
                    <a:pt x="9" y="6"/>
                  </a:cubicBezTo>
                  <a:cubicBezTo>
                    <a:pt x="11"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8" name="Freeform 361"/>
            <p:cNvSpPr/>
            <p:nvPr/>
          </p:nvSpPr>
          <p:spPr bwMode="auto">
            <a:xfrm>
              <a:off x="850901" y="6567489"/>
              <a:ext cx="61913" cy="220663"/>
            </a:xfrm>
            <a:custGeom>
              <a:avLst/>
              <a:gdLst>
                <a:gd name="T0" fmla="*/ 11 w 15"/>
                <a:gd name="T1" fmla="*/ 28 h 50"/>
                <a:gd name="T2" fmla="*/ 13 w 15"/>
                <a:gd name="T3" fmla="*/ 6 h 50"/>
                <a:gd name="T4" fmla="*/ 6 w 15"/>
                <a:gd name="T5" fmla="*/ 4 h 50"/>
                <a:gd name="T6" fmla="*/ 4 w 15"/>
                <a:gd name="T7" fmla="*/ 15 h 50"/>
                <a:gd name="T8" fmla="*/ 3 w 15"/>
                <a:gd name="T9" fmla="*/ 17 h 50"/>
                <a:gd name="T10" fmla="*/ 4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0"/>
                    <a:pt x="11" y="13"/>
                    <a:pt x="13" y="6"/>
                  </a:cubicBezTo>
                  <a:cubicBezTo>
                    <a:pt x="15" y="2"/>
                    <a:pt x="8" y="0"/>
                    <a:pt x="6" y="4"/>
                  </a:cubicBezTo>
                  <a:cubicBezTo>
                    <a:pt x="5" y="8"/>
                    <a:pt x="5" y="11"/>
                    <a:pt x="4" y="15"/>
                  </a:cubicBezTo>
                  <a:cubicBezTo>
                    <a:pt x="4" y="15"/>
                    <a:pt x="3" y="16"/>
                    <a:pt x="3" y="17"/>
                  </a:cubicBezTo>
                  <a:cubicBezTo>
                    <a:pt x="0" y="27"/>
                    <a:pt x="0" y="36"/>
                    <a:pt x="4" y="46"/>
                  </a:cubicBezTo>
                  <a:cubicBezTo>
                    <a:pt x="7" y="50"/>
                    <a:pt x="13" y="46"/>
                    <a:pt x="11" y="42"/>
                  </a:cubicBezTo>
                  <a:cubicBezTo>
                    <a:pt x="9" y="38"/>
                    <a:pt x="8" y="34"/>
                    <a:pt x="8" y="30"/>
                  </a:cubicBezTo>
                  <a:cubicBezTo>
                    <a:pt x="9" y="30"/>
                    <a:pt x="10"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9" name="Freeform 362"/>
            <p:cNvSpPr/>
            <p:nvPr/>
          </p:nvSpPr>
          <p:spPr bwMode="auto">
            <a:xfrm>
              <a:off x="938213" y="6624639"/>
              <a:ext cx="33338" cy="141288"/>
            </a:xfrm>
            <a:custGeom>
              <a:avLst/>
              <a:gdLst>
                <a:gd name="T0" fmla="*/ 6 w 8"/>
                <a:gd name="T1" fmla="*/ 4 h 32"/>
                <a:gd name="T2" fmla="*/ 0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0" y="5"/>
                  </a:cubicBezTo>
                  <a:cubicBezTo>
                    <a:pt x="2" y="13"/>
                    <a:pt x="2" y="21"/>
                    <a:pt x="3" y="29"/>
                  </a:cubicBezTo>
                  <a:cubicBezTo>
                    <a:pt x="3" y="32"/>
                    <a:pt x="7" y="32"/>
                    <a:pt x="7" y="29"/>
                  </a:cubicBezTo>
                  <a:cubicBezTo>
                    <a:pt x="8" y="20"/>
                    <a:pt x="7"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0" name="Freeform 363"/>
            <p:cNvSpPr/>
            <p:nvPr/>
          </p:nvSpPr>
          <p:spPr bwMode="auto">
            <a:xfrm>
              <a:off x="417513" y="6607176"/>
              <a:ext cx="33338" cy="136525"/>
            </a:xfrm>
            <a:custGeom>
              <a:avLst/>
              <a:gdLst>
                <a:gd name="T0" fmla="*/ 6 w 8"/>
                <a:gd name="T1" fmla="*/ 3 h 31"/>
                <a:gd name="T2" fmla="*/ 1 w 8"/>
                <a:gd name="T3" fmla="*/ 5 h 31"/>
                <a:gd name="T4" fmla="*/ 3 w 8"/>
                <a:gd name="T5" fmla="*/ 29 h 31"/>
                <a:gd name="T6" fmla="*/ 8 w 8"/>
                <a:gd name="T7" fmla="*/ 29 h 31"/>
                <a:gd name="T8" fmla="*/ 6 w 8"/>
                <a:gd name="T9" fmla="*/ 3 h 31"/>
              </a:gdLst>
              <a:ahLst/>
              <a:cxnLst>
                <a:cxn ang="0">
                  <a:pos x="T0" y="T1"/>
                </a:cxn>
                <a:cxn ang="0">
                  <a:pos x="T2" y="T3"/>
                </a:cxn>
                <a:cxn ang="0">
                  <a:pos x="T4" y="T5"/>
                </a:cxn>
                <a:cxn ang="0">
                  <a:pos x="T6" y="T7"/>
                </a:cxn>
                <a:cxn ang="0">
                  <a:pos x="T8" y="T9"/>
                </a:cxn>
              </a:cxnLst>
              <a:rect l="0" t="0" r="r" b="b"/>
              <a:pathLst>
                <a:path w="8" h="31">
                  <a:moveTo>
                    <a:pt x="6" y="3"/>
                  </a:moveTo>
                  <a:cubicBezTo>
                    <a:pt x="5" y="0"/>
                    <a:pt x="0" y="1"/>
                    <a:pt x="1" y="5"/>
                  </a:cubicBezTo>
                  <a:cubicBezTo>
                    <a:pt x="3" y="13"/>
                    <a:pt x="3" y="21"/>
                    <a:pt x="3" y="29"/>
                  </a:cubicBezTo>
                  <a:cubicBezTo>
                    <a:pt x="4" y="31"/>
                    <a:pt x="8" y="31"/>
                    <a:pt x="8" y="29"/>
                  </a:cubicBezTo>
                  <a:cubicBezTo>
                    <a:pt x="8" y="20"/>
                    <a:pt x="8"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1" name="Freeform 364"/>
            <p:cNvSpPr/>
            <p:nvPr/>
          </p:nvSpPr>
          <p:spPr bwMode="auto">
            <a:xfrm>
              <a:off x="963613" y="6607176"/>
              <a:ext cx="79375" cy="233363"/>
            </a:xfrm>
            <a:custGeom>
              <a:avLst/>
              <a:gdLst>
                <a:gd name="T0" fmla="*/ 17 w 19"/>
                <a:gd name="T1" fmla="*/ 46 h 53"/>
                <a:gd name="T2" fmla="*/ 12 w 19"/>
                <a:gd name="T3" fmla="*/ 14 h 53"/>
                <a:gd name="T4" fmla="*/ 11 w 19"/>
                <a:gd name="T5" fmla="*/ 13 h 53"/>
                <a:gd name="T6" fmla="*/ 11 w 19"/>
                <a:gd name="T7" fmla="*/ 4 h 53"/>
                <a:gd name="T8" fmla="*/ 7 w 19"/>
                <a:gd name="T9" fmla="*/ 4 h 53"/>
                <a:gd name="T10" fmla="*/ 7 w 19"/>
                <a:gd name="T11" fmla="*/ 12 h 53"/>
                <a:gd name="T12" fmla="*/ 7 w 19"/>
                <a:gd name="T13" fmla="*/ 14 h 53"/>
                <a:gd name="T14" fmla="*/ 6 w 19"/>
                <a:gd name="T15" fmla="*/ 22 h 53"/>
                <a:gd name="T16" fmla="*/ 4 w 19"/>
                <a:gd name="T17" fmla="*/ 22 h 53"/>
                <a:gd name="T18" fmla="*/ 0 w 19"/>
                <a:gd name="T19" fmla="*/ 39 h 53"/>
                <a:gd name="T20" fmla="*/ 2 w 19"/>
                <a:gd name="T21" fmla="*/ 39 h 53"/>
                <a:gd name="T22" fmla="*/ 6 w 19"/>
                <a:gd name="T23" fmla="*/ 25 h 53"/>
                <a:gd name="T24" fmla="*/ 9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3" y="25"/>
                    <a:pt x="12" y="14"/>
                  </a:cubicBezTo>
                  <a:cubicBezTo>
                    <a:pt x="12" y="13"/>
                    <a:pt x="12" y="13"/>
                    <a:pt x="11" y="13"/>
                  </a:cubicBezTo>
                  <a:cubicBezTo>
                    <a:pt x="11" y="10"/>
                    <a:pt x="11" y="12"/>
                    <a:pt x="11" y="4"/>
                  </a:cubicBezTo>
                  <a:cubicBezTo>
                    <a:pt x="11" y="0"/>
                    <a:pt x="7" y="0"/>
                    <a:pt x="7" y="4"/>
                  </a:cubicBezTo>
                  <a:cubicBezTo>
                    <a:pt x="7" y="12"/>
                    <a:pt x="7" y="10"/>
                    <a:pt x="7" y="12"/>
                  </a:cubicBezTo>
                  <a:cubicBezTo>
                    <a:pt x="7" y="13"/>
                    <a:pt x="7" y="13"/>
                    <a:pt x="7" y="14"/>
                  </a:cubicBezTo>
                  <a:cubicBezTo>
                    <a:pt x="6" y="16"/>
                    <a:pt x="6" y="19"/>
                    <a:pt x="6" y="22"/>
                  </a:cubicBezTo>
                  <a:cubicBezTo>
                    <a:pt x="5" y="21"/>
                    <a:pt x="4" y="22"/>
                    <a:pt x="4" y="22"/>
                  </a:cubicBezTo>
                  <a:cubicBezTo>
                    <a:pt x="2" y="28"/>
                    <a:pt x="2" y="33"/>
                    <a:pt x="0" y="39"/>
                  </a:cubicBezTo>
                  <a:cubicBezTo>
                    <a:pt x="0" y="40"/>
                    <a:pt x="2" y="40"/>
                    <a:pt x="2" y="39"/>
                  </a:cubicBezTo>
                  <a:cubicBezTo>
                    <a:pt x="4" y="35"/>
                    <a:pt x="4" y="30"/>
                    <a:pt x="6" y="25"/>
                  </a:cubicBezTo>
                  <a:cubicBezTo>
                    <a:pt x="5" y="33"/>
                    <a:pt x="6" y="41"/>
                    <a:pt x="9" y="48"/>
                  </a:cubicBezTo>
                  <a:cubicBezTo>
                    <a:pt x="11"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2" name="Freeform 365"/>
            <p:cNvSpPr/>
            <p:nvPr/>
          </p:nvSpPr>
          <p:spPr bwMode="auto">
            <a:xfrm>
              <a:off x="1063626" y="6726239"/>
              <a:ext cx="28575" cy="128588"/>
            </a:xfrm>
            <a:custGeom>
              <a:avLst/>
              <a:gdLst>
                <a:gd name="T0" fmla="*/ 6 w 7"/>
                <a:gd name="T1" fmla="*/ 3 h 29"/>
                <a:gd name="T2" fmla="*/ 1 w 7"/>
                <a:gd name="T3" fmla="*/ 3 h 29"/>
                <a:gd name="T4" fmla="*/ 0 w 7"/>
                <a:gd name="T5" fmla="*/ 25 h 29"/>
                <a:gd name="T6" fmla="*/ 7 w 7"/>
                <a:gd name="T7" fmla="*/ 25 h 29"/>
                <a:gd name="T8" fmla="*/ 6 w 7"/>
                <a:gd name="T9" fmla="*/ 3 h 29"/>
              </a:gdLst>
              <a:ahLst/>
              <a:cxnLst>
                <a:cxn ang="0">
                  <a:pos x="T0" y="T1"/>
                </a:cxn>
                <a:cxn ang="0">
                  <a:pos x="T2" y="T3"/>
                </a:cxn>
                <a:cxn ang="0">
                  <a:pos x="T4" y="T5"/>
                </a:cxn>
                <a:cxn ang="0">
                  <a:pos x="T6" y="T7"/>
                </a:cxn>
                <a:cxn ang="0">
                  <a:pos x="T8" y="T9"/>
                </a:cxn>
              </a:cxnLst>
              <a:rect l="0" t="0" r="r" b="b"/>
              <a:pathLst>
                <a:path w="7" h="29">
                  <a:moveTo>
                    <a:pt x="6" y="3"/>
                  </a:moveTo>
                  <a:cubicBezTo>
                    <a:pt x="6" y="0"/>
                    <a:pt x="2" y="0"/>
                    <a:pt x="1" y="3"/>
                  </a:cubicBezTo>
                  <a:cubicBezTo>
                    <a:pt x="1" y="10"/>
                    <a:pt x="0" y="21"/>
                    <a:pt x="0" y="25"/>
                  </a:cubicBezTo>
                  <a:cubicBezTo>
                    <a:pt x="0" y="29"/>
                    <a:pt x="7" y="29"/>
                    <a:pt x="7" y="25"/>
                  </a:cubicBezTo>
                  <a:cubicBezTo>
                    <a:pt x="7" y="21"/>
                    <a:pt x="6"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3" name="Freeform 366"/>
            <p:cNvSpPr/>
            <p:nvPr/>
          </p:nvSpPr>
          <p:spPr bwMode="auto">
            <a:xfrm>
              <a:off x="1096963" y="6624639"/>
              <a:ext cx="36513" cy="176213"/>
            </a:xfrm>
            <a:custGeom>
              <a:avLst/>
              <a:gdLst>
                <a:gd name="T0" fmla="*/ 3 w 9"/>
                <a:gd name="T1" fmla="*/ 3 h 40"/>
                <a:gd name="T2" fmla="*/ 0 w 9"/>
                <a:gd name="T3" fmla="*/ 35 h 40"/>
                <a:gd name="T4" fmla="*/ 8 w 9"/>
                <a:gd name="T5" fmla="*/ 35 h 40"/>
                <a:gd name="T6" fmla="*/ 9 w 9"/>
                <a:gd name="T7" fmla="*/ 4 h 40"/>
                <a:gd name="T8" fmla="*/ 3 w 9"/>
                <a:gd name="T9" fmla="*/ 3 h 40"/>
              </a:gdLst>
              <a:ahLst/>
              <a:cxnLst>
                <a:cxn ang="0">
                  <a:pos x="T0" y="T1"/>
                </a:cxn>
                <a:cxn ang="0">
                  <a:pos x="T2" y="T3"/>
                </a:cxn>
                <a:cxn ang="0">
                  <a:pos x="T4" y="T5"/>
                </a:cxn>
                <a:cxn ang="0">
                  <a:pos x="T6" y="T7"/>
                </a:cxn>
                <a:cxn ang="0">
                  <a:pos x="T8" y="T9"/>
                </a:cxn>
              </a:cxnLst>
              <a:rect l="0" t="0" r="r" b="b"/>
              <a:pathLst>
                <a:path w="9" h="40">
                  <a:moveTo>
                    <a:pt x="3" y="3"/>
                  </a:moveTo>
                  <a:cubicBezTo>
                    <a:pt x="0" y="14"/>
                    <a:pt x="0" y="24"/>
                    <a:pt x="0" y="35"/>
                  </a:cubicBezTo>
                  <a:cubicBezTo>
                    <a:pt x="0" y="40"/>
                    <a:pt x="8" y="40"/>
                    <a:pt x="8" y="35"/>
                  </a:cubicBezTo>
                  <a:cubicBezTo>
                    <a:pt x="8" y="25"/>
                    <a:pt x="8" y="15"/>
                    <a:pt x="9" y="4"/>
                  </a:cubicBezTo>
                  <a:cubicBezTo>
                    <a:pt x="9"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4" name="Freeform 367"/>
            <p:cNvSpPr/>
            <p:nvPr/>
          </p:nvSpPr>
          <p:spPr bwMode="auto">
            <a:xfrm>
              <a:off x="1133476" y="6611939"/>
              <a:ext cx="71438" cy="250825"/>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2" y="14"/>
                    <a:pt x="2" y="17"/>
                    <a:pt x="2" y="19"/>
                  </a:cubicBezTo>
                  <a:cubicBezTo>
                    <a:pt x="0" y="31"/>
                    <a:pt x="1" y="43"/>
                    <a:pt x="6" y="54"/>
                  </a:cubicBezTo>
                  <a:cubicBezTo>
                    <a:pt x="8"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5" name="Freeform 368"/>
            <p:cNvSpPr/>
            <p:nvPr/>
          </p:nvSpPr>
          <p:spPr bwMode="auto">
            <a:xfrm>
              <a:off x="1054101" y="6575426"/>
              <a:ext cx="33338" cy="160338"/>
            </a:xfrm>
            <a:custGeom>
              <a:avLst/>
              <a:gdLst>
                <a:gd name="T0" fmla="*/ 0 w 8"/>
                <a:gd name="T1" fmla="*/ 5 h 36"/>
                <a:gd name="T2" fmla="*/ 0 w 8"/>
                <a:gd name="T3" fmla="*/ 32 h 36"/>
                <a:gd name="T4" fmla="*/ 7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7" y="32"/>
                  </a:cubicBezTo>
                  <a:cubicBezTo>
                    <a:pt x="7"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6" name="Freeform 369"/>
            <p:cNvSpPr/>
            <p:nvPr/>
          </p:nvSpPr>
          <p:spPr bwMode="auto">
            <a:xfrm>
              <a:off x="1192213" y="6611939"/>
              <a:ext cx="66675" cy="176213"/>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1" y="15"/>
                    <a:pt x="0" y="26"/>
                    <a:pt x="4" y="37"/>
                  </a:cubicBezTo>
                  <a:cubicBezTo>
                    <a:pt x="5" y="40"/>
                    <a:pt x="10" y="40"/>
                    <a:pt x="10" y="36"/>
                  </a:cubicBezTo>
                  <a:cubicBezTo>
                    <a:pt x="10" y="27"/>
                    <a:pt x="9" y="18"/>
                    <a:pt x="13" y="10"/>
                  </a:cubicBezTo>
                  <a:cubicBezTo>
                    <a:pt x="16" y="4"/>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7" name="Freeform 370"/>
            <p:cNvSpPr/>
            <p:nvPr/>
          </p:nvSpPr>
          <p:spPr bwMode="auto">
            <a:xfrm>
              <a:off x="1292226"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8" name="Freeform 371"/>
            <p:cNvSpPr/>
            <p:nvPr/>
          </p:nvSpPr>
          <p:spPr bwMode="auto">
            <a:xfrm>
              <a:off x="1433513" y="6562726"/>
              <a:ext cx="55563" cy="234950"/>
            </a:xfrm>
            <a:custGeom>
              <a:avLst/>
              <a:gdLst>
                <a:gd name="T0" fmla="*/ 10 w 13"/>
                <a:gd name="T1" fmla="*/ 1 h 53"/>
                <a:gd name="T2" fmla="*/ 4 w 13"/>
                <a:gd name="T3" fmla="*/ 21 h 53"/>
                <a:gd name="T4" fmla="*/ 0 w 13"/>
                <a:gd name="T5" fmla="*/ 24 h 53"/>
                <a:gd name="T6" fmla="*/ 4 w 13"/>
                <a:gd name="T7" fmla="*/ 44 h 53"/>
                <a:gd name="T8" fmla="*/ 4 w 13"/>
                <a:gd name="T9" fmla="*/ 45 h 53"/>
                <a:gd name="T10" fmla="*/ 5 w 13"/>
                <a:gd name="T11" fmla="*/ 46 h 53"/>
                <a:gd name="T12" fmla="*/ 7 w 13"/>
                <a:gd name="T13" fmla="*/ 50 h 53"/>
                <a:gd name="T14" fmla="*/ 12 w 13"/>
                <a:gd name="T15" fmla="*/ 48 h 53"/>
                <a:gd name="T16" fmla="*/ 8 w 13"/>
                <a:gd name="T17" fmla="*/ 33 h 53"/>
                <a:gd name="T18" fmla="*/ 13 w 13"/>
                <a:gd name="T19" fmla="*/ 2 h 53"/>
                <a:gd name="T20" fmla="*/ 10 w 1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1"/>
                  </a:moveTo>
                  <a:cubicBezTo>
                    <a:pt x="7" y="8"/>
                    <a:pt x="5" y="14"/>
                    <a:pt x="4" y="21"/>
                  </a:cubicBezTo>
                  <a:cubicBezTo>
                    <a:pt x="2" y="21"/>
                    <a:pt x="0" y="22"/>
                    <a:pt x="0" y="24"/>
                  </a:cubicBezTo>
                  <a:cubicBezTo>
                    <a:pt x="0" y="31"/>
                    <a:pt x="1" y="38"/>
                    <a:pt x="4" y="44"/>
                  </a:cubicBezTo>
                  <a:cubicBezTo>
                    <a:pt x="4" y="45"/>
                    <a:pt x="4" y="45"/>
                    <a:pt x="4" y="45"/>
                  </a:cubicBezTo>
                  <a:cubicBezTo>
                    <a:pt x="4" y="46"/>
                    <a:pt x="4" y="46"/>
                    <a:pt x="5" y="46"/>
                  </a:cubicBezTo>
                  <a:cubicBezTo>
                    <a:pt x="5" y="48"/>
                    <a:pt x="6" y="49"/>
                    <a:pt x="7" y="50"/>
                  </a:cubicBezTo>
                  <a:cubicBezTo>
                    <a:pt x="9" y="53"/>
                    <a:pt x="13" y="51"/>
                    <a:pt x="12" y="48"/>
                  </a:cubicBezTo>
                  <a:cubicBezTo>
                    <a:pt x="10" y="43"/>
                    <a:pt x="9" y="38"/>
                    <a:pt x="8" y="33"/>
                  </a:cubicBezTo>
                  <a:cubicBezTo>
                    <a:pt x="8" y="22"/>
                    <a:pt x="9" y="12"/>
                    <a:pt x="13" y="2"/>
                  </a:cubicBezTo>
                  <a:cubicBezTo>
                    <a:pt x="13"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9" name="Freeform 372"/>
            <p:cNvSpPr/>
            <p:nvPr/>
          </p:nvSpPr>
          <p:spPr bwMode="auto">
            <a:xfrm>
              <a:off x="1500188" y="6557964"/>
              <a:ext cx="71438" cy="212725"/>
            </a:xfrm>
            <a:custGeom>
              <a:avLst/>
              <a:gdLst>
                <a:gd name="T0" fmla="*/ 12 w 17"/>
                <a:gd name="T1" fmla="*/ 2 h 48"/>
                <a:gd name="T2" fmla="*/ 1 w 17"/>
                <a:gd name="T3" fmla="*/ 44 h 48"/>
                <a:gd name="T4" fmla="*/ 7 w 17"/>
                <a:gd name="T5" fmla="*/ 44 h 48"/>
                <a:gd name="T6" fmla="*/ 15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6" y="48"/>
                    <a:pt x="7" y="44"/>
                  </a:cubicBezTo>
                  <a:cubicBezTo>
                    <a:pt x="7" y="30"/>
                    <a:pt x="8" y="16"/>
                    <a:pt x="15"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0" name="Freeform 373"/>
            <p:cNvSpPr/>
            <p:nvPr/>
          </p:nvSpPr>
          <p:spPr bwMode="auto">
            <a:xfrm>
              <a:off x="1584326" y="6597651"/>
              <a:ext cx="28575" cy="195263"/>
            </a:xfrm>
            <a:custGeom>
              <a:avLst/>
              <a:gdLst>
                <a:gd name="T0" fmla="*/ 6 w 7"/>
                <a:gd name="T1" fmla="*/ 2 h 44"/>
                <a:gd name="T2" fmla="*/ 2 w 7"/>
                <a:gd name="T3" fmla="*/ 2 h 44"/>
                <a:gd name="T4" fmla="*/ 2 w 7"/>
                <a:gd name="T5" fmla="*/ 14 h 44"/>
                <a:gd name="T6" fmla="*/ 0 w 7"/>
                <a:gd name="T7" fmla="*/ 16 h 44"/>
                <a:gd name="T8" fmla="*/ 0 w 7"/>
                <a:gd name="T9" fmla="*/ 33 h 44"/>
                <a:gd name="T10" fmla="*/ 1 w 7"/>
                <a:gd name="T11" fmla="*/ 35 h 44"/>
                <a:gd name="T12" fmla="*/ 2 w 7"/>
                <a:gd name="T13" fmla="*/ 41 h 44"/>
                <a:gd name="T14" fmla="*/ 6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1" y="35"/>
                  </a:cubicBezTo>
                  <a:cubicBezTo>
                    <a:pt x="1" y="37"/>
                    <a:pt x="1" y="39"/>
                    <a:pt x="2" y="41"/>
                  </a:cubicBezTo>
                  <a:cubicBezTo>
                    <a:pt x="2" y="44"/>
                    <a:pt x="6" y="44"/>
                    <a:pt x="6" y="41"/>
                  </a:cubicBezTo>
                  <a:cubicBezTo>
                    <a:pt x="7"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1" name="Freeform 374"/>
            <p:cNvSpPr/>
            <p:nvPr/>
          </p:nvSpPr>
          <p:spPr bwMode="auto">
            <a:xfrm>
              <a:off x="1671638" y="6545264"/>
              <a:ext cx="79375" cy="211138"/>
            </a:xfrm>
            <a:custGeom>
              <a:avLst/>
              <a:gdLst>
                <a:gd name="T0" fmla="*/ 18 w 19"/>
                <a:gd name="T1" fmla="*/ 44 h 48"/>
                <a:gd name="T2" fmla="*/ 17 w 19"/>
                <a:gd name="T3" fmla="*/ 17 h 48"/>
                <a:gd name="T4" fmla="*/ 10 w 19"/>
                <a:gd name="T5" fmla="*/ 15 h 48"/>
                <a:gd name="T6" fmla="*/ 10 w 19"/>
                <a:gd name="T7" fmla="*/ 15 h 48"/>
                <a:gd name="T8" fmla="*/ 10 w 19"/>
                <a:gd name="T9" fmla="*/ 16 h 48"/>
                <a:gd name="T10" fmla="*/ 10 w 19"/>
                <a:gd name="T11" fmla="*/ 4 h 48"/>
                <a:gd name="T12" fmla="*/ 5 w 19"/>
                <a:gd name="T13" fmla="*/ 3 h 48"/>
                <a:gd name="T14" fmla="*/ 2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4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8" y="13"/>
                    <a:pt x="11" y="11"/>
                    <a:pt x="10" y="15"/>
                  </a:cubicBezTo>
                  <a:cubicBezTo>
                    <a:pt x="10" y="15"/>
                    <a:pt x="10" y="15"/>
                    <a:pt x="10" y="15"/>
                  </a:cubicBezTo>
                  <a:cubicBezTo>
                    <a:pt x="10" y="16"/>
                    <a:pt x="10" y="16"/>
                    <a:pt x="10" y="16"/>
                  </a:cubicBezTo>
                  <a:cubicBezTo>
                    <a:pt x="10" y="12"/>
                    <a:pt x="10" y="8"/>
                    <a:pt x="10" y="4"/>
                  </a:cubicBezTo>
                  <a:cubicBezTo>
                    <a:pt x="11" y="1"/>
                    <a:pt x="5" y="0"/>
                    <a:pt x="5" y="3"/>
                  </a:cubicBezTo>
                  <a:cubicBezTo>
                    <a:pt x="3" y="12"/>
                    <a:pt x="2" y="21"/>
                    <a:pt x="2" y="30"/>
                  </a:cubicBezTo>
                  <a:cubicBezTo>
                    <a:pt x="1" y="29"/>
                    <a:pt x="0" y="30"/>
                    <a:pt x="0" y="31"/>
                  </a:cubicBezTo>
                  <a:cubicBezTo>
                    <a:pt x="0" y="35"/>
                    <a:pt x="0" y="39"/>
                    <a:pt x="0" y="43"/>
                  </a:cubicBezTo>
                  <a:cubicBezTo>
                    <a:pt x="0" y="44"/>
                    <a:pt x="2" y="44"/>
                    <a:pt x="2" y="43"/>
                  </a:cubicBezTo>
                  <a:cubicBezTo>
                    <a:pt x="3" y="47"/>
                    <a:pt x="9" y="47"/>
                    <a:pt x="9" y="43"/>
                  </a:cubicBezTo>
                  <a:cubicBezTo>
                    <a:pt x="9" y="42"/>
                    <a:pt x="9" y="42"/>
                    <a:pt x="9" y="42"/>
                  </a:cubicBezTo>
                  <a:cubicBezTo>
                    <a:pt x="9" y="43"/>
                    <a:pt x="9" y="44"/>
                    <a:pt x="9" y="45"/>
                  </a:cubicBezTo>
                  <a:cubicBezTo>
                    <a:pt x="9" y="47"/>
                    <a:pt x="12" y="48"/>
                    <a:pt x="14"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2" name="Freeform 375"/>
            <p:cNvSpPr/>
            <p:nvPr/>
          </p:nvSpPr>
          <p:spPr bwMode="auto">
            <a:xfrm>
              <a:off x="1825626" y="6611939"/>
              <a:ext cx="25400" cy="144463"/>
            </a:xfrm>
            <a:custGeom>
              <a:avLst/>
              <a:gdLst>
                <a:gd name="T0" fmla="*/ 6 w 6"/>
                <a:gd name="T1" fmla="*/ 3 h 33"/>
                <a:gd name="T2" fmla="*/ 1 w 6"/>
                <a:gd name="T3" fmla="*/ 3 h 33"/>
                <a:gd name="T4" fmla="*/ 1 w 6"/>
                <a:gd name="T5" fmla="*/ 30 h 33"/>
                <a:gd name="T6" fmla="*/ 6 w 6"/>
                <a:gd name="T7" fmla="*/ 30 h 33"/>
                <a:gd name="T8" fmla="*/ 6 w 6"/>
                <a:gd name="T9" fmla="*/ 3 h 33"/>
              </a:gdLst>
              <a:ahLst/>
              <a:cxnLst>
                <a:cxn ang="0">
                  <a:pos x="T0" y="T1"/>
                </a:cxn>
                <a:cxn ang="0">
                  <a:pos x="T2" y="T3"/>
                </a:cxn>
                <a:cxn ang="0">
                  <a:pos x="T4" y="T5"/>
                </a:cxn>
                <a:cxn ang="0">
                  <a:pos x="T6" y="T7"/>
                </a:cxn>
                <a:cxn ang="0">
                  <a:pos x="T8" y="T9"/>
                </a:cxn>
              </a:cxnLst>
              <a:rect l="0" t="0" r="r" b="b"/>
              <a:pathLst>
                <a:path w="6" h="33">
                  <a:moveTo>
                    <a:pt x="6" y="3"/>
                  </a:moveTo>
                  <a:cubicBezTo>
                    <a:pt x="6" y="0"/>
                    <a:pt x="1" y="0"/>
                    <a:pt x="1" y="3"/>
                  </a:cubicBezTo>
                  <a:cubicBezTo>
                    <a:pt x="1" y="12"/>
                    <a:pt x="0" y="21"/>
                    <a:pt x="1" y="30"/>
                  </a:cubicBezTo>
                  <a:cubicBezTo>
                    <a:pt x="1" y="33"/>
                    <a:pt x="5" y="33"/>
                    <a:pt x="6" y="30"/>
                  </a:cubicBezTo>
                  <a:cubicBezTo>
                    <a:pt x="6" y="21"/>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3" name="Freeform 376"/>
            <p:cNvSpPr/>
            <p:nvPr/>
          </p:nvSpPr>
          <p:spPr bwMode="auto">
            <a:xfrm>
              <a:off x="1892301" y="6597651"/>
              <a:ext cx="58738" cy="177800"/>
            </a:xfrm>
            <a:custGeom>
              <a:avLst/>
              <a:gdLst>
                <a:gd name="T0" fmla="*/ 7 w 14"/>
                <a:gd name="T1" fmla="*/ 6 h 40"/>
                <a:gd name="T2" fmla="*/ 6 w 14"/>
                <a:gd name="T3" fmla="*/ 3 h 40"/>
                <a:gd name="T4" fmla="*/ 0 w 14"/>
                <a:gd name="T5" fmla="*/ 5 h 40"/>
                <a:gd name="T6" fmla="*/ 2 w 14"/>
                <a:gd name="T7" fmla="*/ 29 h 40"/>
                <a:gd name="T8" fmla="*/ 4 w 14"/>
                <a:gd name="T9" fmla="*/ 31 h 40"/>
                <a:gd name="T10" fmla="*/ 5 w 14"/>
                <a:gd name="T11" fmla="*/ 37 h 40"/>
                <a:gd name="T12" fmla="*/ 10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6" y="3"/>
                  </a:cubicBezTo>
                  <a:cubicBezTo>
                    <a:pt x="5" y="0"/>
                    <a:pt x="0" y="1"/>
                    <a:pt x="0" y="5"/>
                  </a:cubicBezTo>
                  <a:cubicBezTo>
                    <a:pt x="2" y="13"/>
                    <a:pt x="2" y="21"/>
                    <a:pt x="2" y="29"/>
                  </a:cubicBezTo>
                  <a:cubicBezTo>
                    <a:pt x="2" y="30"/>
                    <a:pt x="3" y="31"/>
                    <a:pt x="4" y="31"/>
                  </a:cubicBezTo>
                  <a:cubicBezTo>
                    <a:pt x="5" y="33"/>
                    <a:pt x="5" y="35"/>
                    <a:pt x="5" y="37"/>
                  </a:cubicBezTo>
                  <a:cubicBezTo>
                    <a:pt x="5" y="40"/>
                    <a:pt x="10" y="40"/>
                    <a:pt x="10" y="37"/>
                  </a:cubicBezTo>
                  <a:cubicBezTo>
                    <a:pt x="11"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4" name="Freeform 377"/>
            <p:cNvSpPr/>
            <p:nvPr/>
          </p:nvSpPr>
          <p:spPr bwMode="auto">
            <a:xfrm>
              <a:off x="1963738" y="6594476"/>
              <a:ext cx="61913" cy="228600"/>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7"/>
                    <a:pt x="6" y="9"/>
                    <a:pt x="6" y="11"/>
                  </a:cubicBezTo>
                  <a:cubicBezTo>
                    <a:pt x="4" y="11"/>
                    <a:pt x="2" y="11"/>
                    <a:pt x="2" y="13"/>
                  </a:cubicBezTo>
                  <a:cubicBezTo>
                    <a:pt x="2" y="16"/>
                    <a:pt x="3" y="20"/>
                    <a:pt x="1" y="23"/>
                  </a:cubicBezTo>
                  <a:cubicBezTo>
                    <a:pt x="0" y="24"/>
                    <a:pt x="2" y="26"/>
                    <a:pt x="4" y="25"/>
                  </a:cubicBezTo>
                  <a:cubicBezTo>
                    <a:pt x="3" y="33"/>
                    <a:pt x="2" y="41"/>
                    <a:pt x="4" y="49"/>
                  </a:cubicBezTo>
                  <a:cubicBezTo>
                    <a:pt x="4" y="52"/>
                    <a:pt x="9" y="52"/>
                    <a:pt x="10" y="49"/>
                  </a:cubicBezTo>
                  <a:cubicBezTo>
                    <a:pt x="13" y="35"/>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5" name="Freeform 378"/>
            <p:cNvSpPr/>
            <p:nvPr/>
          </p:nvSpPr>
          <p:spPr bwMode="auto">
            <a:xfrm>
              <a:off x="1776413" y="6611939"/>
              <a:ext cx="49213" cy="206375"/>
            </a:xfrm>
            <a:custGeom>
              <a:avLst/>
              <a:gdLst>
                <a:gd name="T0" fmla="*/ 8 w 12"/>
                <a:gd name="T1" fmla="*/ 7 h 47"/>
                <a:gd name="T2" fmla="*/ 7 w 12"/>
                <a:gd name="T3" fmla="*/ 3 h 47"/>
                <a:gd name="T4" fmla="*/ 3 w 12"/>
                <a:gd name="T5" fmla="*/ 4 h 47"/>
                <a:gd name="T6" fmla="*/ 4 w 12"/>
                <a:gd name="T7" fmla="*/ 8 h 47"/>
                <a:gd name="T8" fmla="*/ 3 w 12"/>
                <a:gd name="T9" fmla="*/ 10 h 47"/>
                <a:gd name="T10" fmla="*/ 3 w 12"/>
                <a:gd name="T11" fmla="*/ 43 h 47"/>
                <a:gd name="T12" fmla="*/ 11 w 12"/>
                <a:gd name="T13" fmla="*/ 42 h 47"/>
                <a:gd name="T14" fmla="*/ 10 w 12"/>
                <a:gd name="T15" fmla="*/ 29 h 47"/>
                <a:gd name="T16" fmla="*/ 11 w 12"/>
                <a:gd name="T17" fmla="*/ 28 h 47"/>
                <a:gd name="T18" fmla="*/ 10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7" y="6"/>
                    <a:pt x="7" y="4"/>
                    <a:pt x="7" y="3"/>
                  </a:cubicBezTo>
                  <a:cubicBezTo>
                    <a:pt x="6" y="0"/>
                    <a:pt x="3" y="1"/>
                    <a:pt x="3" y="4"/>
                  </a:cubicBezTo>
                  <a:cubicBezTo>
                    <a:pt x="3" y="5"/>
                    <a:pt x="4" y="7"/>
                    <a:pt x="4" y="8"/>
                  </a:cubicBezTo>
                  <a:cubicBezTo>
                    <a:pt x="4" y="8"/>
                    <a:pt x="3" y="9"/>
                    <a:pt x="3" y="10"/>
                  </a:cubicBezTo>
                  <a:cubicBezTo>
                    <a:pt x="1" y="21"/>
                    <a:pt x="0" y="32"/>
                    <a:pt x="3" y="43"/>
                  </a:cubicBezTo>
                  <a:cubicBezTo>
                    <a:pt x="5" y="47"/>
                    <a:pt x="11" y="46"/>
                    <a:pt x="11" y="42"/>
                  </a:cubicBezTo>
                  <a:cubicBezTo>
                    <a:pt x="11" y="38"/>
                    <a:pt x="10" y="33"/>
                    <a:pt x="10" y="29"/>
                  </a:cubicBezTo>
                  <a:cubicBezTo>
                    <a:pt x="10" y="28"/>
                    <a:pt x="11" y="28"/>
                    <a:pt x="11" y="28"/>
                  </a:cubicBezTo>
                  <a:cubicBezTo>
                    <a:pt x="11" y="26"/>
                    <a:pt x="10" y="23"/>
                    <a:pt x="10" y="21"/>
                  </a:cubicBezTo>
                  <a:cubicBezTo>
                    <a:pt x="10"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6" name="Freeform 379"/>
            <p:cNvSpPr/>
            <p:nvPr/>
          </p:nvSpPr>
          <p:spPr bwMode="auto">
            <a:xfrm>
              <a:off x="1379538" y="6624639"/>
              <a:ext cx="50800" cy="119063"/>
            </a:xfrm>
            <a:custGeom>
              <a:avLst/>
              <a:gdLst>
                <a:gd name="T0" fmla="*/ 12 w 12"/>
                <a:gd name="T1" fmla="*/ 24 h 27"/>
                <a:gd name="T2" fmla="*/ 4 w 12"/>
                <a:gd name="T3" fmla="*/ 2 h 27"/>
                <a:gd name="T4" fmla="*/ 0 w 12"/>
                <a:gd name="T5" fmla="*/ 3 h 27"/>
                <a:gd name="T6" fmla="*/ 9 w 12"/>
                <a:gd name="T7" fmla="*/ 26 h 27"/>
                <a:gd name="T8" fmla="*/ 12 w 12"/>
                <a:gd name="T9" fmla="*/ 24 h 27"/>
              </a:gdLst>
              <a:ahLst/>
              <a:cxnLst>
                <a:cxn ang="0">
                  <a:pos x="T0" y="T1"/>
                </a:cxn>
                <a:cxn ang="0">
                  <a:pos x="T2" y="T3"/>
                </a:cxn>
                <a:cxn ang="0">
                  <a:pos x="T4" y="T5"/>
                </a:cxn>
                <a:cxn ang="0">
                  <a:pos x="T6" y="T7"/>
                </a:cxn>
                <a:cxn ang="0">
                  <a:pos x="T8" y="T9"/>
                </a:cxn>
              </a:cxnLst>
              <a:rect l="0" t="0" r="r" b="b"/>
              <a:pathLst>
                <a:path w="12" h="27">
                  <a:moveTo>
                    <a:pt x="12" y="24"/>
                  </a:moveTo>
                  <a:cubicBezTo>
                    <a:pt x="8" y="17"/>
                    <a:pt x="6" y="10"/>
                    <a:pt x="4" y="2"/>
                  </a:cubicBezTo>
                  <a:cubicBezTo>
                    <a:pt x="3" y="0"/>
                    <a:pt x="0" y="0"/>
                    <a:pt x="0" y="3"/>
                  </a:cubicBezTo>
                  <a:cubicBezTo>
                    <a:pt x="2" y="11"/>
                    <a:pt x="5" y="18"/>
                    <a:pt x="9" y="26"/>
                  </a:cubicBezTo>
                  <a:cubicBezTo>
                    <a:pt x="10" y="27"/>
                    <a:pt x="12"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7" name="Freeform 380"/>
            <p:cNvSpPr/>
            <p:nvPr/>
          </p:nvSpPr>
          <p:spPr bwMode="auto">
            <a:xfrm>
              <a:off x="1276351" y="6572251"/>
              <a:ext cx="74613"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3" y="4"/>
                    <a:pt x="8" y="0"/>
                    <a:pt x="6" y="4"/>
                  </a:cubicBezTo>
                  <a:cubicBezTo>
                    <a:pt x="0" y="17"/>
                    <a:pt x="2"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8" name="Freeform 381"/>
            <p:cNvSpPr/>
            <p:nvPr/>
          </p:nvSpPr>
          <p:spPr bwMode="auto">
            <a:xfrm>
              <a:off x="1543051" y="6629401"/>
              <a:ext cx="41275" cy="146050"/>
            </a:xfrm>
            <a:custGeom>
              <a:avLst/>
              <a:gdLst>
                <a:gd name="T0" fmla="*/ 3 w 10"/>
                <a:gd name="T1" fmla="*/ 5 h 33"/>
                <a:gd name="T2" fmla="*/ 3 w 10"/>
                <a:gd name="T3" fmla="*/ 29 h 33"/>
                <a:gd name="T4" fmla="*/ 9 w 10"/>
                <a:gd name="T5" fmla="*/ 27 h 33"/>
                <a:gd name="T6" fmla="*/ 9 w 10"/>
                <a:gd name="T7" fmla="*/ 6 h 33"/>
                <a:gd name="T8" fmla="*/ 3 w 10"/>
                <a:gd name="T9" fmla="*/ 5 h 33"/>
              </a:gdLst>
              <a:ahLst/>
              <a:cxnLst>
                <a:cxn ang="0">
                  <a:pos x="T0" y="T1"/>
                </a:cxn>
                <a:cxn ang="0">
                  <a:pos x="T2" y="T3"/>
                </a:cxn>
                <a:cxn ang="0">
                  <a:pos x="T4" y="T5"/>
                </a:cxn>
                <a:cxn ang="0">
                  <a:pos x="T6" y="T7"/>
                </a:cxn>
                <a:cxn ang="0">
                  <a:pos x="T8" y="T9"/>
                </a:cxn>
              </a:cxnLst>
              <a:rect l="0" t="0" r="r" b="b"/>
              <a:pathLst>
                <a:path w="10" h="33">
                  <a:moveTo>
                    <a:pt x="3" y="5"/>
                  </a:moveTo>
                  <a:cubicBezTo>
                    <a:pt x="0" y="12"/>
                    <a:pt x="0" y="21"/>
                    <a:pt x="3" y="29"/>
                  </a:cubicBezTo>
                  <a:cubicBezTo>
                    <a:pt x="4" y="33"/>
                    <a:pt x="9" y="31"/>
                    <a:pt x="9" y="27"/>
                  </a:cubicBezTo>
                  <a:cubicBezTo>
                    <a:pt x="8" y="20"/>
                    <a:pt x="7" y="13"/>
                    <a:pt x="9" y="6"/>
                  </a:cubicBezTo>
                  <a:cubicBezTo>
                    <a:pt x="10"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9" name="Freeform 382"/>
            <p:cNvSpPr/>
            <p:nvPr/>
          </p:nvSpPr>
          <p:spPr bwMode="auto">
            <a:xfrm>
              <a:off x="2058988" y="6567489"/>
              <a:ext cx="63500" cy="220663"/>
            </a:xfrm>
            <a:custGeom>
              <a:avLst/>
              <a:gdLst>
                <a:gd name="T0" fmla="*/ 11 w 15"/>
                <a:gd name="T1" fmla="*/ 28 h 50"/>
                <a:gd name="T2" fmla="*/ 14 w 15"/>
                <a:gd name="T3" fmla="*/ 6 h 50"/>
                <a:gd name="T4" fmla="*/ 7 w 15"/>
                <a:gd name="T5" fmla="*/ 4 h 50"/>
                <a:gd name="T6" fmla="*/ 5 w 15"/>
                <a:gd name="T7" fmla="*/ 15 h 50"/>
                <a:gd name="T8" fmla="*/ 4 w 15"/>
                <a:gd name="T9" fmla="*/ 17 h 50"/>
                <a:gd name="T10" fmla="*/ 5 w 15"/>
                <a:gd name="T11" fmla="*/ 46 h 50"/>
                <a:gd name="T12" fmla="*/ 11 w 15"/>
                <a:gd name="T13" fmla="*/ 42 h 50"/>
                <a:gd name="T14" fmla="*/ 9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2" y="20"/>
                    <a:pt x="12" y="13"/>
                    <a:pt x="14" y="6"/>
                  </a:cubicBezTo>
                  <a:cubicBezTo>
                    <a:pt x="15" y="2"/>
                    <a:pt x="8" y="0"/>
                    <a:pt x="7" y="4"/>
                  </a:cubicBezTo>
                  <a:cubicBezTo>
                    <a:pt x="6" y="8"/>
                    <a:pt x="5" y="11"/>
                    <a:pt x="5" y="15"/>
                  </a:cubicBezTo>
                  <a:cubicBezTo>
                    <a:pt x="4" y="15"/>
                    <a:pt x="4" y="16"/>
                    <a:pt x="4" y="17"/>
                  </a:cubicBezTo>
                  <a:cubicBezTo>
                    <a:pt x="1" y="27"/>
                    <a:pt x="0" y="36"/>
                    <a:pt x="5" y="46"/>
                  </a:cubicBezTo>
                  <a:cubicBezTo>
                    <a:pt x="7" y="50"/>
                    <a:pt x="13" y="46"/>
                    <a:pt x="11" y="42"/>
                  </a:cubicBezTo>
                  <a:cubicBezTo>
                    <a:pt x="10" y="38"/>
                    <a:pt x="9" y="34"/>
                    <a:pt x="9" y="30"/>
                  </a:cubicBezTo>
                  <a:cubicBezTo>
                    <a:pt x="10"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0" name="Freeform 383"/>
            <p:cNvSpPr/>
            <p:nvPr/>
          </p:nvSpPr>
          <p:spPr bwMode="auto">
            <a:xfrm>
              <a:off x="2146301" y="6624639"/>
              <a:ext cx="33338" cy="141288"/>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1" name="Freeform 384"/>
            <p:cNvSpPr/>
            <p:nvPr/>
          </p:nvSpPr>
          <p:spPr bwMode="auto">
            <a:xfrm>
              <a:off x="2171701" y="6607176"/>
              <a:ext cx="84138" cy="233363"/>
            </a:xfrm>
            <a:custGeom>
              <a:avLst/>
              <a:gdLst>
                <a:gd name="T0" fmla="*/ 18 w 20"/>
                <a:gd name="T1" fmla="*/ 46 h 53"/>
                <a:gd name="T2" fmla="*/ 13 w 20"/>
                <a:gd name="T3" fmla="*/ 14 h 53"/>
                <a:gd name="T4" fmla="*/ 12 w 20"/>
                <a:gd name="T5" fmla="*/ 13 h 53"/>
                <a:gd name="T6" fmla="*/ 12 w 20"/>
                <a:gd name="T7" fmla="*/ 4 h 53"/>
                <a:gd name="T8" fmla="*/ 8 w 20"/>
                <a:gd name="T9" fmla="*/ 4 h 53"/>
                <a:gd name="T10" fmla="*/ 8 w 20"/>
                <a:gd name="T11" fmla="*/ 12 h 53"/>
                <a:gd name="T12" fmla="*/ 7 w 20"/>
                <a:gd name="T13" fmla="*/ 14 h 53"/>
                <a:gd name="T14" fmla="*/ 6 w 20"/>
                <a:gd name="T15" fmla="*/ 22 h 53"/>
                <a:gd name="T16" fmla="*/ 5 w 20"/>
                <a:gd name="T17" fmla="*/ 22 h 53"/>
                <a:gd name="T18" fmla="*/ 1 w 20"/>
                <a:gd name="T19" fmla="*/ 39 h 53"/>
                <a:gd name="T20" fmla="*/ 3 w 20"/>
                <a:gd name="T21" fmla="*/ 39 h 53"/>
                <a:gd name="T22" fmla="*/ 6 w 20"/>
                <a:gd name="T23" fmla="*/ 25 h 53"/>
                <a:gd name="T24" fmla="*/ 10 w 20"/>
                <a:gd name="T25" fmla="*/ 48 h 53"/>
                <a:gd name="T26" fmla="*/ 18 w 20"/>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3">
                  <a:moveTo>
                    <a:pt x="18" y="46"/>
                  </a:moveTo>
                  <a:cubicBezTo>
                    <a:pt x="14" y="36"/>
                    <a:pt x="14" y="25"/>
                    <a:pt x="13" y="14"/>
                  </a:cubicBezTo>
                  <a:cubicBezTo>
                    <a:pt x="13" y="13"/>
                    <a:pt x="12" y="13"/>
                    <a:pt x="12" y="13"/>
                  </a:cubicBezTo>
                  <a:cubicBezTo>
                    <a:pt x="12" y="10"/>
                    <a:pt x="12" y="12"/>
                    <a:pt x="12" y="4"/>
                  </a:cubicBezTo>
                  <a:cubicBezTo>
                    <a:pt x="12" y="0"/>
                    <a:pt x="8" y="0"/>
                    <a:pt x="8" y="4"/>
                  </a:cubicBezTo>
                  <a:cubicBezTo>
                    <a:pt x="8" y="12"/>
                    <a:pt x="8" y="10"/>
                    <a:pt x="8" y="12"/>
                  </a:cubicBezTo>
                  <a:cubicBezTo>
                    <a:pt x="8" y="13"/>
                    <a:pt x="7" y="13"/>
                    <a:pt x="7" y="14"/>
                  </a:cubicBezTo>
                  <a:cubicBezTo>
                    <a:pt x="7" y="16"/>
                    <a:pt x="7" y="19"/>
                    <a:pt x="6" y="22"/>
                  </a:cubicBezTo>
                  <a:cubicBezTo>
                    <a:pt x="6" y="21"/>
                    <a:pt x="5" y="22"/>
                    <a:pt x="5" y="22"/>
                  </a:cubicBezTo>
                  <a:cubicBezTo>
                    <a:pt x="3" y="28"/>
                    <a:pt x="2" y="33"/>
                    <a:pt x="1" y="39"/>
                  </a:cubicBezTo>
                  <a:cubicBezTo>
                    <a:pt x="0" y="40"/>
                    <a:pt x="2" y="40"/>
                    <a:pt x="3" y="39"/>
                  </a:cubicBezTo>
                  <a:cubicBezTo>
                    <a:pt x="4" y="35"/>
                    <a:pt x="5" y="30"/>
                    <a:pt x="6" y="25"/>
                  </a:cubicBezTo>
                  <a:cubicBezTo>
                    <a:pt x="6" y="33"/>
                    <a:pt x="7" y="41"/>
                    <a:pt x="10" y="48"/>
                  </a:cubicBezTo>
                  <a:cubicBezTo>
                    <a:pt x="12" y="53"/>
                    <a:pt x="20"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2" name="Freeform 385"/>
            <p:cNvSpPr/>
            <p:nvPr/>
          </p:nvSpPr>
          <p:spPr bwMode="auto">
            <a:xfrm>
              <a:off x="2276476" y="6726239"/>
              <a:ext cx="25400" cy="128588"/>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1" y="10"/>
                    <a:pt x="0" y="21"/>
                    <a:pt x="0" y="25"/>
                  </a:cubicBezTo>
                  <a:cubicBezTo>
                    <a:pt x="0" y="29"/>
                    <a:pt x="6" y="29"/>
                    <a:pt x="6" y="25"/>
                  </a:cubicBezTo>
                  <a:cubicBezTo>
                    <a:pt x="6" y="21"/>
                    <a:pt x="6"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3" name="Freeform 386"/>
            <p:cNvSpPr/>
            <p:nvPr/>
          </p:nvSpPr>
          <p:spPr bwMode="auto">
            <a:xfrm>
              <a:off x="2305051" y="6624639"/>
              <a:ext cx="42863" cy="176213"/>
            </a:xfrm>
            <a:custGeom>
              <a:avLst/>
              <a:gdLst>
                <a:gd name="T0" fmla="*/ 3 w 10"/>
                <a:gd name="T1" fmla="*/ 3 h 40"/>
                <a:gd name="T2" fmla="*/ 0 w 10"/>
                <a:gd name="T3" fmla="*/ 35 h 40"/>
                <a:gd name="T4" fmla="*/ 8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9"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4" name="Freeform 387"/>
            <p:cNvSpPr/>
            <p:nvPr/>
          </p:nvSpPr>
          <p:spPr bwMode="auto">
            <a:xfrm>
              <a:off x="2347913" y="6611939"/>
              <a:ext cx="69850" cy="250825"/>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1" y="14"/>
                    <a:pt x="2" y="17"/>
                    <a:pt x="2" y="19"/>
                  </a:cubicBezTo>
                  <a:cubicBezTo>
                    <a:pt x="0" y="31"/>
                    <a:pt x="1" y="43"/>
                    <a:pt x="6" y="54"/>
                  </a:cubicBezTo>
                  <a:cubicBezTo>
                    <a:pt x="7" y="57"/>
                    <a:pt x="12" y="55"/>
                    <a:pt x="12" y="52"/>
                  </a:cubicBezTo>
                  <a:cubicBezTo>
                    <a:pt x="11" y="38"/>
                    <a:pt x="9" y="23"/>
                    <a:pt x="15" y="10"/>
                  </a:cubicBezTo>
                  <a:cubicBezTo>
                    <a:pt x="17"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5" name="Freeform 388"/>
            <p:cNvSpPr/>
            <p:nvPr/>
          </p:nvSpPr>
          <p:spPr bwMode="auto">
            <a:xfrm>
              <a:off x="2263776" y="6575426"/>
              <a:ext cx="33338" cy="160338"/>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6" name="Freeform 389"/>
            <p:cNvSpPr/>
            <p:nvPr/>
          </p:nvSpPr>
          <p:spPr bwMode="auto">
            <a:xfrm>
              <a:off x="2405063" y="6611939"/>
              <a:ext cx="63500" cy="176213"/>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7" name="Freeform 390"/>
            <p:cNvSpPr/>
            <p:nvPr/>
          </p:nvSpPr>
          <p:spPr bwMode="auto">
            <a:xfrm>
              <a:off x="2501901"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2" y="31"/>
                    <a:pt x="7"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8" name="Freeform 391"/>
            <p:cNvSpPr/>
            <p:nvPr/>
          </p:nvSpPr>
          <p:spPr bwMode="auto">
            <a:xfrm>
              <a:off x="2643188" y="6562726"/>
              <a:ext cx="58738" cy="234950"/>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8 w 14"/>
                <a:gd name="T13" fmla="*/ 50 h 53"/>
                <a:gd name="T14" fmla="*/ 13 w 14"/>
                <a:gd name="T15" fmla="*/ 48 h 53"/>
                <a:gd name="T16" fmla="*/ 8 w 14"/>
                <a:gd name="T17" fmla="*/ 33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0" y="31"/>
                    <a:pt x="2" y="38"/>
                    <a:pt x="4" y="44"/>
                  </a:cubicBezTo>
                  <a:cubicBezTo>
                    <a:pt x="4" y="45"/>
                    <a:pt x="4" y="45"/>
                    <a:pt x="4" y="45"/>
                  </a:cubicBezTo>
                  <a:cubicBezTo>
                    <a:pt x="4" y="46"/>
                    <a:pt x="5" y="46"/>
                    <a:pt x="5" y="46"/>
                  </a:cubicBezTo>
                  <a:cubicBezTo>
                    <a:pt x="6" y="48"/>
                    <a:pt x="7" y="49"/>
                    <a:pt x="8" y="50"/>
                  </a:cubicBezTo>
                  <a:cubicBezTo>
                    <a:pt x="9" y="53"/>
                    <a:pt x="14" y="51"/>
                    <a:pt x="13" y="48"/>
                  </a:cubicBezTo>
                  <a:cubicBezTo>
                    <a:pt x="11" y="43"/>
                    <a:pt x="9" y="38"/>
                    <a:pt x="8" y="33"/>
                  </a:cubicBezTo>
                  <a:cubicBezTo>
                    <a:pt x="9" y="22"/>
                    <a:pt x="10" y="12"/>
                    <a:pt x="13" y="2"/>
                  </a:cubicBezTo>
                  <a:cubicBezTo>
                    <a:pt x="14" y="1"/>
                    <a:pt x="12"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9" name="Freeform 392"/>
            <p:cNvSpPr/>
            <p:nvPr/>
          </p:nvSpPr>
          <p:spPr bwMode="auto">
            <a:xfrm>
              <a:off x="2714626" y="6557964"/>
              <a:ext cx="66675" cy="212725"/>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0"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0" name="Freeform 393"/>
            <p:cNvSpPr/>
            <p:nvPr/>
          </p:nvSpPr>
          <p:spPr bwMode="auto">
            <a:xfrm>
              <a:off x="2794001" y="6597651"/>
              <a:ext cx="33338" cy="195263"/>
            </a:xfrm>
            <a:custGeom>
              <a:avLst/>
              <a:gdLst>
                <a:gd name="T0" fmla="*/ 7 w 8"/>
                <a:gd name="T1" fmla="*/ 2 h 44"/>
                <a:gd name="T2" fmla="*/ 3 w 8"/>
                <a:gd name="T3" fmla="*/ 2 h 44"/>
                <a:gd name="T4" fmla="*/ 2 w 8"/>
                <a:gd name="T5" fmla="*/ 14 h 44"/>
                <a:gd name="T6" fmla="*/ 0 w 8"/>
                <a:gd name="T7" fmla="*/ 16 h 44"/>
                <a:gd name="T8" fmla="*/ 1 w 8"/>
                <a:gd name="T9" fmla="*/ 33 h 44"/>
                <a:gd name="T10" fmla="*/ 2 w 8"/>
                <a:gd name="T11" fmla="*/ 35 h 44"/>
                <a:gd name="T12" fmla="*/ 2 w 8"/>
                <a:gd name="T13" fmla="*/ 41 h 44"/>
                <a:gd name="T14" fmla="*/ 7 w 8"/>
                <a:gd name="T15" fmla="*/ 41 h 44"/>
                <a:gd name="T16" fmla="*/ 7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7" y="2"/>
                  </a:moveTo>
                  <a:cubicBezTo>
                    <a:pt x="7" y="0"/>
                    <a:pt x="3" y="0"/>
                    <a:pt x="3" y="2"/>
                  </a:cubicBezTo>
                  <a:cubicBezTo>
                    <a:pt x="2" y="6"/>
                    <a:pt x="2" y="10"/>
                    <a:pt x="2" y="14"/>
                  </a:cubicBezTo>
                  <a:cubicBezTo>
                    <a:pt x="1" y="15"/>
                    <a:pt x="0" y="15"/>
                    <a:pt x="0" y="16"/>
                  </a:cubicBezTo>
                  <a:cubicBezTo>
                    <a:pt x="0" y="22"/>
                    <a:pt x="0" y="27"/>
                    <a:pt x="1" y="33"/>
                  </a:cubicBezTo>
                  <a:cubicBezTo>
                    <a:pt x="1" y="34"/>
                    <a:pt x="1" y="35"/>
                    <a:pt x="2" y="35"/>
                  </a:cubicBezTo>
                  <a:cubicBezTo>
                    <a:pt x="2" y="37"/>
                    <a:pt x="2" y="39"/>
                    <a:pt x="2" y="41"/>
                  </a:cubicBezTo>
                  <a:cubicBezTo>
                    <a:pt x="2" y="44"/>
                    <a:pt x="7" y="44"/>
                    <a:pt x="7" y="41"/>
                  </a:cubicBezTo>
                  <a:cubicBezTo>
                    <a:pt x="8" y="28"/>
                    <a:pt x="7" y="15"/>
                    <a:pt x="7"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1" name="Freeform 394"/>
            <p:cNvSpPr/>
            <p:nvPr/>
          </p:nvSpPr>
          <p:spPr bwMode="auto">
            <a:xfrm>
              <a:off x="2884488" y="6545264"/>
              <a:ext cx="79375" cy="211138"/>
            </a:xfrm>
            <a:custGeom>
              <a:avLst/>
              <a:gdLst>
                <a:gd name="T0" fmla="*/ 18 w 19"/>
                <a:gd name="T1" fmla="*/ 44 h 48"/>
                <a:gd name="T2" fmla="*/ 16 w 19"/>
                <a:gd name="T3" fmla="*/ 17 h 48"/>
                <a:gd name="T4" fmla="*/ 10 w 19"/>
                <a:gd name="T5" fmla="*/ 15 h 48"/>
                <a:gd name="T6" fmla="*/ 10 w 19"/>
                <a:gd name="T7" fmla="*/ 15 h 48"/>
                <a:gd name="T8" fmla="*/ 9 w 19"/>
                <a:gd name="T9" fmla="*/ 16 h 48"/>
                <a:gd name="T10" fmla="*/ 10 w 19"/>
                <a:gd name="T11" fmla="*/ 4 h 48"/>
                <a:gd name="T12" fmla="*/ 4 w 19"/>
                <a:gd name="T13" fmla="*/ 3 h 48"/>
                <a:gd name="T14" fmla="*/ 1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6" y="17"/>
                  </a:cubicBezTo>
                  <a:cubicBezTo>
                    <a:pt x="17" y="13"/>
                    <a:pt x="11" y="11"/>
                    <a:pt x="10" y="15"/>
                  </a:cubicBezTo>
                  <a:cubicBezTo>
                    <a:pt x="10" y="15"/>
                    <a:pt x="10" y="15"/>
                    <a:pt x="10" y="15"/>
                  </a:cubicBezTo>
                  <a:cubicBezTo>
                    <a:pt x="9" y="16"/>
                    <a:pt x="9" y="16"/>
                    <a:pt x="9" y="16"/>
                  </a:cubicBezTo>
                  <a:cubicBezTo>
                    <a:pt x="9" y="12"/>
                    <a:pt x="10" y="8"/>
                    <a:pt x="10" y="4"/>
                  </a:cubicBezTo>
                  <a:cubicBezTo>
                    <a:pt x="10" y="1"/>
                    <a:pt x="5" y="0"/>
                    <a:pt x="4" y="3"/>
                  </a:cubicBezTo>
                  <a:cubicBezTo>
                    <a:pt x="3" y="12"/>
                    <a:pt x="2" y="21"/>
                    <a:pt x="1" y="30"/>
                  </a:cubicBezTo>
                  <a:cubicBezTo>
                    <a:pt x="1" y="29"/>
                    <a:pt x="0" y="30"/>
                    <a:pt x="0" y="31"/>
                  </a:cubicBezTo>
                  <a:cubicBezTo>
                    <a:pt x="0" y="35"/>
                    <a:pt x="0" y="39"/>
                    <a:pt x="0" y="43"/>
                  </a:cubicBezTo>
                  <a:cubicBezTo>
                    <a:pt x="0" y="44"/>
                    <a:pt x="1" y="44"/>
                    <a:pt x="2" y="43"/>
                  </a:cubicBezTo>
                  <a:cubicBezTo>
                    <a:pt x="2" y="47"/>
                    <a:pt x="8" y="47"/>
                    <a:pt x="9" y="43"/>
                  </a:cubicBezTo>
                  <a:cubicBezTo>
                    <a:pt x="9" y="42"/>
                    <a:pt x="9" y="42"/>
                    <a:pt x="9" y="42"/>
                  </a:cubicBezTo>
                  <a:cubicBezTo>
                    <a:pt x="9"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2" name="Freeform 395"/>
            <p:cNvSpPr/>
            <p:nvPr/>
          </p:nvSpPr>
          <p:spPr bwMode="auto">
            <a:xfrm>
              <a:off x="3038476" y="6611939"/>
              <a:ext cx="25400" cy="144463"/>
            </a:xfrm>
            <a:custGeom>
              <a:avLst/>
              <a:gdLst>
                <a:gd name="T0" fmla="*/ 5 w 6"/>
                <a:gd name="T1" fmla="*/ 3 h 33"/>
                <a:gd name="T2" fmla="*/ 0 w 6"/>
                <a:gd name="T3" fmla="*/ 3 h 33"/>
                <a:gd name="T4" fmla="*/ 0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0" y="0"/>
                    <a:pt x="0" y="3"/>
                  </a:cubicBezTo>
                  <a:cubicBezTo>
                    <a:pt x="0" y="12"/>
                    <a:pt x="0" y="21"/>
                    <a:pt x="0" y="30"/>
                  </a:cubicBezTo>
                  <a:cubicBezTo>
                    <a:pt x="0" y="33"/>
                    <a:pt x="5" y="33"/>
                    <a:pt x="5" y="30"/>
                  </a:cubicBezTo>
                  <a:cubicBezTo>
                    <a:pt x="6"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3" name="Freeform 396"/>
            <p:cNvSpPr/>
            <p:nvPr/>
          </p:nvSpPr>
          <p:spPr bwMode="auto">
            <a:xfrm>
              <a:off x="3101976" y="6597651"/>
              <a:ext cx="58738" cy="177800"/>
            </a:xfrm>
            <a:custGeom>
              <a:avLst/>
              <a:gdLst>
                <a:gd name="T0" fmla="*/ 8 w 14"/>
                <a:gd name="T1" fmla="*/ 6 h 40"/>
                <a:gd name="T2" fmla="*/ 7 w 14"/>
                <a:gd name="T3" fmla="*/ 3 h 40"/>
                <a:gd name="T4" fmla="*/ 1 w 14"/>
                <a:gd name="T5" fmla="*/ 5 h 40"/>
                <a:gd name="T6" fmla="*/ 3 w 14"/>
                <a:gd name="T7" fmla="*/ 29 h 40"/>
                <a:gd name="T8" fmla="*/ 5 w 14"/>
                <a:gd name="T9" fmla="*/ 31 h 40"/>
                <a:gd name="T10" fmla="*/ 6 w 14"/>
                <a:gd name="T11" fmla="*/ 37 h 40"/>
                <a:gd name="T12" fmla="*/ 11 w 14"/>
                <a:gd name="T13" fmla="*/ 37 h 40"/>
                <a:gd name="T14" fmla="*/ 14 w 14"/>
                <a:gd name="T15" fmla="*/ 9 h 40"/>
                <a:gd name="T16" fmla="*/ 8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8" y="6"/>
                  </a:moveTo>
                  <a:cubicBezTo>
                    <a:pt x="7" y="5"/>
                    <a:pt x="7" y="4"/>
                    <a:pt x="7" y="3"/>
                  </a:cubicBezTo>
                  <a:cubicBezTo>
                    <a:pt x="6" y="0"/>
                    <a:pt x="0" y="1"/>
                    <a:pt x="1" y="5"/>
                  </a:cubicBezTo>
                  <a:cubicBezTo>
                    <a:pt x="3" y="13"/>
                    <a:pt x="3" y="21"/>
                    <a:pt x="3" y="29"/>
                  </a:cubicBezTo>
                  <a:cubicBezTo>
                    <a:pt x="3" y="30"/>
                    <a:pt x="4" y="31"/>
                    <a:pt x="5" y="31"/>
                  </a:cubicBezTo>
                  <a:cubicBezTo>
                    <a:pt x="5" y="33"/>
                    <a:pt x="5" y="35"/>
                    <a:pt x="6" y="37"/>
                  </a:cubicBezTo>
                  <a:cubicBezTo>
                    <a:pt x="6" y="40"/>
                    <a:pt x="10" y="40"/>
                    <a:pt x="11" y="37"/>
                  </a:cubicBezTo>
                  <a:cubicBezTo>
                    <a:pt x="12" y="28"/>
                    <a:pt x="12" y="18"/>
                    <a:pt x="14" y="9"/>
                  </a:cubicBezTo>
                  <a:cubicBezTo>
                    <a:pt x="14" y="5"/>
                    <a:pt x="10" y="3"/>
                    <a:pt x="8"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4" name="Freeform 397"/>
            <p:cNvSpPr/>
            <p:nvPr/>
          </p:nvSpPr>
          <p:spPr bwMode="auto">
            <a:xfrm>
              <a:off x="3176588" y="6594476"/>
              <a:ext cx="63500" cy="228600"/>
            </a:xfrm>
            <a:custGeom>
              <a:avLst/>
              <a:gdLst>
                <a:gd name="T0" fmla="*/ 7 w 15"/>
                <a:gd name="T1" fmla="*/ 4 h 52"/>
                <a:gd name="T2" fmla="*/ 6 w 15"/>
                <a:gd name="T3" fmla="*/ 11 h 52"/>
                <a:gd name="T4" fmla="*/ 2 w 15"/>
                <a:gd name="T5" fmla="*/ 13 h 52"/>
                <a:gd name="T6" fmla="*/ 1 w 15"/>
                <a:gd name="T7" fmla="*/ 23 h 52"/>
                <a:gd name="T8" fmla="*/ 3 w 15"/>
                <a:gd name="T9" fmla="*/ 25 h 52"/>
                <a:gd name="T10" fmla="*/ 4 w 15"/>
                <a:gd name="T11" fmla="*/ 49 h 52"/>
                <a:gd name="T12" fmla="*/ 9 w 15"/>
                <a:gd name="T13" fmla="*/ 49 h 52"/>
                <a:gd name="T14" fmla="*/ 14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6" y="7"/>
                    <a:pt x="6" y="9"/>
                    <a:pt x="6" y="11"/>
                  </a:cubicBezTo>
                  <a:cubicBezTo>
                    <a:pt x="4" y="11"/>
                    <a:pt x="2" y="11"/>
                    <a:pt x="2" y="13"/>
                  </a:cubicBezTo>
                  <a:cubicBezTo>
                    <a:pt x="2" y="16"/>
                    <a:pt x="3" y="20"/>
                    <a:pt x="1" y="23"/>
                  </a:cubicBezTo>
                  <a:cubicBezTo>
                    <a:pt x="0" y="24"/>
                    <a:pt x="2" y="26"/>
                    <a:pt x="3" y="25"/>
                  </a:cubicBezTo>
                  <a:cubicBezTo>
                    <a:pt x="2" y="33"/>
                    <a:pt x="2" y="41"/>
                    <a:pt x="4" y="49"/>
                  </a:cubicBezTo>
                  <a:cubicBezTo>
                    <a:pt x="4" y="52"/>
                    <a:pt x="9" y="52"/>
                    <a:pt x="9" y="49"/>
                  </a:cubicBezTo>
                  <a:cubicBezTo>
                    <a:pt x="12" y="35"/>
                    <a:pt x="13" y="20"/>
                    <a:pt x="14" y="5"/>
                  </a:cubicBezTo>
                  <a:cubicBezTo>
                    <a:pt x="15" y="1"/>
                    <a:pt x="7"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5" name="Freeform 398"/>
            <p:cNvSpPr/>
            <p:nvPr/>
          </p:nvSpPr>
          <p:spPr bwMode="auto">
            <a:xfrm>
              <a:off x="2984501" y="6611939"/>
              <a:ext cx="50800" cy="206375"/>
            </a:xfrm>
            <a:custGeom>
              <a:avLst/>
              <a:gdLst>
                <a:gd name="T0" fmla="*/ 8 w 12"/>
                <a:gd name="T1" fmla="*/ 7 h 47"/>
                <a:gd name="T2" fmla="*/ 7 w 12"/>
                <a:gd name="T3" fmla="*/ 3 h 47"/>
                <a:gd name="T4" fmla="*/ 4 w 12"/>
                <a:gd name="T5" fmla="*/ 4 h 47"/>
                <a:gd name="T6" fmla="*/ 5 w 12"/>
                <a:gd name="T7" fmla="*/ 8 h 47"/>
                <a:gd name="T8" fmla="*/ 3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8" y="4"/>
                    <a:pt x="7" y="3"/>
                  </a:cubicBezTo>
                  <a:cubicBezTo>
                    <a:pt x="7" y="0"/>
                    <a:pt x="3" y="1"/>
                    <a:pt x="4" y="4"/>
                  </a:cubicBezTo>
                  <a:cubicBezTo>
                    <a:pt x="4" y="5"/>
                    <a:pt x="4" y="7"/>
                    <a:pt x="5" y="8"/>
                  </a:cubicBezTo>
                  <a:cubicBezTo>
                    <a:pt x="4" y="8"/>
                    <a:pt x="4" y="9"/>
                    <a:pt x="3" y="10"/>
                  </a:cubicBezTo>
                  <a:cubicBezTo>
                    <a:pt x="1" y="21"/>
                    <a:pt x="0" y="32"/>
                    <a:pt x="4" y="43"/>
                  </a:cubicBezTo>
                  <a:cubicBezTo>
                    <a:pt x="5" y="47"/>
                    <a:pt x="11" y="46"/>
                    <a:pt x="11" y="42"/>
                  </a:cubicBezTo>
                  <a:cubicBezTo>
                    <a:pt x="11" y="38"/>
                    <a:pt x="11" y="33"/>
                    <a:pt x="11" y="29"/>
                  </a:cubicBezTo>
                  <a:cubicBezTo>
                    <a:pt x="11" y="28"/>
                    <a:pt x="11" y="28"/>
                    <a:pt x="11" y="28"/>
                  </a:cubicBezTo>
                  <a:cubicBezTo>
                    <a:pt x="11" y="26"/>
                    <a:pt x="11" y="23"/>
                    <a:pt x="11" y="21"/>
                  </a:cubicBezTo>
                  <a:cubicBezTo>
                    <a:pt x="11" y="18"/>
                    <a:pt x="11" y="15"/>
                    <a:pt x="12"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6" name="Freeform 399"/>
            <p:cNvSpPr/>
            <p:nvPr/>
          </p:nvSpPr>
          <p:spPr bwMode="auto">
            <a:xfrm>
              <a:off x="2589213" y="6624639"/>
              <a:ext cx="53975" cy="119063"/>
            </a:xfrm>
            <a:custGeom>
              <a:avLst/>
              <a:gdLst>
                <a:gd name="T0" fmla="*/ 12 w 13"/>
                <a:gd name="T1" fmla="*/ 24 h 27"/>
                <a:gd name="T2" fmla="*/ 4 w 13"/>
                <a:gd name="T3" fmla="*/ 2 h 27"/>
                <a:gd name="T4" fmla="*/ 1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4" y="0"/>
                    <a:pt x="0" y="0"/>
                    <a:pt x="1" y="3"/>
                  </a:cubicBezTo>
                  <a:cubicBezTo>
                    <a:pt x="3" y="11"/>
                    <a:pt x="6"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7" name="Freeform 400"/>
            <p:cNvSpPr/>
            <p:nvPr/>
          </p:nvSpPr>
          <p:spPr bwMode="auto">
            <a:xfrm>
              <a:off x="2484438" y="6572251"/>
              <a:ext cx="74613"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8" y="18"/>
                    <a:pt x="12" y="8"/>
                  </a:cubicBezTo>
                  <a:cubicBezTo>
                    <a:pt x="14" y="4"/>
                    <a:pt x="8" y="0"/>
                    <a:pt x="6" y="4"/>
                  </a:cubicBezTo>
                  <a:cubicBezTo>
                    <a:pt x="0" y="17"/>
                    <a:pt x="3" y="29"/>
                    <a:pt x="10" y="41"/>
                  </a:cubicBezTo>
                  <a:cubicBezTo>
                    <a:pt x="13"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8" name="Freeform 401"/>
            <p:cNvSpPr/>
            <p:nvPr/>
          </p:nvSpPr>
          <p:spPr bwMode="auto">
            <a:xfrm>
              <a:off x="2755901" y="6629401"/>
              <a:ext cx="41275" cy="146050"/>
            </a:xfrm>
            <a:custGeom>
              <a:avLst/>
              <a:gdLst>
                <a:gd name="T0" fmla="*/ 2 w 10"/>
                <a:gd name="T1" fmla="*/ 5 h 33"/>
                <a:gd name="T2" fmla="*/ 2 w 10"/>
                <a:gd name="T3" fmla="*/ 29 h 33"/>
                <a:gd name="T4" fmla="*/ 9 w 10"/>
                <a:gd name="T5" fmla="*/ 27 h 33"/>
                <a:gd name="T6" fmla="*/ 9 w 10"/>
                <a:gd name="T7" fmla="*/ 6 h 33"/>
                <a:gd name="T8" fmla="*/ 2 w 10"/>
                <a:gd name="T9" fmla="*/ 5 h 33"/>
              </a:gdLst>
              <a:ahLst/>
              <a:cxnLst>
                <a:cxn ang="0">
                  <a:pos x="T0" y="T1"/>
                </a:cxn>
                <a:cxn ang="0">
                  <a:pos x="T2" y="T3"/>
                </a:cxn>
                <a:cxn ang="0">
                  <a:pos x="T4" y="T5"/>
                </a:cxn>
                <a:cxn ang="0">
                  <a:pos x="T6" y="T7"/>
                </a:cxn>
                <a:cxn ang="0">
                  <a:pos x="T8" y="T9"/>
                </a:cxn>
              </a:cxnLst>
              <a:rect l="0" t="0" r="r" b="b"/>
              <a:pathLst>
                <a:path w="10" h="33">
                  <a:moveTo>
                    <a:pt x="2" y="5"/>
                  </a:moveTo>
                  <a:cubicBezTo>
                    <a:pt x="0" y="12"/>
                    <a:pt x="0" y="21"/>
                    <a:pt x="2" y="29"/>
                  </a:cubicBezTo>
                  <a:cubicBezTo>
                    <a:pt x="4" y="33"/>
                    <a:pt x="9" y="31"/>
                    <a:pt x="9" y="27"/>
                  </a:cubicBezTo>
                  <a:cubicBezTo>
                    <a:pt x="7" y="20"/>
                    <a:pt x="7" y="13"/>
                    <a:pt x="9" y="6"/>
                  </a:cubicBezTo>
                  <a:cubicBezTo>
                    <a:pt x="10" y="2"/>
                    <a:pt x="4" y="0"/>
                    <a:pt x="2"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9" name="Freeform 402"/>
            <p:cNvSpPr/>
            <p:nvPr/>
          </p:nvSpPr>
          <p:spPr bwMode="auto">
            <a:xfrm>
              <a:off x="3273426" y="6567489"/>
              <a:ext cx="61913" cy="220663"/>
            </a:xfrm>
            <a:custGeom>
              <a:avLst/>
              <a:gdLst>
                <a:gd name="T0" fmla="*/ 11 w 15"/>
                <a:gd name="T1" fmla="*/ 28 h 50"/>
                <a:gd name="T2" fmla="*/ 13 w 15"/>
                <a:gd name="T3" fmla="*/ 6 h 50"/>
                <a:gd name="T4" fmla="*/ 6 w 15"/>
                <a:gd name="T5" fmla="*/ 4 h 50"/>
                <a:gd name="T6" fmla="*/ 5 w 15"/>
                <a:gd name="T7" fmla="*/ 15 h 50"/>
                <a:gd name="T8" fmla="*/ 3 w 15"/>
                <a:gd name="T9" fmla="*/ 17 h 50"/>
                <a:gd name="T10" fmla="*/ 5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0"/>
                    <a:pt x="11" y="13"/>
                    <a:pt x="13" y="6"/>
                  </a:cubicBezTo>
                  <a:cubicBezTo>
                    <a:pt x="15" y="2"/>
                    <a:pt x="8" y="0"/>
                    <a:pt x="6" y="4"/>
                  </a:cubicBezTo>
                  <a:cubicBezTo>
                    <a:pt x="5" y="8"/>
                    <a:pt x="5" y="11"/>
                    <a:pt x="5" y="15"/>
                  </a:cubicBezTo>
                  <a:cubicBezTo>
                    <a:pt x="4" y="15"/>
                    <a:pt x="4" y="16"/>
                    <a:pt x="3" y="17"/>
                  </a:cubicBezTo>
                  <a:cubicBezTo>
                    <a:pt x="0" y="27"/>
                    <a:pt x="0" y="36"/>
                    <a:pt x="5" y="46"/>
                  </a:cubicBezTo>
                  <a:cubicBezTo>
                    <a:pt x="7" y="50"/>
                    <a:pt x="13" y="46"/>
                    <a:pt x="11" y="42"/>
                  </a:cubicBezTo>
                  <a:cubicBezTo>
                    <a:pt x="9" y="38"/>
                    <a:pt x="9" y="34"/>
                    <a:pt x="8" y="30"/>
                  </a:cubicBezTo>
                  <a:cubicBezTo>
                    <a:pt x="10"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0" name="Freeform 403"/>
            <p:cNvSpPr/>
            <p:nvPr/>
          </p:nvSpPr>
          <p:spPr bwMode="auto">
            <a:xfrm>
              <a:off x="3360738" y="6624639"/>
              <a:ext cx="33338" cy="141288"/>
            </a:xfrm>
            <a:custGeom>
              <a:avLst/>
              <a:gdLst>
                <a:gd name="T0" fmla="*/ 6 w 8"/>
                <a:gd name="T1" fmla="*/ 4 h 32"/>
                <a:gd name="T2" fmla="*/ 1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3" y="32"/>
                    <a:pt x="7" y="32"/>
                    <a:pt x="7"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1" name="Freeform 404"/>
            <p:cNvSpPr/>
            <p:nvPr/>
          </p:nvSpPr>
          <p:spPr bwMode="auto">
            <a:xfrm>
              <a:off x="3384551" y="6607176"/>
              <a:ext cx="79375" cy="233363"/>
            </a:xfrm>
            <a:custGeom>
              <a:avLst/>
              <a:gdLst>
                <a:gd name="T0" fmla="*/ 17 w 19"/>
                <a:gd name="T1" fmla="*/ 46 h 53"/>
                <a:gd name="T2" fmla="*/ 12 w 19"/>
                <a:gd name="T3" fmla="*/ 14 h 53"/>
                <a:gd name="T4" fmla="*/ 12 w 19"/>
                <a:gd name="T5" fmla="*/ 13 h 53"/>
                <a:gd name="T6" fmla="*/ 12 w 19"/>
                <a:gd name="T7" fmla="*/ 4 h 53"/>
                <a:gd name="T8" fmla="*/ 7 w 19"/>
                <a:gd name="T9" fmla="*/ 4 h 53"/>
                <a:gd name="T10" fmla="*/ 8 w 19"/>
                <a:gd name="T11" fmla="*/ 12 h 53"/>
                <a:gd name="T12" fmla="*/ 7 w 19"/>
                <a:gd name="T13" fmla="*/ 14 h 53"/>
                <a:gd name="T14" fmla="*/ 6 w 19"/>
                <a:gd name="T15" fmla="*/ 22 h 53"/>
                <a:gd name="T16" fmla="*/ 4 w 19"/>
                <a:gd name="T17" fmla="*/ 22 h 53"/>
                <a:gd name="T18" fmla="*/ 0 w 19"/>
                <a:gd name="T19" fmla="*/ 39 h 53"/>
                <a:gd name="T20" fmla="*/ 2 w 19"/>
                <a:gd name="T21" fmla="*/ 39 h 53"/>
                <a:gd name="T22" fmla="*/ 6 w 19"/>
                <a:gd name="T23" fmla="*/ 25 h 53"/>
                <a:gd name="T24" fmla="*/ 10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4" y="25"/>
                    <a:pt x="12" y="14"/>
                  </a:cubicBezTo>
                  <a:cubicBezTo>
                    <a:pt x="12" y="13"/>
                    <a:pt x="12" y="13"/>
                    <a:pt x="12" y="13"/>
                  </a:cubicBezTo>
                  <a:cubicBezTo>
                    <a:pt x="12" y="10"/>
                    <a:pt x="12" y="12"/>
                    <a:pt x="12" y="4"/>
                  </a:cubicBezTo>
                  <a:cubicBezTo>
                    <a:pt x="12" y="0"/>
                    <a:pt x="7" y="0"/>
                    <a:pt x="7" y="4"/>
                  </a:cubicBezTo>
                  <a:cubicBezTo>
                    <a:pt x="7" y="12"/>
                    <a:pt x="7" y="10"/>
                    <a:pt x="8" y="12"/>
                  </a:cubicBezTo>
                  <a:cubicBezTo>
                    <a:pt x="7" y="13"/>
                    <a:pt x="7" y="13"/>
                    <a:pt x="7" y="14"/>
                  </a:cubicBezTo>
                  <a:cubicBezTo>
                    <a:pt x="6" y="16"/>
                    <a:pt x="6" y="19"/>
                    <a:pt x="6" y="22"/>
                  </a:cubicBezTo>
                  <a:cubicBezTo>
                    <a:pt x="5" y="21"/>
                    <a:pt x="5" y="22"/>
                    <a:pt x="4" y="22"/>
                  </a:cubicBezTo>
                  <a:cubicBezTo>
                    <a:pt x="3" y="28"/>
                    <a:pt x="2" y="33"/>
                    <a:pt x="0" y="39"/>
                  </a:cubicBezTo>
                  <a:cubicBezTo>
                    <a:pt x="0" y="40"/>
                    <a:pt x="2" y="40"/>
                    <a:pt x="2" y="39"/>
                  </a:cubicBezTo>
                  <a:cubicBezTo>
                    <a:pt x="4" y="35"/>
                    <a:pt x="5" y="30"/>
                    <a:pt x="6" y="25"/>
                  </a:cubicBezTo>
                  <a:cubicBezTo>
                    <a:pt x="6" y="33"/>
                    <a:pt x="7" y="41"/>
                    <a:pt x="10" y="48"/>
                  </a:cubicBezTo>
                  <a:cubicBezTo>
                    <a:pt x="12"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2" name="Freeform 405"/>
            <p:cNvSpPr/>
            <p:nvPr/>
          </p:nvSpPr>
          <p:spPr bwMode="auto">
            <a:xfrm>
              <a:off x="3489326" y="6726239"/>
              <a:ext cx="25400" cy="128588"/>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0" y="10"/>
                    <a:pt x="0" y="21"/>
                    <a:pt x="0" y="25"/>
                  </a:cubicBezTo>
                  <a:cubicBezTo>
                    <a:pt x="0" y="29"/>
                    <a:pt x="6" y="29"/>
                    <a:pt x="6" y="25"/>
                  </a:cubicBezTo>
                  <a:cubicBezTo>
                    <a:pt x="6" y="21"/>
                    <a:pt x="5"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3" name="Freeform 407"/>
            <p:cNvSpPr/>
            <p:nvPr/>
          </p:nvSpPr>
          <p:spPr bwMode="auto">
            <a:xfrm>
              <a:off x="3517900" y="6624638"/>
              <a:ext cx="42863" cy="176213"/>
            </a:xfrm>
            <a:custGeom>
              <a:avLst/>
              <a:gdLst>
                <a:gd name="T0" fmla="*/ 3 w 10"/>
                <a:gd name="T1" fmla="*/ 3 h 40"/>
                <a:gd name="T2" fmla="*/ 0 w 10"/>
                <a:gd name="T3" fmla="*/ 35 h 40"/>
                <a:gd name="T4" fmla="*/ 8 w 10"/>
                <a:gd name="T5" fmla="*/ 35 h 40"/>
                <a:gd name="T6" fmla="*/ 9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8" y="15"/>
                    <a:pt x="9"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4" name="Freeform 408"/>
            <p:cNvSpPr/>
            <p:nvPr/>
          </p:nvSpPr>
          <p:spPr bwMode="auto">
            <a:xfrm>
              <a:off x="3556000" y="6611938"/>
              <a:ext cx="71438" cy="250825"/>
            </a:xfrm>
            <a:custGeom>
              <a:avLst/>
              <a:gdLst>
                <a:gd name="T0" fmla="*/ 7 w 17"/>
                <a:gd name="T1" fmla="*/ 5 h 57"/>
                <a:gd name="T2" fmla="*/ 5 w 17"/>
                <a:gd name="T3" fmla="*/ 12 h 57"/>
                <a:gd name="T4" fmla="*/ 5 w 17"/>
                <a:gd name="T5" fmla="*/ 11 h 57"/>
                <a:gd name="T6" fmla="*/ 2 w 17"/>
                <a:gd name="T7" fmla="*/ 11 h 57"/>
                <a:gd name="T8" fmla="*/ 3 w 17"/>
                <a:gd name="T9" fmla="*/ 19 h 57"/>
                <a:gd name="T10" fmla="*/ 7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6" y="10"/>
                    <a:pt x="5" y="12"/>
                  </a:cubicBezTo>
                  <a:cubicBezTo>
                    <a:pt x="5" y="11"/>
                    <a:pt x="5" y="11"/>
                    <a:pt x="5" y="11"/>
                  </a:cubicBezTo>
                  <a:cubicBezTo>
                    <a:pt x="4" y="9"/>
                    <a:pt x="1" y="10"/>
                    <a:pt x="2" y="11"/>
                  </a:cubicBezTo>
                  <a:cubicBezTo>
                    <a:pt x="2" y="14"/>
                    <a:pt x="2" y="17"/>
                    <a:pt x="3" y="19"/>
                  </a:cubicBezTo>
                  <a:cubicBezTo>
                    <a:pt x="0" y="31"/>
                    <a:pt x="1" y="43"/>
                    <a:pt x="7" y="54"/>
                  </a:cubicBezTo>
                  <a:cubicBezTo>
                    <a:pt x="8" y="57"/>
                    <a:pt x="13" y="55"/>
                    <a:pt x="12" y="52"/>
                  </a:cubicBezTo>
                  <a:cubicBezTo>
                    <a:pt x="12"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5" name="Freeform 409"/>
            <p:cNvSpPr/>
            <p:nvPr/>
          </p:nvSpPr>
          <p:spPr bwMode="auto">
            <a:xfrm>
              <a:off x="3476625" y="6575426"/>
              <a:ext cx="33338" cy="160338"/>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6" name="Freeform 410"/>
            <p:cNvSpPr/>
            <p:nvPr/>
          </p:nvSpPr>
          <p:spPr bwMode="auto">
            <a:xfrm>
              <a:off x="3617913" y="6611938"/>
              <a:ext cx="63500" cy="176213"/>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9"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7" name="Freeform 411"/>
            <p:cNvSpPr/>
            <p:nvPr/>
          </p:nvSpPr>
          <p:spPr bwMode="auto">
            <a:xfrm>
              <a:off x="3714750"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8" name="Freeform 412"/>
            <p:cNvSpPr/>
            <p:nvPr/>
          </p:nvSpPr>
          <p:spPr bwMode="auto">
            <a:xfrm>
              <a:off x="3856038" y="6562726"/>
              <a:ext cx="58738" cy="234950"/>
            </a:xfrm>
            <a:custGeom>
              <a:avLst/>
              <a:gdLst>
                <a:gd name="T0" fmla="*/ 10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2 w 14"/>
                <a:gd name="T15" fmla="*/ 48 h 53"/>
                <a:gd name="T16" fmla="*/ 8 w 14"/>
                <a:gd name="T17" fmla="*/ 33 h 53"/>
                <a:gd name="T18" fmla="*/ 13 w 14"/>
                <a:gd name="T19" fmla="*/ 2 h 53"/>
                <a:gd name="T20" fmla="*/ 10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0" y="1"/>
                  </a:moveTo>
                  <a:cubicBezTo>
                    <a:pt x="8" y="8"/>
                    <a:pt x="6" y="14"/>
                    <a:pt x="5" y="21"/>
                  </a:cubicBezTo>
                  <a:cubicBezTo>
                    <a:pt x="3" y="21"/>
                    <a:pt x="0" y="22"/>
                    <a:pt x="0" y="24"/>
                  </a:cubicBezTo>
                  <a:cubicBezTo>
                    <a:pt x="0" y="31"/>
                    <a:pt x="1" y="38"/>
                    <a:pt x="4" y="44"/>
                  </a:cubicBezTo>
                  <a:cubicBezTo>
                    <a:pt x="4" y="45"/>
                    <a:pt x="4" y="45"/>
                    <a:pt x="4" y="45"/>
                  </a:cubicBezTo>
                  <a:cubicBezTo>
                    <a:pt x="4" y="46"/>
                    <a:pt x="4" y="46"/>
                    <a:pt x="5" y="46"/>
                  </a:cubicBezTo>
                  <a:cubicBezTo>
                    <a:pt x="6" y="48"/>
                    <a:pt x="6" y="49"/>
                    <a:pt x="7" y="50"/>
                  </a:cubicBezTo>
                  <a:cubicBezTo>
                    <a:pt x="9" y="53"/>
                    <a:pt x="13" y="51"/>
                    <a:pt x="12" y="48"/>
                  </a:cubicBezTo>
                  <a:cubicBezTo>
                    <a:pt x="11" y="43"/>
                    <a:pt x="9" y="38"/>
                    <a:pt x="8" y="33"/>
                  </a:cubicBezTo>
                  <a:cubicBezTo>
                    <a:pt x="9" y="22"/>
                    <a:pt x="10" y="12"/>
                    <a:pt x="13" y="2"/>
                  </a:cubicBezTo>
                  <a:cubicBezTo>
                    <a:pt x="14"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9" name="Freeform 413"/>
            <p:cNvSpPr/>
            <p:nvPr/>
          </p:nvSpPr>
          <p:spPr bwMode="auto">
            <a:xfrm>
              <a:off x="3922713" y="6557963"/>
              <a:ext cx="71438" cy="212725"/>
            </a:xfrm>
            <a:custGeom>
              <a:avLst/>
              <a:gdLst>
                <a:gd name="T0" fmla="*/ 12 w 17"/>
                <a:gd name="T1" fmla="*/ 2 h 48"/>
                <a:gd name="T2" fmla="*/ 1 w 17"/>
                <a:gd name="T3" fmla="*/ 44 h 48"/>
                <a:gd name="T4" fmla="*/ 7 w 17"/>
                <a:gd name="T5" fmla="*/ 44 h 48"/>
                <a:gd name="T6" fmla="*/ 16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7" y="48"/>
                    <a:pt x="7" y="44"/>
                  </a:cubicBezTo>
                  <a:cubicBezTo>
                    <a:pt x="8" y="30"/>
                    <a:pt x="9" y="16"/>
                    <a:pt x="16"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0" name="Freeform 414"/>
            <p:cNvSpPr/>
            <p:nvPr/>
          </p:nvSpPr>
          <p:spPr bwMode="auto">
            <a:xfrm>
              <a:off x="4006850" y="6597651"/>
              <a:ext cx="33338" cy="195263"/>
            </a:xfrm>
            <a:custGeom>
              <a:avLst/>
              <a:gdLst>
                <a:gd name="T0" fmla="*/ 6 w 8"/>
                <a:gd name="T1" fmla="*/ 2 h 44"/>
                <a:gd name="T2" fmla="*/ 2 w 8"/>
                <a:gd name="T3" fmla="*/ 2 h 44"/>
                <a:gd name="T4" fmla="*/ 2 w 8"/>
                <a:gd name="T5" fmla="*/ 14 h 44"/>
                <a:gd name="T6" fmla="*/ 0 w 8"/>
                <a:gd name="T7" fmla="*/ 16 h 44"/>
                <a:gd name="T8" fmla="*/ 0 w 8"/>
                <a:gd name="T9" fmla="*/ 33 h 44"/>
                <a:gd name="T10" fmla="*/ 2 w 8"/>
                <a:gd name="T11" fmla="*/ 35 h 44"/>
                <a:gd name="T12" fmla="*/ 2 w 8"/>
                <a:gd name="T13" fmla="*/ 41 h 44"/>
                <a:gd name="T14" fmla="*/ 7 w 8"/>
                <a:gd name="T15" fmla="*/ 41 h 44"/>
                <a:gd name="T16" fmla="*/ 6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6" y="44"/>
                    <a:pt x="7" y="41"/>
                  </a:cubicBezTo>
                  <a:cubicBezTo>
                    <a:pt x="8"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1" name="Freeform 415"/>
            <p:cNvSpPr/>
            <p:nvPr/>
          </p:nvSpPr>
          <p:spPr bwMode="auto">
            <a:xfrm>
              <a:off x="4098925" y="6545263"/>
              <a:ext cx="74613" cy="211138"/>
            </a:xfrm>
            <a:custGeom>
              <a:avLst/>
              <a:gdLst>
                <a:gd name="T0" fmla="*/ 17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30 h 48"/>
                <a:gd name="T16" fmla="*/ 0 w 18"/>
                <a:gd name="T17" fmla="*/ 31 h 48"/>
                <a:gd name="T18" fmla="*/ 0 w 18"/>
                <a:gd name="T19" fmla="*/ 43 h 48"/>
                <a:gd name="T20" fmla="*/ 1 w 18"/>
                <a:gd name="T21" fmla="*/ 43 h 48"/>
                <a:gd name="T22" fmla="*/ 8 w 18"/>
                <a:gd name="T23" fmla="*/ 43 h 48"/>
                <a:gd name="T24" fmla="*/ 8 w 18"/>
                <a:gd name="T25" fmla="*/ 42 h 48"/>
                <a:gd name="T26" fmla="*/ 8 w 18"/>
                <a:gd name="T27" fmla="*/ 45 h 48"/>
                <a:gd name="T28" fmla="*/ 13 w 18"/>
                <a:gd name="T29" fmla="*/ 46 h 48"/>
                <a:gd name="T30" fmla="*/ 17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7" y="44"/>
                  </a:moveTo>
                  <a:cubicBezTo>
                    <a:pt x="14" y="35"/>
                    <a:pt x="14"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1" y="21"/>
                    <a:pt x="1" y="30"/>
                  </a:cubicBezTo>
                  <a:cubicBezTo>
                    <a:pt x="0" y="29"/>
                    <a:pt x="0" y="30"/>
                    <a:pt x="0" y="31"/>
                  </a:cubicBezTo>
                  <a:cubicBezTo>
                    <a:pt x="0" y="35"/>
                    <a:pt x="0" y="39"/>
                    <a:pt x="0" y="43"/>
                  </a:cubicBezTo>
                  <a:cubicBezTo>
                    <a:pt x="0" y="44"/>
                    <a:pt x="1" y="44"/>
                    <a:pt x="1"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2" name="Freeform 416"/>
            <p:cNvSpPr/>
            <p:nvPr/>
          </p:nvSpPr>
          <p:spPr bwMode="auto">
            <a:xfrm>
              <a:off x="4252913" y="6611938"/>
              <a:ext cx="20638" cy="144463"/>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3" name="Freeform 417"/>
            <p:cNvSpPr/>
            <p:nvPr/>
          </p:nvSpPr>
          <p:spPr bwMode="auto">
            <a:xfrm>
              <a:off x="4314825" y="6597651"/>
              <a:ext cx="58738" cy="177800"/>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0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2" y="13"/>
                    <a:pt x="2" y="21"/>
                    <a:pt x="3" y="29"/>
                  </a:cubicBezTo>
                  <a:cubicBezTo>
                    <a:pt x="3" y="30"/>
                    <a:pt x="4" y="31"/>
                    <a:pt x="5" y="31"/>
                  </a:cubicBezTo>
                  <a:cubicBezTo>
                    <a:pt x="5" y="33"/>
                    <a:pt x="5" y="35"/>
                    <a:pt x="5" y="37"/>
                  </a:cubicBezTo>
                  <a:cubicBezTo>
                    <a:pt x="6" y="40"/>
                    <a:pt x="10" y="40"/>
                    <a:pt x="10" y="37"/>
                  </a:cubicBezTo>
                  <a:cubicBezTo>
                    <a:pt x="12"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4" name="Freeform 418"/>
            <p:cNvSpPr/>
            <p:nvPr/>
          </p:nvSpPr>
          <p:spPr bwMode="auto">
            <a:xfrm>
              <a:off x="4386263" y="6594476"/>
              <a:ext cx="66675" cy="228600"/>
            </a:xfrm>
            <a:custGeom>
              <a:avLst/>
              <a:gdLst>
                <a:gd name="T0" fmla="*/ 7 w 16"/>
                <a:gd name="T1" fmla="*/ 4 h 52"/>
                <a:gd name="T2" fmla="*/ 6 w 16"/>
                <a:gd name="T3" fmla="*/ 11 h 52"/>
                <a:gd name="T4" fmla="*/ 3 w 16"/>
                <a:gd name="T5" fmla="*/ 13 h 52"/>
                <a:gd name="T6" fmla="*/ 1 w 16"/>
                <a:gd name="T7" fmla="*/ 23 h 52"/>
                <a:gd name="T8" fmla="*/ 4 w 16"/>
                <a:gd name="T9" fmla="*/ 25 h 52"/>
                <a:gd name="T10" fmla="*/ 4 w 16"/>
                <a:gd name="T11" fmla="*/ 49 h 52"/>
                <a:gd name="T12" fmla="*/ 10 w 16"/>
                <a:gd name="T13" fmla="*/ 49 h 52"/>
                <a:gd name="T14" fmla="*/ 15 w 16"/>
                <a:gd name="T15" fmla="*/ 5 h 52"/>
                <a:gd name="T16" fmla="*/ 7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4"/>
                  </a:moveTo>
                  <a:cubicBezTo>
                    <a:pt x="7" y="7"/>
                    <a:pt x="7" y="9"/>
                    <a:pt x="6" y="11"/>
                  </a:cubicBezTo>
                  <a:cubicBezTo>
                    <a:pt x="5" y="11"/>
                    <a:pt x="3" y="11"/>
                    <a:pt x="3" y="13"/>
                  </a:cubicBezTo>
                  <a:cubicBezTo>
                    <a:pt x="3" y="16"/>
                    <a:pt x="3" y="20"/>
                    <a:pt x="1" y="23"/>
                  </a:cubicBezTo>
                  <a:cubicBezTo>
                    <a:pt x="0" y="24"/>
                    <a:pt x="3" y="26"/>
                    <a:pt x="4" y="25"/>
                  </a:cubicBezTo>
                  <a:cubicBezTo>
                    <a:pt x="3" y="33"/>
                    <a:pt x="3" y="41"/>
                    <a:pt x="4" y="49"/>
                  </a:cubicBezTo>
                  <a:cubicBezTo>
                    <a:pt x="5" y="52"/>
                    <a:pt x="9" y="52"/>
                    <a:pt x="10" y="49"/>
                  </a:cubicBezTo>
                  <a:cubicBezTo>
                    <a:pt x="13" y="35"/>
                    <a:pt x="13" y="20"/>
                    <a:pt x="15" y="5"/>
                  </a:cubicBezTo>
                  <a:cubicBezTo>
                    <a:pt x="16"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5" name="Freeform 419"/>
            <p:cNvSpPr/>
            <p:nvPr/>
          </p:nvSpPr>
          <p:spPr bwMode="auto">
            <a:xfrm>
              <a:off x="4198938" y="6611938"/>
              <a:ext cx="49213" cy="206375"/>
            </a:xfrm>
            <a:custGeom>
              <a:avLst/>
              <a:gdLst>
                <a:gd name="T0" fmla="*/ 8 w 12"/>
                <a:gd name="T1" fmla="*/ 7 h 47"/>
                <a:gd name="T2" fmla="*/ 7 w 12"/>
                <a:gd name="T3" fmla="*/ 3 h 47"/>
                <a:gd name="T4" fmla="*/ 3 w 12"/>
                <a:gd name="T5" fmla="*/ 4 h 47"/>
                <a:gd name="T6" fmla="*/ 4 w 12"/>
                <a:gd name="T7" fmla="*/ 8 h 47"/>
                <a:gd name="T8" fmla="*/ 3 w 12"/>
                <a:gd name="T9" fmla="*/ 10 h 47"/>
                <a:gd name="T10" fmla="*/ 4 w 12"/>
                <a:gd name="T11" fmla="*/ 43 h 47"/>
                <a:gd name="T12" fmla="*/ 11 w 12"/>
                <a:gd name="T13" fmla="*/ 42 h 47"/>
                <a:gd name="T14" fmla="*/ 10 w 12"/>
                <a:gd name="T15" fmla="*/ 29 h 47"/>
                <a:gd name="T16" fmla="*/ 11 w 12"/>
                <a:gd name="T17" fmla="*/ 28 h 47"/>
                <a:gd name="T18" fmla="*/ 11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7" y="4"/>
                    <a:pt x="7" y="3"/>
                  </a:cubicBezTo>
                  <a:cubicBezTo>
                    <a:pt x="6" y="0"/>
                    <a:pt x="3" y="1"/>
                    <a:pt x="3" y="4"/>
                  </a:cubicBezTo>
                  <a:cubicBezTo>
                    <a:pt x="4" y="5"/>
                    <a:pt x="4" y="7"/>
                    <a:pt x="4" y="8"/>
                  </a:cubicBezTo>
                  <a:cubicBezTo>
                    <a:pt x="4" y="8"/>
                    <a:pt x="3" y="9"/>
                    <a:pt x="3" y="10"/>
                  </a:cubicBezTo>
                  <a:cubicBezTo>
                    <a:pt x="1" y="21"/>
                    <a:pt x="0" y="32"/>
                    <a:pt x="4" y="43"/>
                  </a:cubicBezTo>
                  <a:cubicBezTo>
                    <a:pt x="5" y="47"/>
                    <a:pt x="11" y="46"/>
                    <a:pt x="11" y="42"/>
                  </a:cubicBezTo>
                  <a:cubicBezTo>
                    <a:pt x="11" y="38"/>
                    <a:pt x="11" y="33"/>
                    <a:pt x="10" y="29"/>
                  </a:cubicBezTo>
                  <a:cubicBezTo>
                    <a:pt x="11" y="28"/>
                    <a:pt x="11" y="28"/>
                    <a:pt x="11" y="28"/>
                  </a:cubicBezTo>
                  <a:cubicBezTo>
                    <a:pt x="11" y="26"/>
                    <a:pt x="11" y="23"/>
                    <a:pt x="11" y="21"/>
                  </a:cubicBezTo>
                  <a:cubicBezTo>
                    <a:pt x="11"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6" name="Freeform 420"/>
            <p:cNvSpPr/>
            <p:nvPr/>
          </p:nvSpPr>
          <p:spPr bwMode="auto">
            <a:xfrm>
              <a:off x="3802063" y="6624638"/>
              <a:ext cx="53975" cy="119063"/>
            </a:xfrm>
            <a:custGeom>
              <a:avLst/>
              <a:gdLst>
                <a:gd name="T0" fmla="*/ 12 w 13"/>
                <a:gd name="T1" fmla="*/ 24 h 27"/>
                <a:gd name="T2" fmla="*/ 4 w 13"/>
                <a:gd name="T3" fmla="*/ 2 h 27"/>
                <a:gd name="T4" fmla="*/ 0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3" y="0"/>
                    <a:pt x="0" y="0"/>
                    <a:pt x="0" y="3"/>
                  </a:cubicBezTo>
                  <a:cubicBezTo>
                    <a:pt x="3"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7" name="Freeform 421"/>
            <p:cNvSpPr/>
            <p:nvPr/>
          </p:nvSpPr>
          <p:spPr bwMode="auto">
            <a:xfrm>
              <a:off x="3697288" y="6572251"/>
              <a:ext cx="76200"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4" y="4"/>
                    <a:pt x="8" y="0"/>
                    <a:pt x="6" y="4"/>
                  </a:cubicBezTo>
                  <a:cubicBezTo>
                    <a:pt x="0" y="17"/>
                    <a:pt x="3"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8" name="Freeform 422"/>
            <p:cNvSpPr/>
            <p:nvPr/>
          </p:nvSpPr>
          <p:spPr bwMode="auto">
            <a:xfrm>
              <a:off x="3963988" y="6629401"/>
              <a:ext cx="46038" cy="146050"/>
            </a:xfrm>
            <a:custGeom>
              <a:avLst/>
              <a:gdLst>
                <a:gd name="T0" fmla="*/ 3 w 11"/>
                <a:gd name="T1" fmla="*/ 5 h 33"/>
                <a:gd name="T2" fmla="*/ 3 w 11"/>
                <a:gd name="T3" fmla="*/ 29 h 33"/>
                <a:gd name="T4" fmla="*/ 9 w 11"/>
                <a:gd name="T5" fmla="*/ 27 h 33"/>
                <a:gd name="T6" fmla="*/ 9 w 11"/>
                <a:gd name="T7" fmla="*/ 6 h 33"/>
                <a:gd name="T8" fmla="*/ 3 w 11"/>
                <a:gd name="T9" fmla="*/ 5 h 33"/>
              </a:gdLst>
              <a:ahLst/>
              <a:cxnLst>
                <a:cxn ang="0">
                  <a:pos x="T0" y="T1"/>
                </a:cxn>
                <a:cxn ang="0">
                  <a:pos x="T2" y="T3"/>
                </a:cxn>
                <a:cxn ang="0">
                  <a:pos x="T4" y="T5"/>
                </a:cxn>
                <a:cxn ang="0">
                  <a:pos x="T6" y="T7"/>
                </a:cxn>
                <a:cxn ang="0">
                  <a:pos x="T8" y="T9"/>
                </a:cxn>
              </a:cxnLst>
              <a:rect l="0" t="0" r="r" b="b"/>
              <a:pathLst>
                <a:path w="11" h="33">
                  <a:moveTo>
                    <a:pt x="3" y="5"/>
                  </a:moveTo>
                  <a:cubicBezTo>
                    <a:pt x="0" y="12"/>
                    <a:pt x="1" y="21"/>
                    <a:pt x="3" y="29"/>
                  </a:cubicBezTo>
                  <a:cubicBezTo>
                    <a:pt x="4" y="33"/>
                    <a:pt x="10" y="31"/>
                    <a:pt x="9" y="27"/>
                  </a:cubicBezTo>
                  <a:cubicBezTo>
                    <a:pt x="8" y="20"/>
                    <a:pt x="7" y="13"/>
                    <a:pt x="9" y="6"/>
                  </a:cubicBezTo>
                  <a:cubicBezTo>
                    <a:pt x="11"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9" name="Freeform 423"/>
            <p:cNvSpPr/>
            <p:nvPr/>
          </p:nvSpPr>
          <p:spPr bwMode="auto">
            <a:xfrm>
              <a:off x="4486275" y="6567488"/>
              <a:ext cx="61913" cy="220663"/>
            </a:xfrm>
            <a:custGeom>
              <a:avLst/>
              <a:gdLst>
                <a:gd name="T0" fmla="*/ 10 w 15"/>
                <a:gd name="T1" fmla="*/ 28 h 50"/>
                <a:gd name="T2" fmla="*/ 13 w 15"/>
                <a:gd name="T3" fmla="*/ 6 h 50"/>
                <a:gd name="T4" fmla="*/ 6 w 15"/>
                <a:gd name="T5" fmla="*/ 4 h 50"/>
                <a:gd name="T6" fmla="*/ 4 w 15"/>
                <a:gd name="T7" fmla="*/ 15 h 50"/>
                <a:gd name="T8" fmla="*/ 3 w 15"/>
                <a:gd name="T9" fmla="*/ 17 h 50"/>
                <a:gd name="T10" fmla="*/ 4 w 15"/>
                <a:gd name="T11" fmla="*/ 46 h 50"/>
                <a:gd name="T12" fmla="*/ 11 w 15"/>
                <a:gd name="T13" fmla="*/ 42 h 50"/>
                <a:gd name="T14" fmla="*/ 8 w 15"/>
                <a:gd name="T15" fmla="*/ 30 h 50"/>
                <a:gd name="T16" fmla="*/ 10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0" y="28"/>
                  </a:moveTo>
                  <a:cubicBezTo>
                    <a:pt x="11" y="20"/>
                    <a:pt x="11" y="13"/>
                    <a:pt x="13" y="6"/>
                  </a:cubicBezTo>
                  <a:cubicBezTo>
                    <a:pt x="15" y="2"/>
                    <a:pt x="7" y="0"/>
                    <a:pt x="6" y="4"/>
                  </a:cubicBezTo>
                  <a:cubicBezTo>
                    <a:pt x="5" y="8"/>
                    <a:pt x="4" y="11"/>
                    <a:pt x="4" y="15"/>
                  </a:cubicBezTo>
                  <a:cubicBezTo>
                    <a:pt x="4" y="15"/>
                    <a:pt x="3" y="16"/>
                    <a:pt x="3" y="17"/>
                  </a:cubicBezTo>
                  <a:cubicBezTo>
                    <a:pt x="0" y="27"/>
                    <a:pt x="0" y="36"/>
                    <a:pt x="4" y="46"/>
                  </a:cubicBezTo>
                  <a:cubicBezTo>
                    <a:pt x="6" y="50"/>
                    <a:pt x="13" y="46"/>
                    <a:pt x="11" y="42"/>
                  </a:cubicBezTo>
                  <a:cubicBezTo>
                    <a:pt x="9" y="38"/>
                    <a:pt x="8" y="34"/>
                    <a:pt x="8" y="30"/>
                  </a:cubicBezTo>
                  <a:cubicBezTo>
                    <a:pt x="9" y="30"/>
                    <a:pt x="10" y="29"/>
                    <a:pt x="10"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0" name="Freeform 424"/>
            <p:cNvSpPr/>
            <p:nvPr/>
          </p:nvSpPr>
          <p:spPr bwMode="auto">
            <a:xfrm>
              <a:off x="4573588" y="6624638"/>
              <a:ext cx="33338" cy="141288"/>
            </a:xfrm>
            <a:custGeom>
              <a:avLst/>
              <a:gdLst>
                <a:gd name="T0" fmla="*/ 5 w 8"/>
                <a:gd name="T1" fmla="*/ 4 h 32"/>
                <a:gd name="T2" fmla="*/ 0 w 8"/>
                <a:gd name="T3" fmla="*/ 5 h 32"/>
                <a:gd name="T4" fmla="*/ 3 w 8"/>
                <a:gd name="T5" fmla="*/ 29 h 32"/>
                <a:gd name="T6" fmla="*/ 7 w 8"/>
                <a:gd name="T7" fmla="*/ 29 h 32"/>
                <a:gd name="T8" fmla="*/ 5 w 8"/>
                <a:gd name="T9" fmla="*/ 4 h 32"/>
              </a:gdLst>
              <a:ahLst/>
              <a:cxnLst>
                <a:cxn ang="0">
                  <a:pos x="T0" y="T1"/>
                </a:cxn>
                <a:cxn ang="0">
                  <a:pos x="T2" y="T3"/>
                </a:cxn>
                <a:cxn ang="0">
                  <a:pos x="T4" y="T5"/>
                </a:cxn>
                <a:cxn ang="0">
                  <a:pos x="T6" y="T7"/>
                </a:cxn>
                <a:cxn ang="0">
                  <a:pos x="T8" y="T9"/>
                </a:cxn>
              </a:cxnLst>
              <a:rect l="0" t="0" r="r" b="b"/>
              <a:pathLst>
                <a:path w="8" h="32">
                  <a:moveTo>
                    <a:pt x="5" y="4"/>
                  </a:moveTo>
                  <a:cubicBezTo>
                    <a:pt x="5" y="0"/>
                    <a:pt x="0" y="2"/>
                    <a:pt x="0" y="5"/>
                  </a:cubicBezTo>
                  <a:cubicBezTo>
                    <a:pt x="2" y="13"/>
                    <a:pt x="2" y="21"/>
                    <a:pt x="3" y="29"/>
                  </a:cubicBezTo>
                  <a:cubicBezTo>
                    <a:pt x="3" y="32"/>
                    <a:pt x="7" y="32"/>
                    <a:pt x="7" y="29"/>
                  </a:cubicBezTo>
                  <a:cubicBezTo>
                    <a:pt x="8" y="20"/>
                    <a:pt x="7" y="12"/>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1" name="Freeform 425"/>
            <p:cNvSpPr/>
            <p:nvPr/>
          </p:nvSpPr>
          <p:spPr bwMode="auto">
            <a:xfrm>
              <a:off x="4598988" y="6607176"/>
              <a:ext cx="79375" cy="233363"/>
            </a:xfrm>
            <a:custGeom>
              <a:avLst/>
              <a:gdLst>
                <a:gd name="T0" fmla="*/ 17 w 19"/>
                <a:gd name="T1" fmla="*/ 46 h 53"/>
                <a:gd name="T2" fmla="*/ 12 w 19"/>
                <a:gd name="T3" fmla="*/ 14 h 53"/>
                <a:gd name="T4" fmla="*/ 11 w 19"/>
                <a:gd name="T5" fmla="*/ 13 h 53"/>
                <a:gd name="T6" fmla="*/ 11 w 19"/>
                <a:gd name="T7" fmla="*/ 4 h 53"/>
                <a:gd name="T8" fmla="*/ 7 w 19"/>
                <a:gd name="T9" fmla="*/ 4 h 53"/>
                <a:gd name="T10" fmla="*/ 7 w 19"/>
                <a:gd name="T11" fmla="*/ 12 h 53"/>
                <a:gd name="T12" fmla="*/ 6 w 19"/>
                <a:gd name="T13" fmla="*/ 14 h 53"/>
                <a:gd name="T14" fmla="*/ 6 w 19"/>
                <a:gd name="T15" fmla="*/ 22 h 53"/>
                <a:gd name="T16" fmla="*/ 4 w 19"/>
                <a:gd name="T17" fmla="*/ 22 h 53"/>
                <a:gd name="T18" fmla="*/ 0 w 19"/>
                <a:gd name="T19" fmla="*/ 39 h 53"/>
                <a:gd name="T20" fmla="*/ 2 w 19"/>
                <a:gd name="T21" fmla="*/ 39 h 53"/>
                <a:gd name="T22" fmla="*/ 5 w 19"/>
                <a:gd name="T23" fmla="*/ 25 h 53"/>
                <a:gd name="T24" fmla="*/ 9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3" y="25"/>
                    <a:pt x="12" y="14"/>
                  </a:cubicBezTo>
                  <a:cubicBezTo>
                    <a:pt x="12" y="13"/>
                    <a:pt x="12" y="13"/>
                    <a:pt x="11" y="13"/>
                  </a:cubicBezTo>
                  <a:cubicBezTo>
                    <a:pt x="11" y="10"/>
                    <a:pt x="11" y="12"/>
                    <a:pt x="11" y="4"/>
                  </a:cubicBezTo>
                  <a:cubicBezTo>
                    <a:pt x="11" y="0"/>
                    <a:pt x="7" y="0"/>
                    <a:pt x="7" y="4"/>
                  </a:cubicBezTo>
                  <a:cubicBezTo>
                    <a:pt x="7" y="12"/>
                    <a:pt x="7" y="10"/>
                    <a:pt x="7" y="12"/>
                  </a:cubicBezTo>
                  <a:cubicBezTo>
                    <a:pt x="7" y="13"/>
                    <a:pt x="6" y="13"/>
                    <a:pt x="6" y="14"/>
                  </a:cubicBezTo>
                  <a:cubicBezTo>
                    <a:pt x="6" y="16"/>
                    <a:pt x="6" y="19"/>
                    <a:pt x="6" y="22"/>
                  </a:cubicBezTo>
                  <a:cubicBezTo>
                    <a:pt x="5" y="21"/>
                    <a:pt x="4" y="22"/>
                    <a:pt x="4" y="22"/>
                  </a:cubicBezTo>
                  <a:cubicBezTo>
                    <a:pt x="2" y="28"/>
                    <a:pt x="2" y="33"/>
                    <a:pt x="0" y="39"/>
                  </a:cubicBezTo>
                  <a:cubicBezTo>
                    <a:pt x="0" y="40"/>
                    <a:pt x="2" y="40"/>
                    <a:pt x="2" y="39"/>
                  </a:cubicBezTo>
                  <a:cubicBezTo>
                    <a:pt x="3" y="35"/>
                    <a:pt x="4" y="30"/>
                    <a:pt x="5" y="25"/>
                  </a:cubicBezTo>
                  <a:cubicBezTo>
                    <a:pt x="5" y="33"/>
                    <a:pt x="6" y="41"/>
                    <a:pt x="9" y="48"/>
                  </a:cubicBezTo>
                  <a:cubicBezTo>
                    <a:pt x="11"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2" name="Freeform 426"/>
            <p:cNvSpPr/>
            <p:nvPr/>
          </p:nvSpPr>
          <p:spPr bwMode="auto">
            <a:xfrm>
              <a:off x="4699000" y="6726238"/>
              <a:ext cx="28575" cy="128588"/>
            </a:xfrm>
            <a:custGeom>
              <a:avLst/>
              <a:gdLst>
                <a:gd name="T0" fmla="*/ 6 w 7"/>
                <a:gd name="T1" fmla="*/ 3 h 29"/>
                <a:gd name="T2" fmla="*/ 1 w 7"/>
                <a:gd name="T3" fmla="*/ 3 h 29"/>
                <a:gd name="T4" fmla="*/ 0 w 7"/>
                <a:gd name="T5" fmla="*/ 25 h 29"/>
                <a:gd name="T6" fmla="*/ 7 w 7"/>
                <a:gd name="T7" fmla="*/ 25 h 29"/>
                <a:gd name="T8" fmla="*/ 6 w 7"/>
                <a:gd name="T9" fmla="*/ 3 h 29"/>
              </a:gdLst>
              <a:ahLst/>
              <a:cxnLst>
                <a:cxn ang="0">
                  <a:pos x="T0" y="T1"/>
                </a:cxn>
                <a:cxn ang="0">
                  <a:pos x="T2" y="T3"/>
                </a:cxn>
                <a:cxn ang="0">
                  <a:pos x="T4" y="T5"/>
                </a:cxn>
                <a:cxn ang="0">
                  <a:pos x="T6" y="T7"/>
                </a:cxn>
                <a:cxn ang="0">
                  <a:pos x="T8" y="T9"/>
                </a:cxn>
              </a:cxnLst>
              <a:rect l="0" t="0" r="r" b="b"/>
              <a:pathLst>
                <a:path w="7" h="29">
                  <a:moveTo>
                    <a:pt x="6" y="3"/>
                  </a:moveTo>
                  <a:cubicBezTo>
                    <a:pt x="5" y="0"/>
                    <a:pt x="2" y="0"/>
                    <a:pt x="1" y="3"/>
                  </a:cubicBezTo>
                  <a:cubicBezTo>
                    <a:pt x="1" y="10"/>
                    <a:pt x="0" y="21"/>
                    <a:pt x="0" y="25"/>
                  </a:cubicBezTo>
                  <a:cubicBezTo>
                    <a:pt x="0" y="29"/>
                    <a:pt x="7" y="29"/>
                    <a:pt x="7" y="25"/>
                  </a:cubicBezTo>
                  <a:cubicBezTo>
                    <a:pt x="7" y="21"/>
                    <a:pt x="6"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3" name="Freeform 427"/>
            <p:cNvSpPr/>
            <p:nvPr/>
          </p:nvSpPr>
          <p:spPr bwMode="auto">
            <a:xfrm>
              <a:off x="4727575" y="6624638"/>
              <a:ext cx="41275" cy="176213"/>
            </a:xfrm>
            <a:custGeom>
              <a:avLst/>
              <a:gdLst>
                <a:gd name="T0" fmla="*/ 3 w 10"/>
                <a:gd name="T1" fmla="*/ 3 h 40"/>
                <a:gd name="T2" fmla="*/ 1 w 10"/>
                <a:gd name="T3" fmla="*/ 35 h 40"/>
                <a:gd name="T4" fmla="*/ 9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1" y="14"/>
                    <a:pt x="0" y="24"/>
                    <a:pt x="1" y="35"/>
                  </a:cubicBezTo>
                  <a:cubicBezTo>
                    <a:pt x="1" y="40"/>
                    <a:pt x="9" y="40"/>
                    <a:pt x="9" y="35"/>
                  </a:cubicBezTo>
                  <a:cubicBezTo>
                    <a:pt x="9"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4" name="Freeform 428"/>
            <p:cNvSpPr/>
            <p:nvPr/>
          </p:nvSpPr>
          <p:spPr bwMode="auto">
            <a:xfrm>
              <a:off x="4768850" y="6611938"/>
              <a:ext cx="71438" cy="250825"/>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2" y="14"/>
                    <a:pt x="2" y="17"/>
                    <a:pt x="2" y="19"/>
                  </a:cubicBezTo>
                  <a:cubicBezTo>
                    <a:pt x="0" y="31"/>
                    <a:pt x="1" y="43"/>
                    <a:pt x="6" y="54"/>
                  </a:cubicBezTo>
                  <a:cubicBezTo>
                    <a:pt x="8"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5" name="Freeform 429"/>
            <p:cNvSpPr/>
            <p:nvPr/>
          </p:nvSpPr>
          <p:spPr bwMode="auto">
            <a:xfrm>
              <a:off x="4686300" y="6575426"/>
              <a:ext cx="33338" cy="160338"/>
            </a:xfrm>
            <a:custGeom>
              <a:avLst/>
              <a:gdLst>
                <a:gd name="T0" fmla="*/ 0 w 8"/>
                <a:gd name="T1" fmla="*/ 5 h 36"/>
                <a:gd name="T2" fmla="*/ 1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1"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6" name="Freeform 430"/>
            <p:cNvSpPr/>
            <p:nvPr/>
          </p:nvSpPr>
          <p:spPr bwMode="auto">
            <a:xfrm>
              <a:off x="4827588" y="6611938"/>
              <a:ext cx="66675" cy="176213"/>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1" y="15"/>
                    <a:pt x="0" y="26"/>
                    <a:pt x="4" y="37"/>
                  </a:cubicBezTo>
                  <a:cubicBezTo>
                    <a:pt x="5" y="40"/>
                    <a:pt x="10" y="40"/>
                    <a:pt x="10" y="36"/>
                  </a:cubicBezTo>
                  <a:cubicBezTo>
                    <a:pt x="10" y="27"/>
                    <a:pt x="9" y="18"/>
                    <a:pt x="13" y="10"/>
                  </a:cubicBezTo>
                  <a:cubicBezTo>
                    <a:pt x="16" y="4"/>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7" name="Freeform 431"/>
            <p:cNvSpPr/>
            <p:nvPr/>
          </p:nvSpPr>
          <p:spPr bwMode="auto">
            <a:xfrm>
              <a:off x="4927600" y="6686551"/>
              <a:ext cx="33338" cy="136525"/>
            </a:xfrm>
            <a:custGeom>
              <a:avLst/>
              <a:gdLst>
                <a:gd name="T0" fmla="*/ 0 w 8"/>
                <a:gd name="T1" fmla="*/ 5 h 31"/>
                <a:gd name="T2" fmla="*/ 1 w 8"/>
                <a:gd name="T3" fmla="*/ 27 h 31"/>
                <a:gd name="T4" fmla="*/ 6 w 8"/>
                <a:gd name="T5" fmla="*/ 27 h 31"/>
                <a:gd name="T6" fmla="*/ 7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6" y="27"/>
                  </a:cubicBezTo>
                  <a:cubicBezTo>
                    <a:pt x="7" y="20"/>
                    <a:pt x="7" y="12"/>
                    <a:pt x="7"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8" name="Freeform 432"/>
            <p:cNvSpPr/>
            <p:nvPr/>
          </p:nvSpPr>
          <p:spPr bwMode="auto">
            <a:xfrm>
              <a:off x="5068888" y="6562726"/>
              <a:ext cx="55563" cy="234950"/>
            </a:xfrm>
            <a:custGeom>
              <a:avLst/>
              <a:gdLst>
                <a:gd name="T0" fmla="*/ 10 w 13"/>
                <a:gd name="T1" fmla="*/ 1 h 53"/>
                <a:gd name="T2" fmla="*/ 4 w 13"/>
                <a:gd name="T3" fmla="*/ 21 h 53"/>
                <a:gd name="T4" fmla="*/ 0 w 13"/>
                <a:gd name="T5" fmla="*/ 24 h 53"/>
                <a:gd name="T6" fmla="*/ 3 w 13"/>
                <a:gd name="T7" fmla="*/ 44 h 53"/>
                <a:gd name="T8" fmla="*/ 4 w 13"/>
                <a:gd name="T9" fmla="*/ 45 h 53"/>
                <a:gd name="T10" fmla="*/ 5 w 13"/>
                <a:gd name="T11" fmla="*/ 46 h 53"/>
                <a:gd name="T12" fmla="*/ 7 w 13"/>
                <a:gd name="T13" fmla="*/ 50 h 53"/>
                <a:gd name="T14" fmla="*/ 12 w 13"/>
                <a:gd name="T15" fmla="*/ 48 h 53"/>
                <a:gd name="T16" fmla="*/ 8 w 13"/>
                <a:gd name="T17" fmla="*/ 33 h 53"/>
                <a:gd name="T18" fmla="*/ 13 w 13"/>
                <a:gd name="T19" fmla="*/ 2 h 53"/>
                <a:gd name="T20" fmla="*/ 10 w 1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1"/>
                  </a:moveTo>
                  <a:cubicBezTo>
                    <a:pt x="7" y="8"/>
                    <a:pt x="5" y="14"/>
                    <a:pt x="4" y="21"/>
                  </a:cubicBezTo>
                  <a:cubicBezTo>
                    <a:pt x="2" y="21"/>
                    <a:pt x="0" y="22"/>
                    <a:pt x="0" y="24"/>
                  </a:cubicBezTo>
                  <a:cubicBezTo>
                    <a:pt x="0" y="31"/>
                    <a:pt x="1" y="38"/>
                    <a:pt x="3" y="44"/>
                  </a:cubicBezTo>
                  <a:cubicBezTo>
                    <a:pt x="4" y="45"/>
                    <a:pt x="4" y="45"/>
                    <a:pt x="4" y="45"/>
                  </a:cubicBezTo>
                  <a:cubicBezTo>
                    <a:pt x="4" y="46"/>
                    <a:pt x="4" y="46"/>
                    <a:pt x="5" y="46"/>
                  </a:cubicBezTo>
                  <a:cubicBezTo>
                    <a:pt x="5" y="48"/>
                    <a:pt x="6" y="49"/>
                    <a:pt x="7" y="50"/>
                  </a:cubicBezTo>
                  <a:cubicBezTo>
                    <a:pt x="9" y="53"/>
                    <a:pt x="13" y="51"/>
                    <a:pt x="12" y="48"/>
                  </a:cubicBezTo>
                  <a:cubicBezTo>
                    <a:pt x="10" y="43"/>
                    <a:pt x="9" y="38"/>
                    <a:pt x="8" y="33"/>
                  </a:cubicBezTo>
                  <a:cubicBezTo>
                    <a:pt x="8" y="22"/>
                    <a:pt x="9" y="12"/>
                    <a:pt x="13" y="2"/>
                  </a:cubicBezTo>
                  <a:cubicBezTo>
                    <a:pt x="13"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9" name="Freeform 433"/>
            <p:cNvSpPr/>
            <p:nvPr/>
          </p:nvSpPr>
          <p:spPr bwMode="auto">
            <a:xfrm>
              <a:off x="5135563" y="6557963"/>
              <a:ext cx="71438" cy="212725"/>
            </a:xfrm>
            <a:custGeom>
              <a:avLst/>
              <a:gdLst>
                <a:gd name="T0" fmla="*/ 12 w 17"/>
                <a:gd name="T1" fmla="*/ 2 h 48"/>
                <a:gd name="T2" fmla="*/ 1 w 17"/>
                <a:gd name="T3" fmla="*/ 44 h 48"/>
                <a:gd name="T4" fmla="*/ 6 w 17"/>
                <a:gd name="T5" fmla="*/ 44 h 48"/>
                <a:gd name="T6" fmla="*/ 15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6" y="48"/>
                    <a:pt x="6" y="44"/>
                  </a:cubicBezTo>
                  <a:cubicBezTo>
                    <a:pt x="7" y="30"/>
                    <a:pt x="8" y="16"/>
                    <a:pt x="15" y="4"/>
                  </a:cubicBezTo>
                  <a:cubicBezTo>
                    <a:pt x="17"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0" name="Freeform 434"/>
            <p:cNvSpPr/>
            <p:nvPr/>
          </p:nvSpPr>
          <p:spPr bwMode="auto">
            <a:xfrm>
              <a:off x="5219700" y="6597651"/>
              <a:ext cx="28575" cy="195263"/>
            </a:xfrm>
            <a:custGeom>
              <a:avLst/>
              <a:gdLst>
                <a:gd name="T0" fmla="*/ 6 w 7"/>
                <a:gd name="T1" fmla="*/ 2 h 44"/>
                <a:gd name="T2" fmla="*/ 2 w 7"/>
                <a:gd name="T3" fmla="*/ 2 h 44"/>
                <a:gd name="T4" fmla="*/ 1 w 7"/>
                <a:gd name="T5" fmla="*/ 14 h 44"/>
                <a:gd name="T6" fmla="*/ 0 w 7"/>
                <a:gd name="T7" fmla="*/ 16 h 44"/>
                <a:gd name="T8" fmla="*/ 0 w 7"/>
                <a:gd name="T9" fmla="*/ 33 h 44"/>
                <a:gd name="T10" fmla="*/ 1 w 7"/>
                <a:gd name="T11" fmla="*/ 35 h 44"/>
                <a:gd name="T12" fmla="*/ 2 w 7"/>
                <a:gd name="T13" fmla="*/ 41 h 44"/>
                <a:gd name="T14" fmla="*/ 6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2" y="10"/>
                    <a:pt x="1" y="14"/>
                  </a:cubicBezTo>
                  <a:cubicBezTo>
                    <a:pt x="0" y="15"/>
                    <a:pt x="0" y="15"/>
                    <a:pt x="0" y="16"/>
                  </a:cubicBezTo>
                  <a:cubicBezTo>
                    <a:pt x="0" y="22"/>
                    <a:pt x="0" y="27"/>
                    <a:pt x="0" y="33"/>
                  </a:cubicBezTo>
                  <a:cubicBezTo>
                    <a:pt x="0" y="34"/>
                    <a:pt x="0" y="35"/>
                    <a:pt x="1" y="35"/>
                  </a:cubicBezTo>
                  <a:cubicBezTo>
                    <a:pt x="1" y="37"/>
                    <a:pt x="1" y="39"/>
                    <a:pt x="2" y="41"/>
                  </a:cubicBezTo>
                  <a:cubicBezTo>
                    <a:pt x="2" y="44"/>
                    <a:pt x="6" y="44"/>
                    <a:pt x="6" y="41"/>
                  </a:cubicBezTo>
                  <a:cubicBezTo>
                    <a:pt x="7" y="28"/>
                    <a:pt x="6"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1" name="Freeform 435"/>
            <p:cNvSpPr/>
            <p:nvPr/>
          </p:nvSpPr>
          <p:spPr bwMode="auto">
            <a:xfrm>
              <a:off x="5307013" y="6545263"/>
              <a:ext cx="79375" cy="211138"/>
            </a:xfrm>
            <a:custGeom>
              <a:avLst/>
              <a:gdLst>
                <a:gd name="T0" fmla="*/ 18 w 19"/>
                <a:gd name="T1" fmla="*/ 44 h 48"/>
                <a:gd name="T2" fmla="*/ 17 w 19"/>
                <a:gd name="T3" fmla="*/ 17 h 48"/>
                <a:gd name="T4" fmla="*/ 10 w 19"/>
                <a:gd name="T5" fmla="*/ 15 h 48"/>
                <a:gd name="T6" fmla="*/ 10 w 19"/>
                <a:gd name="T7" fmla="*/ 15 h 48"/>
                <a:gd name="T8" fmla="*/ 9 w 19"/>
                <a:gd name="T9" fmla="*/ 16 h 48"/>
                <a:gd name="T10" fmla="*/ 10 w 19"/>
                <a:gd name="T11" fmla="*/ 4 h 48"/>
                <a:gd name="T12" fmla="*/ 5 w 19"/>
                <a:gd name="T13" fmla="*/ 3 h 48"/>
                <a:gd name="T14" fmla="*/ 2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7" y="13"/>
                    <a:pt x="11" y="11"/>
                    <a:pt x="10" y="15"/>
                  </a:cubicBezTo>
                  <a:cubicBezTo>
                    <a:pt x="10" y="15"/>
                    <a:pt x="10" y="15"/>
                    <a:pt x="10" y="15"/>
                  </a:cubicBezTo>
                  <a:cubicBezTo>
                    <a:pt x="9" y="16"/>
                    <a:pt x="9" y="16"/>
                    <a:pt x="9" y="16"/>
                  </a:cubicBezTo>
                  <a:cubicBezTo>
                    <a:pt x="10" y="12"/>
                    <a:pt x="10" y="8"/>
                    <a:pt x="10" y="4"/>
                  </a:cubicBezTo>
                  <a:cubicBezTo>
                    <a:pt x="11" y="1"/>
                    <a:pt x="5" y="0"/>
                    <a:pt x="5" y="3"/>
                  </a:cubicBezTo>
                  <a:cubicBezTo>
                    <a:pt x="3" y="12"/>
                    <a:pt x="2" y="21"/>
                    <a:pt x="2" y="30"/>
                  </a:cubicBezTo>
                  <a:cubicBezTo>
                    <a:pt x="1" y="29"/>
                    <a:pt x="0" y="30"/>
                    <a:pt x="0" y="31"/>
                  </a:cubicBezTo>
                  <a:cubicBezTo>
                    <a:pt x="0" y="35"/>
                    <a:pt x="0" y="39"/>
                    <a:pt x="0" y="43"/>
                  </a:cubicBezTo>
                  <a:cubicBezTo>
                    <a:pt x="0" y="44"/>
                    <a:pt x="2" y="44"/>
                    <a:pt x="2" y="43"/>
                  </a:cubicBezTo>
                  <a:cubicBezTo>
                    <a:pt x="3" y="47"/>
                    <a:pt x="9" y="47"/>
                    <a:pt x="9" y="43"/>
                  </a:cubicBezTo>
                  <a:cubicBezTo>
                    <a:pt x="9" y="42"/>
                    <a:pt x="9" y="42"/>
                    <a:pt x="9" y="42"/>
                  </a:cubicBezTo>
                  <a:cubicBezTo>
                    <a:pt x="9"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2" name="Freeform 436"/>
            <p:cNvSpPr/>
            <p:nvPr/>
          </p:nvSpPr>
          <p:spPr bwMode="auto">
            <a:xfrm>
              <a:off x="5461000" y="6611938"/>
              <a:ext cx="25400" cy="144463"/>
            </a:xfrm>
            <a:custGeom>
              <a:avLst/>
              <a:gdLst>
                <a:gd name="T0" fmla="*/ 5 w 6"/>
                <a:gd name="T1" fmla="*/ 3 h 33"/>
                <a:gd name="T2" fmla="*/ 1 w 6"/>
                <a:gd name="T3" fmla="*/ 3 h 33"/>
                <a:gd name="T4" fmla="*/ 1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1" y="0"/>
                    <a:pt x="1" y="3"/>
                  </a:cubicBezTo>
                  <a:cubicBezTo>
                    <a:pt x="0" y="12"/>
                    <a:pt x="0" y="21"/>
                    <a:pt x="1" y="30"/>
                  </a:cubicBezTo>
                  <a:cubicBezTo>
                    <a:pt x="1" y="33"/>
                    <a:pt x="5" y="33"/>
                    <a:pt x="5" y="30"/>
                  </a:cubicBezTo>
                  <a:cubicBezTo>
                    <a:pt x="6" y="21"/>
                    <a:pt x="6"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3" name="Freeform 437"/>
            <p:cNvSpPr/>
            <p:nvPr/>
          </p:nvSpPr>
          <p:spPr bwMode="auto">
            <a:xfrm>
              <a:off x="5524500" y="6597651"/>
              <a:ext cx="61913" cy="177800"/>
            </a:xfrm>
            <a:custGeom>
              <a:avLst/>
              <a:gdLst>
                <a:gd name="T0" fmla="*/ 8 w 15"/>
                <a:gd name="T1" fmla="*/ 6 h 40"/>
                <a:gd name="T2" fmla="*/ 7 w 15"/>
                <a:gd name="T3" fmla="*/ 3 h 40"/>
                <a:gd name="T4" fmla="*/ 1 w 15"/>
                <a:gd name="T5" fmla="*/ 5 h 40"/>
                <a:gd name="T6" fmla="*/ 3 w 15"/>
                <a:gd name="T7" fmla="*/ 29 h 40"/>
                <a:gd name="T8" fmla="*/ 5 w 15"/>
                <a:gd name="T9" fmla="*/ 31 h 40"/>
                <a:gd name="T10" fmla="*/ 6 w 15"/>
                <a:gd name="T11" fmla="*/ 37 h 40"/>
                <a:gd name="T12" fmla="*/ 11 w 15"/>
                <a:gd name="T13" fmla="*/ 37 h 40"/>
                <a:gd name="T14" fmla="*/ 14 w 15"/>
                <a:gd name="T15" fmla="*/ 9 h 40"/>
                <a:gd name="T16" fmla="*/ 8 w 15"/>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0">
                  <a:moveTo>
                    <a:pt x="8" y="6"/>
                  </a:moveTo>
                  <a:cubicBezTo>
                    <a:pt x="8" y="5"/>
                    <a:pt x="8" y="4"/>
                    <a:pt x="7" y="3"/>
                  </a:cubicBezTo>
                  <a:cubicBezTo>
                    <a:pt x="6" y="0"/>
                    <a:pt x="0" y="1"/>
                    <a:pt x="1" y="5"/>
                  </a:cubicBezTo>
                  <a:cubicBezTo>
                    <a:pt x="3" y="13"/>
                    <a:pt x="3" y="21"/>
                    <a:pt x="3" y="29"/>
                  </a:cubicBezTo>
                  <a:cubicBezTo>
                    <a:pt x="3" y="30"/>
                    <a:pt x="4" y="31"/>
                    <a:pt x="5" y="31"/>
                  </a:cubicBezTo>
                  <a:cubicBezTo>
                    <a:pt x="5" y="33"/>
                    <a:pt x="6" y="35"/>
                    <a:pt x="6" y="37"/>
                  </a:cubicBezTo>
                  <a:cubicBezTo>
                    <a:pt x="6" y="40"/>
                    <a:pt x="11" y="40"/>
                    <a:pt x="11" y="37"/>
                  </a:cubicBezTo>
                  <a:cubicBezTo>
                    <a:pt x="12" y="28"/>
                    <a:pt x="12" y="18"/>
                    <a:pt x="14" y="9"/>
                  </a:cubicBezTo>
                  <a:cubicBezTo>
                    <a:pt x="15" y="5"/>
                    <a:pt x="10" y="3"/>
                    <a:pt x="8"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4" name="Freeform 438"/>
            <p:cNvSpPr/>
            <p:nvPr/>
          </p:nvSpPr>
          <p:spPr bwMode="auto">
            <a:xfrm>
              <a:off x="5599113" y="6594476"/>
              <a:ext cx="61913" cy="228600"/>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7"/>
                    <a:pt x="6" y="9"/>
                    <a:pt x="6" y="11"/>
                  </a:cubicBezTo>
                  <a:cubicBezTo>
                    <a:pt x="4" y="11"/>
                    <a:pt x="2" y="11"/>
                    <a:pt x="2" y="13"/>
                  </a:cubicBezTo>
                  <a:cubicBezTo>
                    <a:pt x="2" y="16"/>
                    <a:pt x="3" y="20"/>
                    <a:pt x="1" y="23"/>
                  </a:cubicBezTo>
                  <a:cubicBezTo>
                    <a:pt x="0" y="24"/>
                    <a:pt x="2" y="26"/>
                    <a:pt x="4" y="25"/>
                  </a:cubicBezTo>
                  <a:cubicBezTo>
                    <a:pt x="3" y="33"/>
                    <a:pt x="2" y="41"/>
                    <a:pt x="4" y="49"/>
                  </a:cubicBezTo>
                  <a:cubicBezTo>
                    <a:pt x="4" y="52"/>
                    <a:pt x="9" y="52"/>
                    <a:pt x="10" y="49"/>
                  </a:cubicBezTo>
                  <a:cubicBezTo>
                    <a:pt x="13" y="35"/>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5" name="Freeform 439"/>
            <p:cNvSpPr/>
            <p:nvPr/>
          </p:nvSpPr>
          <p:spPr bwMode="auto">
            <a:xfrm>
              <a:off x="5407025" y="6611938"/>
              <a:ext cx="50800" cy="206375"/>
            </a:xfrm>
            <a:custGeom>
              <a:avLst/>
              <a:gdLst>
                <a:gd name="T0" fmla="*/ 9 w 12"/>
                <a:gd name="T1" fmla="*/ 7 h 47"/>
                <a:gd name="T2" fmla="*/ 8 w 12"/>
                <a:gd name="T3" fmla="*/ 3 h 47"/>
                <a:gd name="T4" fmla="*/ 4 w 12"/>
                <a:gd name="T5" fmla="*/ 4 h 47"/>
                <a:gd name="T6" fmla="*/ 5 w 12"/>
                <a:gd name="T7" fmla="*/ 8 h 47"/>
                <a:gd name="T8" fmla="*/ 4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9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9" y="7"/>
                  </a:moveTo>
                  <a:cubicBezTo>
                    <a:pt x="8" y="6"/>
                    <a:pt x="8" y="4"/>
                    <a:pt x="8" y="3"/>
                  </a:cubicBezTo>
                  <a:cubicBezTo>
                    <a:pt x="7" y="0"/>
                    <a:pt x="3" y="1"/>
                    <a:pt x="4" y="4"/>
                  </a:cubicBezTo>
                  <a:cubicBezTo>
                    <a:pt x="4" y="5"/>
                    <a:pt x="5" y="7"/>
                    <a:pt x="5" y="8"/>
                  </a:cubicBezTo>
                  <a:cubicBezTo>
                    <a:pt x="4" y="8"/>
                    <a:pt x="4" y="9"/>
                    <a:pt x="4" y="10"/>
                  </a:cubicBezTo>
                  <a:cubicBezTo>
                    <a:pt x="1" y="21"/>
                    <a:pt x="0" y="32"/>
                    <a:pt x="4" y="43"/>
                  </a:cubicBezTo>
                  <a:cubicBezTo>
                    <a:pt x="6" y="47"/>
                    <a:pt x="11" y="46"/>
                    <a:pt x="11" y="42"/>
                  </a:cubicBezTo>
                  <a:cubicBezTo>
                    <a:pt x="11" y="38"/>
                    <a:pt x="11" y="33"/>
                    <a:pt x="11" y="29"/>
                  </a:cubicBezTo>
                  <a:cubicBezTo>
                    <a:pt x="11" y="28"/>
                    <a:pt x="11" y="28"/>
                    <a:pt x="11" y="28"/>
                  </a:cubicBezTo>
                  <a:cubicBezTo>
                    <a:pt x="11" y="26"/>
                    <a:pt x="11" y="23"/>
                    <a:pt x="11" y="21"/>
                  </a:cubicBezTo>
                  <a:cubicBezTo>
                    <a:pt x="11" y="18"/>
                    <a:pt x="12" y="15"/>
                    <a:pt x="12" y="13"/>
                  </a:cubicBezTo>
                  <a:cubicBezTo>
                    <a:pt x="12" y="10"/>
                    <a:pt x="11" y="8"/>
                    <a:pt x="9"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6" name="Freeform 440"/>
            <p:cNvSpPr/>
            <p:nvPr/>
          </p:nvSpPr>
          <p:spPr bwMode="auto">
            <a:xfrm>
              <a:off x="5014913" y="6624638"/>
              <a:ext cx="50800" cy="119063"/>
            </a:xfrm>
            <a:custGeom>
              <a:avLst/>
              <a:gdLst>
                <a:gd name="T0" fmla="*/ 11 w 12"/>
                <a:gd name="T1" fmla="*/ 24 h 27"/>
                <a:gd name="T2" fmla="*/ 4 w 12"/>
                <a:gd name="T3" fmla="*/ 2 h 27"/>
                <a:gd name="T4" fmla="*/ 0 w 12"/>
                <a:gd name="T5" fmla="*/ 3 h 27"/>
                <a:gd name="T6" fmla="*/ 9 w 12"/>
                <a:gd name="T7" fmla="*/ 26 h 27"/>
                <a:gd name="T8" fmla="*/ 11 w 12"/>
                <a:gd name="T9" fmla="*/ 24 h 27"/>
              </a:gdLst>
              <a:ahLst/>
              <a:cxnLst>
                <a:cxn ang="0">
                  <a:pos x="T0" y="T1"/>
                </a:cxn>
                <a:cxn ang="0">
                  <a:pos x="T2" y="T3"/>
                </a:cxn>
                <a:cxn ang="0">
                  <a:pos x="T4" y="T5"/>
                </a:cxn>
                <a:cxn ang="0">
                  <a:pos x="T6" y="T7"/>
                </a:cxn>
                <a:cxn ang="0">
                  <a:pos x="T8" y="T9"/>
                </a:cxn>
              </a:cxnLst>
              <a:rect l="0" t="0" r="r" b="b"/>
              <a:pathLst>
                <a:path w="12" h="27">
                  <a:moveTo>
                    <a:pt x="11" y="24"/>
                  </a:moveTo>
                  <a:cubicBezTo>
                    <a:pt x="8" y="17"/>
                    <a:pt x="6" y="10"/>
                    <a:pt x="4" y="2"/>
                  </a:cubicBezTo>
                  <a:cubicBezTo>
                    <a:pt x="3" y="0"/>
                    <a:pt x="0" y="0"/>
                    <a:pt x="0" y="3"/>
                  </a:cubicBezTo>
                  <a:cubicBezTo>
                    <a:pt x="2" y="11"/>
                    <a:pt x="5" y="18"/>
                    <a:pt x="9" y="26"/>
                  </a:cubicBezTo>
                  <a:cubicBezTo>
                    <a:pt x="10" y="27"/>
                    <a:pt x="12" y="26"/>
                    <a:pt x="11"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7" name="Freeform 441"/>
            <p:cNvSpPr/>
            <p:nvPr/>
          </p:nvSpPr>
          <p:spPr bwMode="auto">
            <a:xfrm>
              <a:off x="4911725" y="6572251"/>
              <a:ext cx="74613"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3" y="4"/>
                    <a:pt x="8" y="0"/>
                    <a:pt x="6" y="4"/>
                  </a:cubicBezTo>
                  <a:cubicBezTo>
                    <a:pt x="0" y="17"/>
                    <a:pt x="2"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8" name="Freeform 442"/>
            <p:cNvSpPr/>
            <p:nvPr/>
          </p:nvSpPr>
          <p:spPr bwMode="auto">
            <a:xfrm>
              <a:off x="5178425" y="6629401"/>
              <a:ext cx="41275" cy="146050"/>
            </a:xfrm>
            <a:custGeom>
              <a:avLst/>
              <a:gdLst>
                <a:gd name="T0" fmla="*/ 3 w 10"/>
                <a:gd name="T1" fmla="*/ 5 h 33"/>
                <a:gd name="T2" fmla="*/ 3 w 10"/>
                <a:gd name="T3" fmla="*/ 29 h 33"/>
                <a:gd name="T4" fmla="*/ 9 w 10"/>
                <a:gd name="T5" fmla="*/ 27 h 33"/>
                <a:gd name="T6" fmla="*/ 9 w 10"/>
                <a:gd name="T7" fmla="*/ 6 h 33"/>
                <a:gd name="T8" fmla="*/ 3 w 10"/>
                <a:gd name="T9" fmla="*/ 5 h 33"/>
              </a:gdLst>
              <a:ahLst/>
              <a:cxnLst>
                <a:cxn ang="0">
                  <a:pos x="T0" y="T1"/>
                </a:cxn>
                <a:cxn ang="0">
                  <a:pos x="T2" y="T3"/>
                </a:cxn>
                <a:cxn ang="0">
                  <a:pos x="T4" y="T5"/>
                </a:cxn>
                <a:cxn ang="0">
                  <a:pos x="T6" y="T7"/>
                </a:cxn>
                <a:cxn ang="0">
                  <a:pos x="T8" y="T9"/>
                </a:cxn>
              </a:cxnLst>
              <a:rect l="0" t="0" r="r" b="b"/>
              <a:pathLst>
                <a:path w="10" h="33">
                  <a:moveTo>
                    <a:pt x="3" y="5"/>
                  </a:moveTo>
                  <a:cubicBezTo>
                    <a:pt x="0" y="12"/>
                    <a:pt x="0" y="21"/>
                    <a:pt x="3" y="29"/>
                  </a:cubicBezTo>
                  <a:cubicBezTo>
                    <a:pt x="4" y="33"/>
                    <a:pt x="9" y="31"/>
                    <a:pt x="9" y="27"/>
                  </a:cubicBezTo>
                  <a:cubicBezTo>
                    <a:pt x="8" y="20"/>
                    <a:pt x="7" y="13"/>
                    <a:pt x="9" y="6"/>
                  </a:cubicBezTo>
                  <a:cubicBezTo>
                    <a:pt x="10"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9" name="Freeform 443"/>
            <p:cNvSpPr/>
            <p:nvPr/>
          </p:nvSpPr>
          <p:spPr bwMode="auto">
            <a:xfrm>
              <a:off x="5694363" y="6567488"/>
              <a:ext cx="63500" cy="220663"/>
            </a:xfrm>
            <a:custGeom>
              <a:avLst/>
              <a:gdLst>
                <a:gd name="T0" fmla="*/ 11 w 15"/>
                <a:gd name="T1" fmla="*/ 28 h 50"/>
                <a:gd name="T2" fmla="*/ 14 w 15"/>
                <a:gd name="T3" fmla="*/ 6 h 50"/>
                <a:gd name="T4" fmla="*/ 7 w 15"/>
                <a:gd name="T5" fmla="*/ 4 h 50"/>
                <a:gd name="T6" fmla="*/ 5 w 15"/>
                <a:gd name="T7" fmla="*/ 15 h 50"/>
                <a:gd name="T8" fmla="*/ 4 w 15"/>
                <a:gd name="T9" fmla="*/ 17 h 50"/>
                <a:gd name="T10" fmla="*/ 5 w 15"/>
                <a:gd name="T11" fmla="*/ 46 h 50"/>
                <a:gd name="T12" fmla="*/ 11 w 15"/>
                <a:gd name="T13" fmla="*/ 42 h 50"/>
                <a:gd name="T14" fmla="*/ 9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2" y="20"/>
                    <a:pt x="12" y="13"/>
                    <a:pt x="14" y="6"/>
                  </a:cubicBezTo>
                  <a:cubicBezTo>
                    <a:pt x="15" y="2"/>
                    <a:pt x="8" y="0"/>
                    <a:pt x="7" y="4"/>
                  </a:cubicBezTo>
                  <a:cubicBezTo>
                    <a:pt x="6" y="8"/>
                    <a:pt x="5" y="11"/>
                    <a:pt x="5" y="15"/>
                  </a:cubicBezTo>
                  <a:cubicBezTo>
                    <a:pt x="4" y="15"/>
                    <a:pt x="4" y="16"/>
                    <a:pt x="4" y="17"/>
                  </a:cubicBezTo>
                  <a:cubicBezTo>
                    <a:pt x="1" y="27"/>
                    <a:pt x="0" y="36"/>
                    <a:pt x="5" y="46"/>
                  </a:cubicBezTo>
                  <a:cubicBezTo>
                    <a:pt x="7" y="50"/>
                    <a:pt x="13" y="46"/>
                    <a:pt x="11" y="42"/>
                  </a:cubicBezTo>
                  <a:cubicBezTo>
                    <a:pt x="10" y="38"/>
                    <a:pt x="9" y="34"/>
                    <a:pt x="9" y="30"/>
                  </a:cubicBezTo>
                  <a:cubicBezTo>
                    <a:pt x="10"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0" name="Freeform 444"/>
            <p:cNvSpPr/>
            <p:nvPr/>
          </p:nvSpPr>
          <p:spPr bwMode="auto">
            <a:xfrm>
              <a:off x="5781675" y="6624638"/>
              <a:ext cx="34925" cy="141288"/>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1" name="Freeform 445"/>
            <p:cNvSpPr/>
            <p:nvPr/>
          </p:nvSpPr>
          <p:spPr bwMode="auto">
            <a:xfrm>
              <a:off x="5807075" y="6607176"/>
              <a:ext cx="79375" cy="233363"/>
            </a:xfrm>
            <a:custGeom>
              <a:avLst/>
              <a:gdLst>
                <a:gd name="T0" fmla="*/ 18 w 19"/>
                <a:gd name="T1" fmla="*/ 46 h 53"/>
                <a:gd name="T2" fmla="*/ 12 w 19"/>
                <a:gd name="T3" fmla="*/ 14 h 53"/>
                <a:gd name="T4" fmla="*/ 12 w 19"/>
                <a:gd name="T5" fmla="*/ 13 h 53"/>
                <a:gd name="T6" fmla="*/ 12 w 19"/>
                <a:gd name="T7" fmla="*/ 4 h 53"/>
                <a:gd name="T8" fmla="*/ 8 w 19"/>
                <a:gd name="T9" fmla="*/ 4 h 53"/>
                <a:gd name="T10" fmla="*/ 8 w 19"/>
                <a:gd name="T11" fmla="*/ 12 h 53"/>
                <a:gd name="T12" fmla="*/ 7 w 19"/>
                <a:gd name="T13" fmla="*/ 14 h 53"/>
                <a:gd name="T14" fmla="*/ 6 w 19"/>
                <a:gd name="T15" fmla="*/ 22 h 53"/>
                <a:gd name="T16" fmla="*/ 5 w 19"/>
                <a:gd name="T17" fmla="*/ 22 h 53"/>
                <a:gd name="T18" fmla="*/ 1 w 19"/>
                <a:gd name="T19" fmla="*/ 39 h 53"/>
                <a:gd name="T20" fmla="*/ 3 w 19"/>
                <a:gd name="T21" fmla="*/ 39 h 53"/>
                <a:gd name="T22" fmla="*/ 6 w 19"/>
                <a:gd name="T23" fmla="*/ 25 h 53"/>
                <a:gd name="T24" fmla="*/ 10 w 19"/>
                <a:gd name="T25" fmla="*/ 48 h 53"/>
                <a:gd name="T26" fmla="*/ 18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8" y="46"/>
                  </a:moveTo>
                  <a:cubicBezTo>
                    <a:pt x="14" y="36"/>
                    <a:pt x="14" y="25"/>
                    <a:pt x="12" y="14"/>
                  </a:cubicBezTo>
                  <a:cubicBezTo>
                    <a:pt x="12" y="13"/>
                    <a:pt x="12" y="13"/>
                    <a:pt x="12" y="13"/>
                  </a:cubicBezTo>
                  <a:cubicBezTo>
                    <a:pt x="12" y="10"/>
                    <a:pt x="12" y="12"/>
                    <a:pt x="12" y="4"/>
                  </a:cubicBezTo>
                  <a:cubicBezTo>
                    <a:pt x="12" y="0"/>
                    <a:pt x="8" y="0"/>
                    <a:pt x="8" y="4"/>
                  </a:cubicBezTo>
                  <a:cubicBezTo>
                    <a:pt x="8" y="12"/>
                    <a:pt x="8" y="10"/>
                    <a:pt x="8" y="12"/>
                  </a:cubicBezTo>
                  <a:cubicBezTo>
                    <a:pt x="7" y="13"/>
                    <a:pt x="7" y="13"/>
                    <a:pt x="7" y="14"/>
                  </a:cubicBezTo>
                  <a:cubicBezTo>
                    <a:pt x="7" y="16"/>
                    <a:pt x="6" y="19"/>
                    <a:pt x="6" y="22"/>
                  </a:cubicBezTo>
                  <a:cubicBezTo>
                    <a:pt x="6" y="21"/>
                    <a:pt x="5" y="22"/>
                    <a:pt x="5" y="22"/>
                  </a:cubicBezTo>
                  <a:cubicBezTo>
                    <a:pt x="3" y="28"/>
                    <a:pt x="2" y="33"/>
                    <a:pt x="1" y="39"/>
                  </a:cubicBezTo>
                  <a:cubicBezTo>
                    <a:pt x="0" y="40"/>
                    <a:pt x="2" y="40"/>
                    <a:pt x="3" y="39"/>
                  </a:cubicBezTo>
                  <a:cubicBezTo>
                    <a:pt x="4" y="35"/>
                    <a:pt x="5" y="30"/>
                    <a:pt x="6" y="25"/>
                  </a:cubicBezTo>
                  <a:cubicBezTo>
                    <a:pt x="6" y="33"/>
                    <a:pt x="7" y="41"/>
                    <a:pt x="10" y="48"/>
                  </a:cubicBezTo>
                  <a:cubicBezTo>
                    <a:pt x="12" y="53"/>
                    <a:pt x="19"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2" name="Freeform 446"/>
            <p:cNvSpPr/>
            <p:nvPr/>
          </p:nvSpPr>
          <p:spPr bwMode="auto">
            <a:xfrm>
              <a:off x="5911850" y="6726238"/>
              <a:ext cx="25400" cy="128588"/>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0" y="10"/>
                    <a:pt x="0" y="21"/>
                    <a:pt x="0" y="25"/>
                  </a:cubicBezTo>
                  <a:cubicBezTo>
                    <a:pt x="0" y="29"/>
                    <a:pt x="6" y="29"/>
                    <a:pt x="6" y="25"/>
                  </a:cubicBezTo>
                  <a:cubicBezTo>
                    <a:pt x="6" y="21"/>
                    <a:pt x="6"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3" name="Freeform 447"/>
            <p:cNvSpPr/>
            <p:nvPr/>
          </p:nvSpPr>
          <p:spPr bwMode="auto">
            <a:xfrm>
              <a:off x="5940425" y="6624638"/>
              <a:ext cx="42863" cy="176213"/>
            </a:xfrm>
            <a:custGeom>
              <a:avLst/>
              <a:gdLst>
                <a:gd name="T0" fmla="*/ 3 w 10"/>
                <a:gd name="T1" fmla="*/ 3 h 40"/>
                <a:gd name="T2" fmla="*/ 0 w 10"/>
                <a:gd name="T3" fmla="*/ 35 h 40"/>
                <a:gd name="T4" fmla="*/ 8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4" name="Freeform 448"/>
            <p:cNvSpPr/>
            <p:nvPr/>
          </p:nvSpPr>
          <p:spPr bwMode="auto">
            <a:xfrm>
              <a:off x="5983288" y="6611938"/>
              <a:ext cx="69850" cy="250825"/>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4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1" y="14"/>
                    <a:pt x="2" y="17"/>
                    <a:pt x="2" y="19"/>
                  </a:cubicBezTo>
                  <a:cubicBezTo>
                    <a:pt x="0" y="31"/>
                    <a:pt x="1" y="43"/>
                    <a:pt x="6" y="54"/>
                  </a:cubicBezTo>
                  <a:cubicBezTo>
                    <a:pt x="7" y="57"/>
                    <a:pt x="12" y="55"/>
                    <a:pt x="12" y="52"/>
                  </a:cubicBezTo>
                  <a:cubicBezTo>
                    <a:pt x="11" y="38"/>
                    <a:pt x="9" y="23"/>
                    <a:pt x="14" y="10"/>
                  </a:cubicBezTo>
                  <a:cubicBezTo>
                    <a:pt x="17"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5" name="Freeform 449"/>
            <p:cNvSpPr/>
            <p:nvPr/>
          </p:nvSpPr>
          <p:spPr bwMode="auto">
            <a:xfrm>
              <a:off x="5899150" y="6575426"/>
              <a:ext cx="33338" cy="160338"/>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6" name="Freeform 450"/>
            <p:cNvSpPr/>
            <p:nvPr/>
          </p:nvSpPr>
          <p:spPr bwMode="auto">
            <a:xfrm>
              <a:off x="6040438" y="6611938"/>
              <a:ext cx="63500" cy="176213"/>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7" name="Freeform 451"/>
            <p:cNvSpPr/>
            <p:nvPr/>
          </p:nvSpPr>
          <p:spPr bwMode="auto">
            <a:xfrm>
              <a:off x="6137276"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2" y="31"/>
                    <a:pt x="7"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8" name="Freeform 452"/>
            <p:cNvSpPr/>
            <p:nvPr/>
          </p:nvSpPr>
          <p:spPr bwMode="auto">
            <a:xfrm>
              <a:off x="6278563" y="6562726"/>
              <a:ext cx="58738" cy="234950"/>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8 w 14"/>
                <a:gd name="T13" fmla="*/ 50 h 53"/>
                <a:gd name="T14" fmla="*/ 13 w 14"/>
                <a:gd name="T15" fmla="*/ 48 h 53"/>
                <a:gd name="T16" fmla="*/ 8 w 14"/>
                <a:gd name="T17" fmla="*/ 33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0" y="31"/>
                    <a:pt x="1" y="38"/>
                    <a:pt x="4" y="44"/>
                  </a:cubicBezTo>
                  <a:cubicBezTo>
                    <a:pt x="4" y="45"/>
                    <a:pt x="4" y="45"/>
                    <a:pt x="4" y="45"/>
                  </a:cubicBezTo>
                  <a:cubicBezTo>
                    <a:pt x="4" y="46"/>
                    <a:pt x="5" y="46"/>
                    <a:pt x="5" y="46"/>
                  </a:cubicBezTo>
                  <a:cubicBezTo>
                    <a:pt x="6" y="48"/>
                    <a:pt x="7" y="49"/>
                    <a:pt x="8" y="50"/>
                  </a:cubicBezTo>
                  <a:cubicBezTo>
                    <a:pt x="9" y="53"/>
                    <a:pt x="14" y="51"/>
                    <a:pt x="13" y="48"/>
                  </a:cubicBezTo>
                  <a:cubicBezTo>
                    <a:pt x="11" y="43"/>
                    <a:pt x="9" y="38"/>
                    <a:pt x="8" y="33"/>
                  </a:cubicBezTo>
                  <a:cubicBezTo>
                    <a:pt x="9" y="22"/>
                    <a:pt x="10" y="12"/>
                    <a:pt x="13" y="2"/>
                  </a:cubicBezTo>
                  <a:cubicBezTo>
                    <a:pt x="14" y="1"/>
                    <a:pt x="11"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9" name="Freeform 453"/>
            <p:cNvSpPr/>
            <p:nvPr/>
          </p:nvSpPr>
          <p:spPr bwMode="auto">
            <a:xfrm>
              <a:off x="6350001" y="6557963"/>
              <a:ext cx="66675" cy="212725"/>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0"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0" name="Freeform 454"/>
            <p:cNvSpPr/>
            <p:nvPr/>
          </p:nvSpPr>
          <p:spPr bwMode="auto">
            <a:xfrm>
              <a:off x="6429376" y="6597651"/>
              <a:ext cx="33338" cy="195263"/>
            </a:xfrm>
            <a:custGeom>
              <a:avLst/>
              <a:gdLst>
                <a:gd name="T0" fmla="*/ 7 w 8"/>
                <a:gd name="T1" fmla="*/ 2 h 44"/>
                <a:gd name="T2" fmla="*/ 3 w 8"/>
                <a:gd name="T3" fmla="*/ 2 h 44"/>
                <a:gd name="T4" fmla="*/ 2 w 8"/>
                <a:gd name="T5" fmla="*/ 14 h 44"/>
                <a:gd name="T6" fmla="*/ 0 w 8"/>
                <a:gd name="T7" fmla="*/ 16 h 44"/>
                <a:gd name="T8" fmla="*/ 0 w 8"/>
                <a:gd name="T9" fmla="*/ 33 h 44"/>
                <a:gd name="T10" fmla="*/ 2 w 8"/>
                <a:gd name="T11" fmla="*/ 35 h 44"/>
                <a:gd name="T12" fmla="*/ 2 w 8"/>
                <a:gd name="T13" fmla="*/ 41 h 44"/>
                <a:gd name="T14" fmla="*/ 7 w 8"/>
                <a:gd name="T15" fmla="*/ 41 h 44"/>
                <a:gd name="T16" fmla="*/ 7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7" y="2"/>
                  </a:moveTo>
                  <a:cubicBezTo>
                    <a:pt x="6" y="0"/>
                    <a:pt x="3" y="0"/>
                    <a:pt x="3"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7" y="44"/>
                    <a:pt x="7" y="41"/>
                  </a:cubicBezTo>
                  <a:cubicBezTo>
                    <a:pt x="8" y="28"/>
                    <a:pt x="7" y="15"/>
                    <a:pt x="7"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1" name="Freeform 455"/>
            <p:cNvSpPr/>
            <p:nvPr/>
          </p:nvSpPr>
          <p:spPr bwMode="auto">
            <a:xfrm>
              <a:off x="6519863" y="6545263"/>
              <a:ext cx="79375" cy="211138"/>
            </a:xfrm>
            <a:custGeom>
              <a:avLst/>
              <a:gdLst>
                <a:gd name="T0" fmla="*/ 18 w 19"/>
                <a:gd name="T1" fmla="*/ 44 h 48"/>
                <a:gd name="T2" fmla="*/ 15 w 19"/>
                <a:gd name="T3" fmla="*/ 17 h 48"/>
                <a:gd name="T4" fmla="*/ 7 w 19"/>
                <a:gd name="T5" fmla="*/ 15 h 48"/>
                <a:gd name="T6" fmla="*/ 7 w 19"/>
                <a:gd name="T7" fmla="*/ 15 h 48"/>
                <a:gd name="T8" fmla="*/ 8 w 19"/>
                <a:gd name="T9" fmla="*/ 16 h 48"/>
                <a:gd name="T10" fmla="*/ 9 w 19"/>
                <a:gd name="T11" fmla="*/ 4 h 48"/>
                <a:gd name="T12" fmla="*/ 4 w 19"/>
                <a:gd name="T13" fmla="*/ 3 h 48"/>
                <a:gd name="T14" fmla="*/ 1 w 19"/>
                <a:gd name="T15" fmla="*/ 30 h 48"/>
                <a:gd name="T16" fmla="*/ 0 w 19"/>
                <a:gd name="T17" fmla="*/ 31 h 48"/>
                <a:gd name="T18" fmla="*/ 0 w 19"/>
                <a:gd name="T19" fmla="*/ 43 h 48"/>
                <a:gd name="T20" fmla="*/ 2 w 19"/>
                <a:gd name="T21" fmla="*/ 43 h 48"/>
                <a:gd name="T22" fmla="*/ 8 w 19"/>
                <a:gd name="T23" fmla="*/ 43 h 48"/>
                <a:gd name="T24" fmla="*/ 8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3" y="26"/>
                    <a:pt x="15" y="17"/>
                  </a:cubicBezTo>
                  <a:cubicBezTo>
                    <a:pt x="16" y="13"/>
                    <a:pt x="7" y="11"/>
                    <a:pt x="7" y="15"/>
                  </a:cubicBezTo>
                  <a:cubicBezTo>
                    <a:pt x="7" y="15"/>
                    <a:pt x="7" y="15"/>
                    <a:pt x="7" y="15"/>
                  </a:cubicBezTo>
                  <a:cubicBezTo>
                    <a:pt x="8" y="16"/>
                    <a:pt x="8" y="16"/>
                    <a:pt x="8" y="16"/>
                  </a:cubicBezTo>
                  <a:cubicBezTo>
                    <a:pt x="8" y="12"/>
                    <a:pt x="9" y="8"/>
                    <a:pt x="9" y="4"/>
                  </a:cubicBezTo>
                  <a:cubicBezTo>
                    <a:pt x="10" y="1"/>
                    <a:pt x="4" y="0"/>
                    <a:pt x="4" y="3"/>
                  </a:cubicBezTo>
                  <a:cubicBezTo>
                    <a:pt x="2" y="12"/>
                    <a:pt x="1" y="21"/>
                    <a:pt x="1" y="30"/>
                  </a:cubicBezTo>
                  <a:cubicBezTo>
                    <a:pt x="1" y="29"/>
                    <a:pt x="0" y="30"/>
                    <a:pt x="0" y="31"/>
                  </a:cubicBezTo>
                  <a:cubicBezTo>
                    <a:pt x="0" y="35"/>
                    <a:pt x="0" y="39"/>
                    <a:pt x="0" y="43"/>
                  </a:cubicBezTo>
                  <a:cubicBezTo>
                    <a:pt x="0" y="44"/>
                    <a:pt x="1" y="44"/>
                    <a:pt x="2" y="43"/>
                  </a:cubicBezTo>
                  <a:cubicBezTo>
                    <a:pt x="2" y="47"/>
                    <a:pt x="8" y="47"/>
                    <a:pt x="8" y="43"/>
                  </a:cubicBezTo>
                  <a:cubicBezTo>
                    <a:pt x="8" y="42"/>
                    <a:pt x="8" y="42"/>
                    <a:pt x="8" y="42"/>
                  </a:cubicBezTo>
                  <a:cubicBezTo>
                    <a:pt x="8"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2" name="Freeform 456"/>
            <p:cNvSpPr/>
            <p:nvPr/>
          </p:nvSpPr>
          <p:spPr bwMode="auto">
            <a:xfrm>
              <a:off x="6673851" y="6611938"/>
              <a:ext cx="25400" cy="144463"/>
            </a:xfrm>
            <a:custGeom>
              <a:avLst/>
              <a:gdLst>
                <a:gd name="T0" fmla="*/ 5 w 6"/>
                <a:gd name="T1" fmla="*/ 3 h 33"/>
                <a:gd name="T2" fmla="*/ 0 w 6"/>
                <a:gd name="T3" fmla="*/ 3 h 33"/>
                <a:gd name="T4" fmla="*/ 0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0" y="0"/>
                    <a:pt x="0" y="3"/>
                  </a:cubicBezTo>
                  <a:cubicBezTo>
                    <a:pt x="0" y="12"/>
                    <a:pt x="0" y="21"/>
                    <a:pt x="0" y="30"/>
                  </a:cubicBezTo>
                  <a:cubicBezTo>
                    <a:pt x="0" y="33"/>
                    <a:pt x="5" y="33"/>
                    <a:pt x="5" y="30"/>
                  </a:cubicBezTo>
                  <a:cubicBezTo>
                    <a:pt x="6"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3" name="Freeform 457"/>
            <p:cNvSpPr/>
            <p:nvPr/>
          </p:nvSpPr>
          <p:spPr bwMode="auto">
            <a:xfrm>
              <a:off x="6737351" y="6597651"/>
              <a:ext cx="58738" cy="177800"/>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1 w 14"/>
                <a:gd name="T13" fmla="*/ 37 h 40"/>
                <a:gd name="T14" fmla="*/ 14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3" y="13"/>
                    <a:pt x="3" y="21"/>
                    <a:pt x="3" y="29"/>
                  </a:cubicBezTo>
                  <a:cubicBezTo>
                    <a:pt x="3" y="30"/>
                    <a:pt x="4" y="31"/>
                    <a:pt x="5" y="31"/>
                  </a:cubicBezTo>
                  <a:cubicBezTo>
                    <a:pt x="5" y="33"/>
                    <a:pt x="5" y="35"/>
                    <a:pt x="5" y="37"/>
                  </a:cubicBezTo>
                  <a:cubicBezTo>
                    <a:pt x="6" y="40"/>
                    <a:pt x="10" y="40"/>
                    <a:pt x="11" y="37"/>
                  </a:cubicBezTo>
                  <a:cubicBezTo>
                    <a:pt x="12" y="28"/>
                    <a:pt x="12" y="18"/>
                    <a:pt x="14" y="9"/>
                  </a:cubicBezTo>
                  <a:cubicBezTo>
                    <a:pt x="14" y="5"/>
                    <a:pt x="10"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4" name="Freeform 458"/>
            <p:cNvSpPr/>
            <p:nvPr/>
          </p:nvSpPr>
          <p:spPr bwMode="auto">
            <a:xfrm>
              <a:off x="6811963" y="6594476"/>
              <a:ext cx="63500" cy="228600"/>
            </a:xfrm>
            <a:custGeom>
              <a:avLst/>
              <a:gdLst>
                <a:gd name="T0" fmla="*/ 7 w 15"/>
                <a:gd name="T1" fmla="*/ 4 h 52"/>
                <a:gd name="T2" fmla="*/ 5 w 15"/>
                <a:gd name="T3" fmla="*/ 11 h 52"/>
                <a:gd name="T4" fmla="*/ 2 w 15"/>
                <a:gd name="T5" fmla="*/ 13 h 52"/>
                <a:gd name="T6" fmla="*/ 1 w 15"/>
                <a:gd name="T7" fmla="*/ 23 h 52"/>
                <a:gd name="T8" fmla="*/ 3 w 15"/>
                <a:gd name="T9" fmla="*/ 25 h 52"/>
                <a:gd name="T10" fmla="*/ 3 w 15"/>
                <a:gd name="T11" fmla="*/ 49 h 52"/>
                <a:gd name="T12" fmla="*/ 9 w 15"/>
                <a:gd name="T13" fmla="*/ 49 h 52"/>
                <a:gd name="T14" fmla="*/ 14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6" y="7"/>
                    <a:pt x="6" y="9"/>
                    <a:pt x="5" y="11"/>
                  </a:cubicBezTo>
                  <a:cubicBezTo>
                    <a:pt x="4" y="11"/>
                    <a:pt x="2" y="11"/>
                    <a:pt x="2" y="13"/>
                  </a:cubicBezTo>
                  <a:cubicBezTo>
                    <a:pt x="2" y="16"/>
                    <a:pt x="2" y="20"/>
                    <a:pt x="1" y="23"/>
                  </a:cubicBezTo>
                  <a:cubicBezTo>
                    <a:pt x="0" y="24"/>
                    <a:pt x="2" y="26"/>
                    <a:pt x="3" y="25"/>
                  </a:cubicBezTo>
                  <a:cubicBezTo>
                    <a:pt x="2" y="33"/>
                    <a:pt x="2" y="41"/>
                    <a:pt x="3" y="49"/>
                  </a:cubicBezTo>
                  <a:cubicBezTo>
                    <a:pt x="4" y="52"/>
                    <a:pt x="9" y="52"/>
                    <a:pt x="9" y="49"/>
                  </a:cubicBezTo>
                  <a:cubicBezTo>
                    <a:pt x="12" y="35"/>
                    <a:pt x="13" y="20"/>
                    <a:pt x="14" y="5"/>
                  </a:cubicBezTo>
                  <a:cubicBezTo>
                    <a:pt x="15" y="1"/>
                    <a:pt x="7"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5" name="Freeform 459"/>
            <p:cNvSpPr/>
            <p:nvPr/>
          </p:nvSpPr>
          <p:spPr bwMode="auto">
            <a:xfrm>
              <a:off x="6619876" y="6611938"/>
              <a:ext cx="50800" cy="206375"/>
            </a:xfrm>
            <a:custGeom>
              <a:avLst/>
              <a:gdLst>
                <a:gd name="T0" fmla="*/ 8 w 12"/>
                <a:gd name="T1" fmla="*/ 7 h 47"/>
                <a:gd name="T2" fmla="*/ 7 w 12"/>
                <a:gd name="T3" fmla="*/ 3 h 47"/>
                <a:gd name="T4" fmla="*/ 4 w 12"/>
                <a:gd name="T5" fmla="*/ 4 h 47"/>
                <a:gd name="T6" fmla="*/ 5 w 12"/>
                <a:gd name="T7" fmla="*/ 8 h 47"/>
                <a:gd name="T8" fmla="*/ 3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8" y="4"/>
                    <a:pt x="7" y="3"/>
                  </a:cubicBezTo>
                  <a:cubicBezTo>
                    <a:pt x="7" y="0"/>
                    <a:pt x="3" y="1"/>
                    <a:pt x="4" y="4"/>
                  </a:cubicBezTo>
                  <a:cubicBezTo>
                    <a:pt x="4" y="5"/>
                    <a:pt x="4" y="7"/>
                    <a:pt x="5" y="8"/>
                  </a:cubicBezTo>
                  <a:cubicBezTo>
                    <a:pt x="4" y="8"/>
                    <a:pt x="4" y="9"/>
                    <a:pt x="3" y="10"/>
                  </a:cubicBezTo>
                  <a:cubicBezTo>
                    <a:pt x="1" y="21"/>
                    <a:pt x="0" y="32"/>
                    <a:pt x="4" y="43"/>
                  </a:cubicBezTo>
                  <a:cubicBezTo>
                    <a:pt x="5" y="47"/>
                    <a:pt x="11" y="46"/>
                    <a:pt x="11" y="42"/>
                  </a:cubicBezTo>
                  <a:cubicBezTo>
                    <a:pt x="11" y="38"/>
                    <a:pt x="11" y="33"/>
                    <a:pt x="11" y="29"/>
                  </a:cubicBezTo>
                  <a:cubicBezTo>
                    <a:pt x="11" y="28"/>
                    <a:pt x="11" y="28"/>
                    <a:pt x="11" y="28"/>
                  </a:cubicBezTo>
                  <a:cubicBezTo>
                    <a:pt x="11" y="26"/>
                    <a:pt x="11" y="23"/>
                    <a:pt x="11" y="21"/>
                  </a:cubicBezTo>
                  <a:cubicBezTo>
                    <a:pt x="11" y="18"/>
                    <a:pt x="11" y="15"/>
                    <a:pt x="12"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6" name="Freeform 460"/>
            <p:cNvSpPr/>
            <p:nvPr/>
          </p:nvSpPr>
          <p:spPr bwMode="auto">
            <a:xfrm>
              <a:off x="6224588" y="6624638"/>
              <a:ext cx="53975" cy="119063"/>
            </a:xfrm>
            <a:custGeom>
              <a:avLst/>
              <a:gdLst>
                <a:gd name="T0" fmla="*/ 12 w 13"/>
                <a:gd name="T1" fmla="*/ 24 h 27"/>
                <a:gd name="T2" fmla="*/ 4 w 13"/>
                <a:gd name="T3" fmla="*/ 2 h 27"/>
                <a:gd name="T4" fmla="*/ 1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4" y="0"/>
                    <a:pt x="0" y="0"/>
                    <a:pt x="1" y="3"/>
                  </a:cubicBezTo>
                  <a:cubicBezTo>
                    <a:pt x="3"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7" name="Freeform 461"/>
            <p:cNvSpPr/>
            <p:nvPr/>
          </p:nvSpPr>
          <p:spPr bwMode="auto">
            <a:xfrm>
              <a:off x="6119813" y="6572251"/>
              <a:ext cx="74613"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8" y="18"/>
                    <a:pt x="12" y="8"/>
                  </a:cubicBezTo>
                  <a:cubicBezTo>
                    <a:pt x="14" y="4"/>
                    <a:pt x="8" y="0"/>
                    <a:pt x="6" y="4"/>
                  </a:cubicBezTo>
                  <a:cubicBezTo>
                    <a:pt x="0" y="17"/>
                    <a:pt x="3" y="29"/>
                    <a:pt x="10" y="41"/>
                  </a:cubicBezTo>
                  <a:cubicBezTo>
                    <a:pt x="13"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8" name="Freeform 462"/>
            <p:cNvSpPr/>
            <p:nvPr/>
          </p:nvSpPr>
          <p:spPr bwMode="auto">
            <a:xfrm>
              <a:off x="6391276" y="6629401"/>
              <a:ext cx="41275" cy="146050"/>
            </a:xfrm>
            <a:custGeom>
              <a:avLst/>
              <a:gdLst>
                <a:gd name="T0" fmla="*/ 2 w 10"/>
                <a:gd name="T1" fmla="*/ 5 h 33"/>
                <a:gd name="T2" fmla="*/ 2 w 10"/>
                <a:gd name="T3" fmla="*/ 29 h 33"/>
                <a:gd name="T4" fmla="*/ 8 w 10"/>
                <a:gd name="T5" fmla="*/ 27 h 33"/>
                <a:gd name="T6" fmla="*/ 9 w 10"/>
                <a:gd name="T7" fmla="*/ 6 h 33"/>
                <a:gd name="T8" fmla="*/ 2 w 10"/>
                <a:gd name="T9" fmla="*/ 5 h 33"/>
              </a:gdLst>
              <a:ahLst/>
              <a:cxnLst>
                <a:cxn ang="0">
                  <a:pos x="T0" y="T1"/>
                </a:cxn>
                <a:cxn ang="0">
                  <a:pos x="T2" y="T3"/>
                </a:cxn>
                <a:cxn ang="0">
                  <a:pos x="T4" y="T5"/>
                </a:cxn>
                <a:cxn ang="0">
                  <a:pos x="T6" y="T7"/>
                </a:cxn>
                <a:cxn ang="0">
                  <a:pos x="T8" y="T9"/>
                </a:cxn>
              </a:cxnLst>
              <a:rect l="0" t="0" r="r" b="b"/>
              <a:pathLst>
                <a:path w="10" h="33">
                  <a:moveTo>
                    <a:pt x="2" y="5"/>
                  </a:moveTo>
                  <a:cubicBezTo>
                    <a:pt x="0" y="12"/>
                    <a:pt x="0" y="21"/>
                    <a:pt x="2" y="29"/>
                  </a:cubicBezTo>
                  <a:cubicBezTo>
                    <a:pt x="4" y="33"/>
                    <a:pt x="9" y="31"/>
                    <a:pt x="8" y="27"/>
                  </a:cubicBezTo>
                  <a:cubicBezTo>
                    <a:pt x="7" y="20"/>
                    <a:pt x="7" y="13"/>
                    <a:pt x="9" y="6"/>
                  </a:cubicBezTo>
                  <a:cubicBezTo>
                    <a:pt x="10" y="2"/>
                    <a:pt x="3" y="0"/>
                    <a:pt x="2"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9" name="Freeform 463"/>
            <p:cNvSpPr/>
            <p:nvPr/>
          </p:nvSpPr>
          <p:spPr bwMode="auto">
            <a:xfrm>
              <a:off x="6908801" y="6567488"/>
              <a:ext cx="61913" cy="220663"/>
            </a:xfrm>
            <a:custGeom>
              <a:avLst/>
              <a:gdLst>
                <a:gd name="T0" fmla="*/ 11 w 15"/>
                <a:gd name="T1" fmla="*/ 28 h 50"/>
                <a:gd name="T2" fmla="*/ 13 w 15"/>
                <a:gd name="T3" fmla="*/ 6 h 50"/>
                <a:gd name="T4" fmla="*/ 6 w 15"/>
                <a:gd name="T5" fmla="*/ 4 h 50"/>
                <a:gd name="T6" fmla="*/ 5 w 15"/>
                <a:gd name="T7" fmla="*/ 15 h 50"/>
                <a:gd name="T8" fmla="*/ 3 w 15"/>
                <a:gd name="T9" fmla="*/ 17 h 50"/>
                <a:gd name="T10" fmla="*/ 5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0"/>
                    <a:pt x="11" y="13"/>
                    <a:pt x="13" y="6"/>
                  </a:cubicBezTo>
                  <a:cubicBezTo>
                    <a:pt x="15" y="2"/>
                    <a:pt x="8" y="0"/>
                    <a:pt x="6" y="4"/>
                  </a:cubicBezTo>
                  <a:cubicBezTo>
                    <a:pt x="5" y="8"/>
                    <a:pt x="5" y="11"/>
                    <a:pt x="5" y="15"/>
                  </a:cubicBezTo>
                  <a:cubicBezTo>
                    <a:pt x="4" y="15"/>
                    <a:pt x="3" y="16"/>
                    <a:pt x="3" y="17"/>
                  </a:cubicBezTo>
                  <a:cubicBezTo>
                    <a:pt x="0" y="27"/>
                    <a:pt x="0" y="36"/>
                    <a:pt x="5" y="46"/>
                  </a:cubicBezTo>
                  <a:cubicBezTo>
                    <a:pt x="7" y="50"/>
                    <a:pt x="13" y="46"/>
                    <a:pt x="11" y="42"/>
                  </a:cubicBezTo>
                  <a:cubicBezTo>
                    <a:pt x="9" y="38"/>
                    <a:pt x="9" y="34"/>
                    <a:pt x="8" y="30"/>
                  </a:cubicBezTo>
                  <a:cubicBezTo>
                    <a:pt x="9"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0" name="Freeform 464"/>
            <p:cNvSpPr/>
            <p:nvPr/>
          </p:nvSpPr>
          <p:spPr bwMode="auto">
            <a:xfrm>
              <a:off x="6996113" y="6624638"/>
              <a:ext cx="33338" cy="141288"/>
            </a:xfrm>
            <a:custGeom>
              <a:avLst/>
              <a:gdLst>
                <a:gd name="T0" fmla="*/ 6 w 8"/>
                <a:gd name="T1" fmla="*/ 4 h 32"/>
                <a:gd name="T2" fmla="*/ 1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2" y="13"/>
                    <a:pt x="3" y="21"/>
                    <a:pt x="3" y="29"/>
                  </a:cubicBezTo>
                  <a:cubicBezTo>
                    <a:pt x="3" y="32"/>
                    <a:pt x="7" y="32"/>
                    <a:pt x="7"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1" name="Freeform 465"/>
            <p:cNvSpPr/>
            <p:nvPr/>
          </p:nvSpPr>
          <p:spPr bwMode="auto">
            <a:xfrm>
              <a:off x="7019926" y="6607176"/>
              <a:ext cx="79375" cy="233363"/>
            </a:xfrm>
            <a:custGeom>
              <a:avLst/>
              <a:gdLst>
                <a:gd name="T0" fmla="*/ 17 w 19"/>
                <a:gd name="T1" fmla="*/ 46 h 53"/>
                <a:gd name="T2" fmla="*/ 12 w 19"/>
                <a:gd name="T3" fmla="*/ 14 h 53"/>
                <a:gd name="T4" fmla="*/ 12 w 19"/>
                <a:gd name="T5" fmla="*/ 13 h 53"/>
                <a:gd name="T6" fmla="*/ 11 w 19"/>
                <a:gd name="T7" fmla="*/ 4 h 53"/>
                <a:gd name="T8" fmla="*/ 7 w 19"/>
                <a:gd name="T9" fmla="*/ 4 h 53"/>
                <a:gd name="T10" fmla="*/ 7 w 19"/>
                <a:gd name="T11" fmla="*/ 12 h 53"/>
                <a:gd name="T12" fmla="*/ 7 w 19"/>
                <a:gd name="T13" fmla="*/ 14 h 53"/>
                <a:gd name="T14" fmla="*/ 6 w 19"/>
                <a:gd name="T15" fmla="*/ 22 h 53"/>
                <a:gd name="T16" fmla="*/ 4 w 19"/>
                <a:gd name="T17" fmla="*/ 22 h 53"/>
                <a:gd name="T18" fmla="*/ 0 w 19"/>
                <a:gd name="T19" fmla="*/ 39 h 53"/>
                <a:gd name="T20" fmla="*/ 2 w 19"/>
                <a:gd name="T21" fmla="*/ 39 h 53"/>
                <a:gd name="T22" fmla="*/ 6 w 19"/>
                <a:gd name="T23" fmla="*/ 25 h 53"/>
                <a:gd name="T24" fmla="*/ 10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4" y="25"/>
                    <a:pt x="12" y="14"/>
                  </a:cubicBezTo>
                  <a:cubicBezTo>
                    <a:pt x="12" y="13"/>
                    <a:pt x="12" y="13"/>
                    <a:pt x="12" y="13"/>
                  </a:cubicBezTo>
                  <a:cubicBezTo>
                    <a:pt x="12" y="10"/>
                    <a:pt x="11" y="12"/>
                    <a:pt x="11" y="4"/>
                  </a:cubicBezTo>
                  <a:cubicBezTo>
                    <a:pt x="11" y="0"/>
                    <a:pt x="7" y="0"/>
                    <a:pt x="7" y="4"/>
                  </a:cubicBezTo>
                  <a:cubicBezTo>
                    <a:pt x="7" y="12"/>
                    <a:pt x="7" y="10"/>
                    <a:pt x="7" y="12"/>
                  </a:cubicBezTo>
                  <a:cubicBezTo>
                    <a:pt x="7" y="13"/>
                    <a:pt x="7" y="13"/>
                    <a:pt x="7" y="14"/>
                  </a:cubicBezTo>
                  <a:cubicBezTo>
                    <a:pt x="6" y="16"/>
                    <a:pt x="6" y="19"/>
                    <a:pt x="6" y="22"/>
                  </a:cubicBezTo>
                  <a:cubicBezTo>
                    <a:pt x="5" y="21"/>
                    <a:pt x="5" y="22"/>
                    <a:pt x="4" y="22"/>
                  </a:cubicBezTo>
                  <a:cubicBezTo>
                    <a:pt x="3" y="28"/>
                    <a:pt x="2" y="33"/>
                    <a:pt x="0" y="39"/>
                  </a:cubicBezTo>
                  <a:cubicBezTo>
                    <a:pt x="0" y="40"/>
                    <a:pt x="2" y="40"/>
                    <a:pt x="2" y="39"/>
                  </a:cubicBezTo>
                  <a:cubicBezTo>
                    <a:pt x="4" y="35"/>
                    <a:pt x="4" y="30"/>
                    <a:pt x="6" y="25"/>
                  </a:cubicBezTo>
                  <a:cubicBezTo>
                    <a:pt x="6" y="33"/>
                    <a:pt x="6" y="41"/>
                    <a:pt x="10" y="48"/>
                  </a:cubicBezTo>
                  <a:cubicBezTo>
                    <a:pt x="11"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2" name="Freeform 466"/>
            <p:cNvSpPr/>
            <p:nvPr/>
          </p:nvSpPr>
          <p:spPr bwMode="auto">
            <a:xfrm>
              <a:off x="7124701" y="6726238"/>
              <a:ext cx="25400" cy="128588"/>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0" y="10"/>
                    <a:pt x="0" y="21"/>
                    <a:pt x="0" y="25"/>
                  </a:cubicBezTo>
                  <a:cubicBezTo>
                    <a:pt x="0" y="29"/>
                    <a:pt x="6" y="29"/>
                    <a:pt x="6" y="25"/>
                  </a:cubicBezTo>
                  <a:cubicBezTo>
                    <a:pt x="6" y="21"/>
                    <a:pt x="5"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3" name="Freeform 467"/>
            <p:cNvSpPr/>
            <p:nvPr/>
          </p:nvSpPr>
          <p:spPr bwMode="auto">
            <a:xfrm>
              <a:off x="7154863" y="6624638"/>
              <a:ext cx="41275" cy="176213"/>
            </a:xfrm>
            <a:custGeom>
              <a:avLst/>
              <a:gdLst>
                <a:gd name="T0" fmla="*/ 3 w 10"/>
                <a:gd name="T1" fmla="*/ 3 h 40"/>
                <a:gd name="T2" fmla="*/ 0 w 10"/>
                <a:gd name="T3" fmla="*/ 35 h 40"/>
                <a:gd name="T4" fmla="*/ 8 w 10"/>
                <a:gd name="T5" fmla="*/ 35 h 40"/>
                <a:gd name="T6" fmla="*/ 9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8" y="15"/>
                    <a:pt x="9"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4" name="Freeform 468"/>
            <p:cNvSpPr/>
            <p:nvPr/>
          </p:nvSpPr>
          <p:spPr bwMode="auto">
            <a:xfrm>
              <a:off x="7191376" y="6611938"/>
              <a:ext cx="71438" cy="250825"/>
            </a:xfrm>
            <a:custGeom>
              <a:avLst/>
              <a:gdLst>
                <a:gd name="T0" fmla="*/ 7 w 17"/>
                <a:gd name="T1" fmla="*/ 5 h 57"/>
                <a:gd name="T2" fmla="*/ 5 w 17"/>
                <a:gd name="T3" fmla="*/ 12 h 57"/>
                <a:gd name="T4" fmla="*/ 5 w 17"/>
                <a:gd name="T5" fmla="*/ 11 h 57"/>
                <a:gd name="T6" fmla="*/ 2 w 17"/>
                <a:gd name="T7" fmla="*/ 11 h 57"/>
                <a:gd name="T8" fmla="*/ 3 w 17"/>
                <a:gd name="T9" fmla="*/ 19 h 57"/>
                <a:gd name="T10" fmla="*/ 7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5" y="12"/>
                  </a:cubicBezTo>
                  <a:cubicBezTo>
                    <a:pt x="5" y="11"/>
                    <a:pt x="5" y="11"/>
                    <a:pt x="5" y="11"/>
                  </a:cubicBezTo>
                  <a:cubicBezTo>
                    <a:pt x="4" y="9"/>
                    <a:pt x="1" y="10"/>
                    <a:pt x="2" y="11"/>
                  </a:cubicBezTo>
                  <a:cubicBezTo>
                    <a:pt x="2" y="14"/>
                    <a:pt x="2" y="17"/>
                    <a:pt x="3" y="19"/>
                  </a:cubicBezTo>
                  <a:cubicBezTo>
                    <a:pt x="0" y="31"/>
                    <a:pt x="1" y="43"/>
                    <a:pt x="7" y="54"/>
                  </a:cubicBezTo>
                  <a:cubicBezTo>
                    <a:pt x="8"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5" name="Freeform 469"/>
            <p:cNvSpPr/>
            <p:nvPr/>
          </p:nvSpPr>
          <p:spPr bwMode="auto">
            <a:xfrm>
              <a:off x="7112001" y="6575426"/>
              <a:ext cx="33338" cy="160338"/>
            </a:xfrm>
            <a:custGeom>
              <a:avLst/>
              <a:gdLst>
                <a:gd name="T0" fmla="*/ 0 w 8"/>
                <a:gd name="T1" fmla="*/ 5 h 36"/>
                <a:gd name="T2" fmla="*/ 0 w 8"/>
                <a:gd name="T3" fmla="*/ 32 h 36"/>
                <a:gd name="T4" fmla="*/ 7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7"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6" name="Freeform 470"/>
            <p:cNvSpPr/>
            <p:nvPr/>
          </p:nvSpPr>
          <p:spPr bwMode="auto">
            <a:xfrm>
              <a:off x="7254876" y="6611938"/>
              <a:ext cx="61913" cy="176213"/>
            </a:xfrm>
            <a:custGeom>
              <a:avLst/>
              <a:gdLst>
                <a:gd name="T0" fmla="*/ 4 w 15"/>
                <a:gd name="T1" fmla="*/ 5 h 40"/>
                <a:gd name="T2" fmla="*/ 3 w 15"/>
                <a:gd name="T3" fmla="*/ 37 h 40"/>
                <a:gd name="T4" fmla="*/ 10 w 15"/>
                <a:gd name="T5" fmla="*/ 36 h 40"/>
                <a:gd name="T6" fmla="*/ 12 w 15"/>
                <a:gd name="T7" fmla="*/ 10 h 40"/>
                <a:gd name="T8" fmla="*/ 4 w 15"/>
                <a:gd name="T9" fmla="*/ 5 h 40"/>
              </a:gdLst>
              <a:ahLst/>
              <a:cxnLst>
                <a:cxn ang="0">
                  <a:pos x="T0" y="T1"/>
                </a:cxn>
                <a:cxn ang="0">
                  <a:pos x="T2" y="T3"/>
                </a:cxn>
                <a:cxn ang="0">
                  <a:pos x="T4" y="T5"/>
                </a:cxn>
                <a:cxn ang="0">
                  <a:pos x="T6" y="T7"/>
                </a:cxn>
                <a:cxn ang="0">
                  <a:pos x="T8" y="T9"/>
                </a:cxn>
              </a:cxnLst>
              <a:rect l="0" t="0" r="r" b="b"/>
              <a:pathLst>
                <a:path w="15" h="40">
                  <a:moveTo>
                    <a:pt x="4" y="5"/>
                  </a:moveTo>
                  <a:cubicBezTo>
                    <a:pt x="0" y="15"/>
                    <a:pt x="0" y="26"/>
                    <a:pt x="3" y="37"/>
                  </a:cubicBezTo>
                  <a:cubicBezTo>
                    <a:pt x="5" y="40"/>
                    <a:pt x="10" y="40"/>
                    <a:pt x="10" y="36"/>
                  </a:cubicBezTo>
                  <a:cubicBezTo>
                    <a:pt x="9" y="27"/>
                    <a:pt x="9" y="18"/>
                    <a:pt x="12" y="10"/>
                  </a:cubicBezTo>
                  <a:cubicBezTo>
                    <a:pt x="15" y="4"/>
                    <a:pt x="7" y="0"/>
                    <a:pt x="4"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7" name="Freeform 471"/>
            <p:cNvSpPr/>
            <p:nvPr/>
          </p:nvSpPr>
          <p:spPr bwMode="auto">
            <a:xfrm>
              <a:off x="7350126"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8" name="Freeform 472"/>
            <p:cNvSpPr/>
            <p:nvPr/>
          </p:nvSpPr>
          <p:spPr bwMode="auto">
            <a:xfrm>
              <a:off x="7491413" y="6562726"/>
              <a:ext cx="58738" cy="234950"/>
            </a:xfrm>
            <a:custGeom>
              <a:avLst/>
              <a:gdLst>
                <a:gd name="T0" fmla="*/ 10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2 w 14"/>
                <a:gd name="T15" fmla="*/ 48 h 53"/>
                <a:gd name="T16" fmla="*/ 8 w 14"/>
                <a:gd name="T17" fmla="*/ 33 h 53"/>
                <a:gd name="T18" fmla="*/ 13 w 14"/>
                <a:gd name="T19" fmla="*/ 2 h 53"/>
                <a:gd name="T20" fmla="*/ 10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0" y="1"/>
                  </a:moveTo>
                  <a:cubicBezTo>
                    <a:pt x="7" y="8"/>
                    <a:pt x="6" y="14"/>
                    <a:pt x="5" y="21"/>
                  </a:cubicBezTo>
                  <a:cubicBezTo>
                    <a:pt x="2" y="21"/>
                    <a:pt x="0" y="22"/>
                    <a:pt x="0" y="24"/>
                  </a:cubicBezTo>
                  <a:cubicBezTo>
                    <a:pt x="0" y="31"/>
                    <a:pt x="1" y="38"/>
                    <a:pt x="4" y="44"/>
                  </a:cubicBezTo>
                  <a:cubicBezTo>
                    <a:pt x="4" y="45"/>
                    <a:pt x="4" y="45"/>
                    <a:pt x="4" y="45"/>
                  </a:cubicBezTo>
                  <a:cubicBezTo>
                    <a:pt x="4" y="46"/>
                    <a:pt x="4" y="46"/>
                    <a:pt x="5" y="46"/>
                  </a:cubicBezTo>
                  <a:cubicBezTo>
                    <a:pt x="6" y="48"/>
                    <a:pt x="6" y="49"/>
                    <a:pt x="7" y="50"/>
                  </a:cubicBezTo>
                  <a:cubicBezTo>
                    <a:pt x="9" y="53"/>
                    <a:pt x="13" y="51"/>
                    <a:pt x="12" y="48"/>
                  </a:cubicBezTo>
                  <a:cubicBezTo>
                    <a:pt x="11" y="43"/>
                    <a:pt x="9" y="38"/>
                    <a:pt x="8" y="33"/>
                  </a:cubicBezTo>
                  <a:cubicBezTo>
                    <a:pt x="9" y="22"/>
                    <a:pt x="10" y="12"/>
                    <a:pt x="13" y="2"/>
                  </a:cubicBezTo>
                  <a:cubicBezTo>
                    <a:pt x="14"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9" name="Freeform 473"/>
            <p:cNvSpPr/>
            <p:nvPr/>
          </p:nvSpPr>
          <p:spPr bwMode="auto">
            <a:xfrm>
              <a:off x="7558088" y="6557963"/>
              <a:ext cx="71438" cy="212725"/>
            </a:xfrm>
            <a:custGeom>
              <a:avLst/>
              <a:gdLst>
                <a:gd name="T0" fmla="*/ 12 w 17"/>
                <a:gd name="T1" fmla="*/ 2 h 48"/>
                <a:gd name="T2" fmla="*/ 1 w 17"/>
                <a:gd name="T3" fmla="*/ 44 h 48"/>
                <a:gd name="T4" fmla="*/ 7 w 17"/>
                <a:gd name="T5" fmla="*/ 44 h 48"/>
                <a:gd name="T6" fmla="*/ 16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7" y="48"/>
                    <a:pt x="7" y="44"/>
                  </a:cubicBezTo>
                  <a:cubicBezTo>
                    <a:pt x="7" y="30"/>
                    <a:pt x="9" y="16"/>
                    <a:pt x="16"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0" name="Freeform 474"/>
            <p:cNvSpPr/>
            <p:nvPr/>
          </p:nvSpPr>
          <p:spPr bwMode="auto">
            <a:xfrm>
              <a:off x="7642226" y="6597651"/>
              <a:ext cx="28575" cy="195263"/>
            </a:xfrm>
            <a:custGeom>
              <a:avLst/>
              <a:gdLst>
                <a:gd name="T0" fmla="*/ 6 w 7"/>
                <a:gd name="T1" fmla="*/ 2 h 44"/>
                <a:gd name="T2" fmla="*/ 2 w 7"/>
                <a:gd name="T3" fmla="*/ 2 h 44"/>
                <a:gd name="T4" fmla="*/ 2 w 7"/>
                <a:gd name="T5" fmla="*/ 14 h 44"/>
                <a:gd name="T6" fmla="*/ 0 w 7"/>
                <a:gd name="T7" fmla="*/ 16 h 44"/>
                <a:gd name="T8" fmla="*/ 0 w 7"/>
                <a:gd name="T9" fmla="*/ 33 h 44"/>
                <a:gd name="T10" fmla="*/ 2 w 7"/>
                <a:gd name="T11" fmla="*/ 35 h 44"/>
                <a:gd name="T12" fmla="*/ 2 w 7"/>
                <a:gd name="T13" fmla="*/ 41 h 44"/>
                <a:gd name="T14" fmla="*/ 7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6" y="44"/>
                    <a:pt x="7" y="41"/>
                  </a:cubicBezTo>
                  <a:cubicBezTo>
                    <a:pt x="7"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1" name="Freeform 475"/>
            <p:cNvSpPr/>
            <p:nvPr/>
          </p:nvSpPr>
          <p:spPr bwMode="auto">
            <a:xfrm>
              <a:off x="7729538" y="6545263"/>
              <a:ext cx="79375" cy="211138"/>
            </a:xfrm>
            <a:custGeom>
              <a:avLst/>
              <a:gdLst>
                <a:gd name="T0" fmla="*/ 18 w 19"/>
                <a:gd name="T1" fmla="*/ 44 h 48"/>
                <a:gd name="T2" fmla="*/ 17 w 19"/>
                <a:gd name="T3" fmla="*/ 17 h 48"/>
                <a:gd name="T4" fmla="*/ 11 w 19"/>
                <a:gd name="T5" fmla="*/ 15 h 48"/>
                <a:gd name="T6" fmla="*/ 11 w 19"/>
                <a:gd name="T7" fmla="*/ 15 h 48"/>
                <a:gd name="T8" fmla="*/ 10 w 19"/>
                <a:gd name="T9" fmla="*/ 16 h 48"/>
                <a:gd name="T10" fmla="*/ 11 w 19"/>
                <a:gd name="T11" fmla="*/ 4 h 48"/>
                <a:gd name="T12" fmla="*/ 5 w 19"/>
                <a:gd name="T13" fmla="*/ 3 h 48"/>
                <a:gd name="T14" fmla="*/ 2 w 19"/>
                <a:gd name="T15" fmla="*/ 30 h 48"/>
                <a:gd name="T16" fmla="*/ 0 w 19"/>
                <a:gd name="T17" fmla="*/ 31 h 48"/>
                <a:gd name="T18" fmla="*/ 1 w 19"/>
                <a:gd name="T19" fmla="*/ 43 h 48"/>
                <a:gd name="T20" fmla="*/ 2 w 19"/>
                <a:gd name="T21" fmla="*/ 43 h 48"/>
                <a:gd name="T22" fmla="*/ 9 w 19"/>
                <a:gd name="T23" fmla="*/ 43 h 48"/>
                <a:gd name="T24" fmla="*/ 9 w 19"/>
                <a:gd name="T25" fmla="*/ 42 h 48"/>
                <a:gd name="T26" fmla="*/ 9 w 19"/>
                <a:gd name="T27" fmla="*/ 45 h 48"/>
                <a:gd name="T28" fmla="*/ 14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8" y="13"/>
                    <a:pt x="11" y="11"/>
                    <a:pt x="11" y="15"/>
                  </a:cubicBezTo>
                  <a:cubicBezTo>
                    <a:pt x="11" y="15"/>
                    <a:pt x="11" y="15"/>
                    <a:pt x="11" y="15"/>
                  </a:cubicBezTo>
                  <a:cubicBezTo>
                    <a:pt x="10" y="16"/>
                    <a:pt x="10" y="16"/>
                    <a:pt x="10" y="16"/>
                  </a:cubicBezTo>
                  <a:cubicBezTo>
                    <a:pt x="10" y="12"/>
                    <a:pt x="10" y="8"/>
                    <a:pt x="11" y="4"/>
                  </a:cubicBezTo>
                  <a:cubicBezTo>
                    <a:pt x="11" y="1"/>
                    <a:pt x="5" y="0"/>
                    <a:pt x="5" y="3"/>
                  </a:cubicBezTo>
                  <a:cubicBezTo>
                    <a:pt x="3" y="12"/>
                    <a:pt x="2" y="21"/>
                    <a:pt x="2" y="30"/>
                  </a:cubicBezTo>
                  <a:cubicBezTo>
                    <a:pt x="1" y="29"/>
                    <a:pt x="0" y="30"/>
                    <a:pt x="0" y="31"/>
                  </a:cubicBezTo>
                  <a:cubicBezTo>
                    <a:pt x="1" y="35"/>
                    <a:pt x="1" y="39"/>
                    <a:pt x="1" y="43"/>
                  </a:cubicBezTo>
                  <a:cubicBezTo>
                    <a:pt x="1" y="44"/>
                    <a:pt x="2" y="44"/>
                    <a:pt x="2" y="43"/>
                  </a:cubicBezTo>
                  <a:cubicBezTo>
                    <a:pt x="3" y="47"/>
                    <a:pt x="9" y="47"/>
                    <a:pt x="9" y="43"/>
                  </a:cubicBezTo>
                  <a:cubicBezTo>
                    <a:pt x="9" y="42"/>
                    <a:pt x="9" y="42"/>
                    <a:pt x="9" y="42"/>
                  </a:cubicBezTo>
                  <a:cubicBezTo>
                    <a:pt x="9" y="43"/>
                    <a:pt x="9" y="44"/>
                    <a:pt x="9" y="45"/>
                  </a:cubicBezTo>
                  <a:cubicBezTo>
                    <a:pt x="9" y="47"/>
                    <a:pt x="12" y="48"/>
                    <a:pt x="14"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2" name="Freeform 476"/>
            <p:cNvSpPr/>
            <p:nvPr/>
          </p:nvSpPr>
          <p:spPr bwMode="auto">
            <a:xfrm>
              <a:off x="7883526" y="6611938"/>
              <a:ext cx="25400" cy="144463"/>
            </a:xfrm>
            <a:custGeom>
              <a:avLst/>
              <a:gdLst>
                <a:gd name="T0" fmla="*/ 6 w 6"/>
                <a:gd name="T1" fmla="*/ 3 h 33"/>
                <a:gd name="T2" fmla="*/ 1 w 6"/>
                <a:gd name="T3" fmla="*/ 3 h 33"/>
                <a:gd name="T4" fmla="*/ 1 w 6"/>
                <a:gd name="T5" fmla="*/ 30 h 33"/>
                <a:gd name="T6" fmla="*/ 6 w 6"/>
                <a:gd name="T7" fmla="*/ 30 h 33"/>
                <a:gd name="T8" fmla="*/ 6 w 6"/>
                <a:gd name="T9" fmla="*/ 3 h 33"/>
              </a:gdLst>
              <a:ahLst/>
              <a:cxnLst>
                <a:cxn ang="0">
                  <a:pos x="T0" y="T1"/>
                </a:cxn>
                <a:cxn ang="0">
                  <a:pos x="T2" y="T3"/>
                </a:cxn>
                <a:cxn ang="0">
                  <a:pos x="T4" y="T5"/>
                </a:cxn>
                <a:cxn ang="0">
                  <a:pos x="T6" y="T7"/>
                </a:cxn>
                <a:cxn ang="0">
                  <a:pos x="T8" y="T9"/>
                </a:cxn>
              </a:cxnLst>
              <a:rect l="0" t="0" r="r" b="b"/>
              <a:pathLst>
                <a:path w="6" h="33">
                  <a:moveTo>
                    <a:pt x="6" y="3"/>
                  </a:moveTo>
                  <a:cubicBezTo>
                    <a:pt x="6" y="0"/>
                    <a:pt x="1" y="0"/>
                    <a:pt x="1" y="3"/>
                  </a:cubicBezTo>
                  <a:cubicBezTo>
                    <a:pt x="1" y="12"/>
                    <a:pt x="0" y="21"/>
                    <a:pt x="1" y="30"/>
                  </a:cubicBezTo>
                  <a:cubicBezTo>
                    <a:pt x="1" y="33"/>
                    <a:pt x="6" y="33"/>
                    <a:pt x="6" y="30"/>
                  </a:cubicBezTo>
                  <a:cubicBezTo>
                    <a:pt x="6" y="21"/>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3" name="Freeform 477"/>
            <p:cNvSpPr/>
            <p:nvPr/>
          </p:nvSpPr>
          <p:spPr bwMode="auto">
            <a:xfrm>
              <a:off x="7950201" y="6597651"/>
              <a:ext cx="58738" cy="177800"/>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0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2" y="13"/>
                    <a:pt x="2" y="21"/>
                    <a:pt x="3" y="29"/>
                  </a:cubicBezTo>
                  <a:cubicBezTo>
                    <a:pt x="3" y="30"/>
                    <a:pt x="4" y="31"/>
                    <a:pt x="5" y="31"/>
                  </a:cubicBezTo>
                  <a:cubicBezTo>
                    <a:pt x="5" y="33"/>
                    <a:pt x="5" y="35"/>
                    <a:pt x="5" y="37"/>
                  </a:cubicBezTo>
                  <a:cubicBezTo>
                    <a:pt x="5" y="40"/>
                    <a:pt x="10" y="40"/>
                    <a:pt x="10" y="37"/>
                  </a:cubicBezTo>
                  <a:cubicBezTo>
                    <a:pt x="11"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4" name="Freeform 478"/>
            <p:cNvSpPr/>
            <p:nvPr/>
          </p:nvSpPr>
          <p:spPr bwMode="auto">
            <a:xfrm>
              <a:off x="8021638" y="6594476"/>
              <a:ext cx="66675" cy="228600"/>
            </a:xfrm>
            <a:custGeom>
              <a:avLst/>
              <a:gdLst>
                <a:gd name="T0" fmla="*/ 7 w 16"/>
                <a:gd name="T1" fmla="*/ 4 h 52"/>
                <a:gd name="T2" fmla="*/ 6 w 16"/>
                <a:gd name="T3" fmla="*/ 11 h 52"/>
                <a:gd name="T4" fmla="*/ 3 w 16"/>
                <a:gd name="T5" fmla="*/ 13 h 52"/>
                <a:gd name="T6" fmla="*/ 1 w 16"/>
                <a:gd name="T7" fmla="*/ 23 h 52"/>
                <a:gd name="T8" fmla="*/ 4 w 16"/>
                <a:gd name="T9" fmla="*/ 25 h 52"/>
                <a:gd name="T10" fmla="*/ 4 w 16"/>
                <a:gd name="T11" fmla="*/ 49 h 52"/>
                <a:gd name="T12" fmla="*/ 10 w 16"/>
                <a:gd name="T13" fmla="*/ 49 h 52"/>
                <a:gd name="T14" fmla="*/ 15 w 16"/>
                <a:gd name="T15" fmla="*/ 5 h 52"/>
                <a:gd name="T16" fmla="*/ 7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4"/>
                  </a:moveTo>
                  <a:cubicBezTo>
                    <a:pt x="7" y="7"/>
                    <a:pt x="6" y="9"/>
                    <a:pt x="6" y="11"/>
                  </a:cubicBezTo>
                  <a:cubicBezTo>
                    <a:pt x="5" y="11"/>
                    <a:pt x="2" y="11"/>
                    <a:pt x="3" y="13"/>
                  </a:cubicBezTo>
                  <a:cubicBezTo>
                    <a:pt x="3" y="16"/>
                    <a:pt x="3" y="20"/>
                    <a:pt x="1" y="23"/>
                  </a:cubicBezTo>
                  <a:cubicBezTo>
                    <a:pt x="0" y="24"/>
                    <a:pt x="3" y="26"/>
                    <a:pt x="4" y="25"/>
                  </a:cubicBezTo>
                  <a:cubicBezTo>
                    <a:pt x="3" y="33"/>
                    <a:pt x="3" y="41"/>
                    <a:pt x="4" y="49"/>
                  </a:cubicBezTo>
                  <a:cubicBezTo>
                    <a:pt x="5" y="52"/>
                    <a:pt x="9" y="52"/>
                    <a:pt x="10" y="49"/>
                  </a:cubicBezTo>
                  <a:cubicBezTo>
                    <a:pt x="13" y="35"/>
                    <a:pt x="13" y="20"/>
                    <a:pt x="15" y="5"/>
                  </a:cubicBezTo>
                  <a:cubicBezTo>
                    <a:pt x="16"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5" name="Freeform 479"/>
            <p:cNvSpPr/>
            <p:nvPr/>
          </p:nvSpPr>
          <p:spPr bwMode="auto">
            <a:xfrm>
              <a:off x="7834313" y="6611938"/>
              <a:ext cx="49213" cy="206375"/>
            </a:xfrm>
            <a:custGeom>
              <a:avLst/>
              <a:gdLst>
                <a:gd name="T0" fmla="*/ 8 w 12"/>
                <a:gd name="T1" fmla="*/ 7 h 47"/>
                <a:gd name="T2" fmla="*/ 7 w 12"/>
                <a:gd name="T3" fmla="*/ 3 h 47"/>
                <a:gd name="T4" fmla="*/ 3 w 12"/>
                <a:gd name="T5" fmla="*/ 4 h 47"/>
                <a:gd name="T6" fmla="*/ 4 w 12"/>
                <a:gd name="T7" fmla="*/ 8 h 47"/>
                <a:gd name="T8" fmla="*/ 3 w 12"/>
                <a:gd name="T9" fmla="*/ 10 h 47"/>
                <a:gd name="T10" fmla="*/ 4 w 12"/>
                <a:gd name="T11" fmla="*/ 43 h 47"/>
                <a:gd name="T12" fmla="*/ 11 w 12"/>
                <a:gd name="T13" fmla="*/ 42 h 47"/>
                <a:gd name="T14" fmla="*/ 10 w 12"/>
                <a:gd name="T15" fmla="*/ 29 h 47"/>
                <a:gd name="T16" fmla="*/ 11 w 12"/>
                <a:gd name="T17" fmla="*/ 28 h 47"/>
                <a:gd name="T18" fmla="*/ 10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7" y="4"/>
                    <a:pt x="7" y="3"/>
                  </a:cubicBezTo>
                  <a:cubicBezTo>
                    <a:pt x="6" y="0"/>
                    <a:pt x="3" y="1"/>
                    <a:pt x="3" y="4"/>
                  </a:cubicBezTo>
                  <a:cubicBezTo>
                    <a:pt x="4" y="5"/>
                    <a:pt x="4" y="7"/>
                    <a:pt x="4" y="8"/>
                  </a:cubicBezTo>
                  <a:cubicBezTo>
                    <a:pt x="4" y="8"/>
                    <a:pt x="3" y="9"/>
                    <a:pt x="3" y="10"/>
                  </a:cubicBezTo>
                  <a:cubicBezTo>
                    <a:pt x="1" y="21"/>
                    <a:pt x="0" y="32"/>
                    <a:pt x="4" y="43"/>
                  </a:cubicBezTo>
                  <a:cubicBezTo>
                    <a:pt x="5" y="47"/>
                    <a:pt x="11" y="46"/>
                    <a:pt x="11" y="42"/>
                  </a:cubicBezTo>
                  <a:cubicBezTo>
                    <a:pt x="11" y="38"/>
                    <a:pt x="10" y="33"/>
                    <a:pt x="10" y="29"/>
                  </a:cubicBezTo>
                  <a:cubicBezTo>
                    <a:pt x="11" y="28"/>
                    <a:pt x="11" y="28"/>
                    <a:pt x="11" y="28"/>
                  </a:cubicBezTo>
                  <a:cubicBezTo>
                    <a:pt x="11" y="26"/>
                    <a:pt x="11" y="23"/>
                    <a:pt x="10" y="21"/>
                  </a:cubicBezTo>
                  <a:cubicBezTo>
                    <a:pt x="11"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6" name="Freeform 480"/>
            <p:cNvSpPr/>
            <p:nvPr/>
          </p:nvSpPr>
          <p:spPr bwMode="auto">
            <a:xfrm>
              <a:off x="7437438" y="6624638"/>
              <a:ext cx="53975" cy="119063"/>
            </a:xfrm>
            <a:custGeom>
              <a:avLst/>
              <a:gdLst>
                <a:gd name="T0" fmla="*/ 12 w 13"/>
                <a:gd name="T1" fmla="*/ 24 h 27"/>
                <a:gd name="T2" fmla="*/ 4 w 13"/>
                <a:gd name="T3" fmla="*/ 2 h 27"/>
                <a:gd name="T4" fmla="*/ 0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3" y="0"/>
                    <a:pt x="0" y="0"/>
                    <a:pt x="0" y="3"/>
                  </a:cubicBezTo>
                  <a:cubicBezTo>
                    <a:pt x="2"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7" name="Freeform 481"/>
            <p:cNvSpPr/>
            <p:nvPr/>
          </p:nvSpPr>
          <p:spPr bwMode="auto">
            <a:xfrm>
              <a:off x="7332663" y="6572251"/>
              <a:ext cx="76200"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4" y="4"/>
                    <a:pt x="8" y="0"/>
                    <a:pt x="6" y="4"/>
                  </a:cubicBezTo>
                  <a:cubicBezTo>
                    <a:pt x="0" y="17"/>
                    <a:pt x="3"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8" name="Freeform 482"/>
            <p:cNvSpPr/>
            <p:nvPr/>
          </p:nvSpPr>
          <p:spPr bwMode="auto">
            <a:xfrm>
              <a:off x="7600951" y="6629401"/>
              <a:ext cx="41275" cy="146050"/>
            </a:xfrm>
            <a:custGeom>
              <a:avLst/>
              <a:gdLst>
                <a:gd name="T0" fmla="*/ 3 w 10"/>
                <a:gd name="T1" fmla="*/ 5 h 33"/>
                <a:gd name="T2" fmla="*/ 3 w 10"/>
                <a:gd name="T3" fmla="*/ 29 h 33"/>
                <a:gd name="T4" fmla="*/ 9 w 10"/>
                <a:gd name="T5" fmla="*/ 27 h 33"/>
                <a:gd name="T6" fmla="*/ 9 w 10"/>
                <a:gd name="T7" fmla="*/ 6 h 33"/>
                <a:gd name="T8" fmla="*/ 3 w 10"/>
                <a:gd name="T9" fmla="*/ 5 h 33"/>
              </a:gdLst>
              <a:ahLst/>
              <a:cxnLst>
                <a:cxn ang="0">
                  <a:pos x="T0" y="T1"/>
                </a:cxn>
                <a:cxn ang="0">
                  <a:pos x="T2" y="T3"/>
                </a:cxn>
                <a:cxn ang="0">
                  <a:pos x="T4" y="T5"/>
                </a:cxn>
                <a:cxn ang="0">
                  <a:pos x="T6" y="T7"/>
                </a:cxn>
                <a:cxn ang="0">
                  <a:pos x="T8" y="T9"/>
                </a:cxn>
              </a:cxnLst>
              <a:rect l="0" t="0" r="r" b="b"/>
              <a:pathLst>
                <a:path w="10" h="33">
                  <a:moveTo>
                    <a:pt x="3" y="5"/>
                  </a:moveTo>
                  <a:cubicBezTo>
                    <a:pt x="0" y="12"/>
                    <a:pt x="0" y="21"/>
                    <a:pt x="3" y="29"/>
                  </a:cubicBezTo>
                  <a:cubicBezTo>
                    <a:pt x="4" y="33"/>
                    <a:pt x="10" y="31"/>
                    <a:pt x="9" y="27"/>
                  </a:cubicBezTo>
                  <a:cubicBezTo>
                    <a:pt x="8" y="20"/>
                    <a:pt x="7" y="13"/>
                    <a:pt x="9" y="6"/>
                  </a:cubicBezTo>
                  <a:cubicBezTo>
                    <a:pt x="10"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9" name="Freeform 483"/>
            <p:cNvSpPr/>
            <p:nvPr/>
          </p:nvSpPr>
          <p:spPr bwMode="auto">
            <a:xfrm>
              <a:off x="8121651" y="6567488"/>
              <a:ext cx="58738" cy="220663"/>
            </a:xfrm>
            <a:custGeom>
              <a:avLst/>
              <a:gdLst>
                <a:gd name="T0" fmla="*/ 10 w 14"/>
                <a:gd name="T1" fmla="*/ 28 h 50"/>
                <a:gd name="T2" fmla="*/ 13 w 14"/>
                <a:gd name="T3" fmla="*/ 6 h 50"/>
                <a:gd name="T4" fmla="*/ 6 w 14"/>
                <a:gd name="T5" fmla="*/ 4 h 50"/>
                <a:gd name="T6" fmla="*/ 4 w 14"/>
                <a:gd name="T7" fmla="*/ 15 h 50"/>
                <a:gd name="T8" fmla="*/ 3 w 14"/>
                <a:gd name="T9" fmla="*/ 17 h 50"/>
                <a:gd name="T10" fmla="*/ 4 w 14"/>
                <a:gd name="T11" fmla="*/ 46 h 50"/>
                <a:gd name="T12" fmla="*/ 11 w 14"/>
                <a:gd name="T13" fmla="*/ 42 h 50"/>
                <a:gd name="T14" fmla="*/ 8 w 14"/>
                <a:gd name="T15" fmla="*/ 30 h 50"/>
                <a:gd name="T16" fmla="*/ 10 w 14"/>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0">
                  <a:moveTo>
                    <a:pt x="10" y="28"/>
                  </a:moveTo>
                  <a:cubicBezTo>
                    <a:pt x="11" y="20"/>
                    <a:pt x="11" y="13"/>
                    <a:pt x="13" y="6"/>
                  </a:cubicBezTo>
                  <a:cubicBezTo>
                    <a:pt x="14" y="2"/>
                    <a:pt x="7" y="0"/>
                    <a:pt x="6" y="4"/>
                  </a:cubicBezTo>
                  <a:cubicBezTo>
                    <a:pt x="5" y="8"/>
                    <a:pt x="4" y="11"/>
                    <a:pt x="4" y="15"/>
                  </a:cubicBezTo>
                  <a:cubicBezTo>
                    <a:pt x="4" y="15"/>
                    <a:pt x="3" y="16"/>
                    <a:pt x="3" y="17"/>
                  </a:cubicBezTo>
                  <a:cubicBezTo>
                    <a:pt x="0" y="27"/>
                    <a:pt x="0" y="36"/>
                    <a:pt x="4" y="46"/>
                  </a:cubicBezTo>
                  <a:cubicBezTo>
                    <a:pt x="6" y="50"/>
                    <a:pt x="13" y="46"/>
                    <a:pt x="11" y="42"/>
                  </a:cubicBezTo>
                  <a:cubicBezTo>
                    <a:pt x="9" y="38"/>
                    <a:pt x="8" y="34"/>
                    <a:pt x="8" y="30"/>
                  </a:cubicBezTo>
                  <a:cubicBezTo>
                    <a:pt x="9" y="30"/>
                    <a:pt x="10" y="29"/>
                    <a:pt x="10"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0" name="Freeform 484"/>
            <p:cNvSpPr/>
            <p:nvPr/>
          </p:nvSpPr>
          <p:spPr bwMode="auto">
            <a:xfrm>
              <a:off x="8204201" y="6624638"/>
              <a:ext cx="38100" cy="141288"/>
            </a:xfrm>
            <a:custGeom>
              <a:avLst/>
              <a:gdLst>
                <a:gd name="T0" fmla="*/ 6 w 9"/>
                <a:gd name="T1" fmla="*/ 4 h 32"/>
                <a:gd name="T2" fmla="*/ 1 w 9"/>
                <a:gd name="T3" fmla="*/ 5 h 32"/>
                <a:gd name="T4" fmla="*/ 4 w 9"/>
                <a:gd name="T5" fmla="*/ 29 h 32"/>
                <a:gd name="T6" fmla="*/ 8 w 9"/>
                <a:gd name="T7" fmla="*/ 29 h 32"/>
                <a:gd name="T8" fmla="*/ 6 w 9"/>
                <a:gd name="T9" fmla="*/ 4 h 32"/>
              </a:gdLst>
              <a:ahLst/>
              <a:cxnLst>
                <a:cxn ang="0">
                  <a:pos x="T0" y="T1"/>
                </a:cxn>
                <a:cxn ang="0">
                  <a:pos x="T2" y="T3"/>
                </a:cxn>
                <a:cxn ang="0">
                  <a:pos x="T4" y="T5"/>
                </a:cxn>
                <a:cxn ang="0">
                  <a:pos x="T6" y="T7"/>
                </a:cxn>
                <a:cxn ang="0">
                  <a:pos x="T8" y="T9"/>
                </a:cxn>
              </a:cxnLst>
              <a:rect l="0" t="0" r="r" b="b"/>
              <a:pathLst>
                <a:path w="9" h="32">
                  <a:moveTo>
                    <a:pt x="6" y="4"/>
                  </a:moveTo>
                  <a:cubicBezTo>
                    <a:pt x="6" y="0"/>
                    <a:pt x="0" y="2"/>
                    <a:pt x="1" y="5"/>
                  </a:cubicBezTo>
                  <a:cubicBezTo>
                    <a:pt x="3" y="13"/>
                    <a:pt x="3" y="21"/>
                    <a:pt x="4" y="29"/>
                  </a:cubicBezTo>
                  <a:cubicBezTo>
                    <a:pt x="4" y="32"/>
                    <a:pt x="8" y="32"/>
                    <a:pt x="8" y="29"/>
                  </a:cubicBezTo>
                  <a:cubicBezTo>
                    <a:pt x="9"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1" name="Freeform 485"/>
            <p:cNvSpPr/>
            <p:nvPr/>
          </p:nvSpPr>
          <p:spPr bwMode="auto">
            <a:xfrm>
              <a:off x="8229601" y="6607176"/>
              <a:ext cx="84138" cy="233363"/>
            </a:xfrm>
            <a:custGeom>
              <a:avLst/>
              <a:gdLst>
                <a:gd name="T0" fmla="*/ 18 w 20"/>
                <a:gd name="T1" fmla="*/ 46 h 53"/>
                <a:gd name="T2" fmla="*/ 13 w 20"/>
                <a:gd name="T3" fmla="*/ 14 h 53"/>
                <a:gd name="T4" fmla="*/ 12 w 20"/>
                <a:gd name="T5" fmla="*/ 13 h 53"/>
                <a:gd name="T6" fmla="*/ 12 w 20"/>
                <a:gd name="T7" fmla="*/ 4 h 53"/>
                <a:gd name="T8" fmla="*/ 8 w 20"/>
                <a:gd name="T9" fmla="*/ 4 h 53"/>
                <a:gd name="T10" fmla="*/ 8 w 20"/>
                <a:gd name="T11" fmla="*/ 12 h 53"/>
                <a:gd name="T12" fmla="*/ 7 w 20"/>
                <a:gd name="T13" fmla="*/ 14 h 53"/>
                <a:gd name="T14" fmla="*/ 7 w 20"/>
                <a:gd name="T15" fmla="*/ 22 h 53"/>
                <a:gd name="T16" fmla="*/ 5 w 20"/>
                <a:gd name="T17" fmla="*/ 22 h 53"/>
                <a:gd name="T18" fmla="*/ 1 w 20"/>
                <a:gd name="T19" fmla="*/ 39 h 53"/>
                <a:gd name="T20" fmla="*/ 3 w 20"/>
                <a:gd name="T21" fmla="*/ 39 h 53"/>
                <a:gd name="T22" fmla="*/ 6 w 20"/>
                <a:gd name="T23" fmla="*/ 25 h 53"/>
                <a:gd name="T24" fmla="*/ 10 w 20"/>
                <a:gd name="T25" fmla="*/ 48 h 53"/>
                <a:gd name="T26" fmla="*/ 18 w 20"/>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3">
                  <a:moveTo>
                    <a:pt x="18" y="46"/>
                  </a:moveTo>
                  <a:cubicBezTo>
                    <a:pt x="15" y="36"/>
                    <a:pt x="14" y="25"/>
                    <a:pt x="13" y="14"/>
                  </a:cubicBezTo>
                  <a:cubicBezTo>
                    <a:pt x="13" y="13"/>
                    <a:pt x="13" y="13"/>
                    <a:pt x="12" y="13"/>
                  </a:cubicBezTo>
                  <a:cubicBezTo>
                    <a:pt x="12" y="10"/>
                    <a:pt x="12" y="12"/>
                    <a:pt x="12" y="4"/>
                  </a:cubicBezTo>
                  <a:cubicBezTo>
                    <a:pt x="12" y="0"/>
                    <a:pt x="8" y="0"/>
                    <a:pt x="8" y="4"/>
                  </a:cubicBezTo>
                  <a:cubicBezTo>
                    <a:pt x="8" y="12"/>
                    <a:pt x="8" y="10"/>
                    <a:pt x="8" y="12"/>
                  </a:cubicBezTo>
                  <a:cubicBezTo>
                    <a:pt x="8" y="13"/>
                    <a:pt x="7" y="13"/>
                    <a:pt x="7" y="14"/>
                  </a:cubicBezTo>
                  <a:cubicBezTo>
                    <a:pt x="7" y="16"/>
                    <a:pt x="7" y="19"/>
                    <a:pt x="7" y="22"/>
                  </a:cubicBezTo>
                  <a:cubicBezTo>
                    <a:pt x="6" y="21"/>
                    <a:pt x="5" y="22"/>
                    <a:pt x="5" y="22"/>
                  </a:cubicBezTo>
                  <a:cubicBezTo>
                    <a:pt x="3" y="28"/>
                    <a:pt x="3" y="33"/>
                    <a:pt x="1" y="39"/>
                  </a:cubicBezTo>
                  <a:cubicBezTo>
                    <a:pt x="0" y="40"/>
                    <a:pt x="2" y="40"/>
                    <a:pt x="3" y="39"/>
                  </a:cubicBezTo>
                  <a:cubicBezTo>
                    <a:pt x="4" y="35"/>
                    <a:pt x="5" y="30"/>
                    <a:pt x="6" y="25"/>
                  </a:cubicBezTo>
                  <a:cubicBezTo>
                    <a:pt x="6" y="33"/>
                    <a:pt x="7" y="41"/>
                    <a:pt x="10" y="48"/>
                  </a:cubicBezTo>
                  <a:cubicBezTo>
                    <a:pt x="12" y="53"/>
                    <a:pt x="20"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2" name="Freeform 486"/>
            <p:cNvSpPr/>
            <p:nvPr/>
          </p:nvSpPr>
          <p:spPr bwMode="auto">
            <a:xfrm>
              <a:off x="8334376" y="6726238"/>
              <a:ext cx="23813" cy="128588"/>
            </a:xfrm>
            <a:custGeom>
              <a:avLst/>
              <a:gdLst>
                <a:gd name="T0" fmla="*/ 6 w 6"/>
                <a:gd name="T1" fmla="*/ 3 h 29"/>
                <a:gd name="T2" fmla="*/ 1 w 6"/>
                <a:gd name="T3" fmla="*/ 3 h 29"/>
                <a:gd name="T4" fmla="*/ 0 w 6"/>
                <a:gd name="T5" fmla="*/ 25 h 29"/>
                <a:gd name="T6" fmla="*/ 6 w 6"/>
                <a:gd name="T7" fmla="*/ 25 h 29"/>
                <a:gd name="T8" fmla="*/ 6 w 6"/>
                <a:gd name="T9" fmla="*/ 3 h 29"/>
              </a:gdLst>
              <a:ahLst/>
              <a:cxnLst>
                <a:cxn ang="0">
                  <a:pos x="T0" y="T1"/>
                </a:cxn>
                <a:cxn ang="0">
                  <a:pos x="T2" y="T3"/>
                </a:cxn>
                <a:cxn ang="0">
                  <a:pos x="T4" y="T5"/>
                </a:cxn>
                <a:cxn ang="0">
                  <a:pos x="T6" y="T7"/>
                </a:cxn>
                <a:cxn ang="0">
                  <a:pos x="T8" y="T9"/>
                </a:cxn>
              </a:cxnLst>
              <a:rect l="0" t="0" r="r" b="b"/>
              <a:pathLst>
                <a:path w="6" h="29">
                  <a:moveTo>
                    <a:pt x="6" y="3"/>
                  </a:moveTo>
                  <a:cubicBezTo>
                    <a:pt x="5" y="0"/>
                    <a:pt x="1" y="0"/>
                    <a:pt x="1" y="3"/>
                  </a:cubicBezTo>
                  <a:cubicBezTo>
                    <a:pt x="1" y="10"/>
                    <a:pt x="0" y="21"/>
                    <a:pt x="0" y="25"/>
                  </a:cubicBezTo>
                  <a:cubicBezTo>
                    <a:pt x="0" y="29"/>
                    <a:pt x="6" y="29"/>
                    <a:pt x="6" y="25"/>
                  </a:cubicBezTo>
                  <a:cubicBezTo>
                    <a:pt x="6" y="21"/>
                    <a:pt x="6"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3" name="Freeform 487"/>
            <p:cNvSpPr/>
            <p:nvPr/>
          </p:nvSpPr>
          <p:spPr bwMode="auto">
            <a:xfrm>
              <a:off x="8362951" y="6624638"/>
              <a:ext cx="41275" cy="176213"/>
            </a:xfrm>
            <a:custGeom>
              <a:avLst/>
              <a:gdLst>
                <a:gd name="T0" fmla="*/ 3 w 10"/>
                <a:gd name="T1" fmla="*/ 3 h 40"/>
                <a:gd name="T2" fmla="*/ 0 w 10"/>
                <a:gd name="T3" fmla="*/ 35 h 40"/>
                <a:gd name="T4" fmla="*/ 9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1" y="40"/>
                    <a:pt x="9" y="40"/>
                    <a:pt x="9" y="35"/>
                  </a:cubicBezTo>
                  <a:cubicBezTo>
                    <a:pt x="9"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4" name="Freeform 488"/>
            <p:cNvSpPr/>
            <p:nvPr/>
          </p:nvSpPr>
          <p:spPr bwMode="auto">
            <a:xfrm>
              <a:off x="8404226" y="6611938"/>
              <a:ext cx="71438" cy="250825"/>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2" y="14"/>
                    <a:pt x="2" y="17"/>
                    <a:pt x="2" y="19"/>
                  </a:cubicBezTo>
                  <a:cubicBezTo>
                    <a:pt x="0" y="31"/>
                    <a:pt x="1" y="43"/>
                    <a:pt x="6" y="54"/>
                  </a:cubicBezTo>
                  <a:cubicBezTo>
                    <a:pt x="7"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5" name="Freeform 489"/>
            <p:cNvSpPr/>
            <p:nvPr/>
          </p:nvSpPr>
          <p:spPr bwMode="auto">
            <a:xfrm>
              <a:off x="8321676" y="6575426"/>
              <a:ext cx="33338" cy="160338"/>
            </a:xfrm>
            <a:custGeom>
              <a:avLst/>
              <a:gdLst>
                <a:gd name="T0" fmla="*/ 0 w 8"/>
                <a:gd name="T1" fmla="*/ 5 h 36"/>
                <a:gd name="T2" fmla="*/ 1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1"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6" name="Freeform 490"/>
            <p:cNvSpPr/>
            <p:nvPr/>
          </p:nvSpPr>
          <p:spPr bwMode="auto">
            <a:xfrm>
              <a:off x="8462963" y="6611938"/>
              <a:ext cx="66675" cy="176213"/>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0" y="15"/>
                    <a:pt x="0" y="26"/>
                    <a:pt x="4" y="37"/>
                  </a:cubicBezTo>
                  <a:cubicBezTo>
                    <a:pt x="5" y="40"/>
                    <a:pt x="10" y="40"/>
                    <a:pt x="10" y="36"/>
                  </a:cubicBezTo>
                  <a:cubicBezTo>
                    <a:pt x="10" y="27"/>
                    <a:pt x="9" y="18"/>
                    <a:pt x="13" y="10"/>
                  </a:cubicBezTo>
                  <a:cubicBezTo>
                    <a:pt x="16" y="4"/>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7" name="Freeform 491"/>
            <p:cNvSpPr/>
            <p:nvPr/>
          </p:nvSpPr>
          <p:spPr bwMode="auto">
            <a:xfrm>
              <a:off x="8559801" y="6686551"/>
              <a:ext cx="33338" cy="136525"/>
            </a:xfrm>
            <a:custGeom>
              <a:avLst/>
              <a:gdLst>
                <a:gd name="T0" fmla="*/ 1 w 8"/>
                <a:gd name="T1" fmla="*/ 5 h 31"/>
                <a:gd name="T2" fmla="*/ 2 w 8"/>
                <a:gd name="T3" fmla="*/ 27 h 31"/>
                <a:gd name="T4" fmla="*/ 7 w 8"/>
                <a:gd name="T5" fmla="*/ 27 h 31"/>
                <a:gd name="T6" fmla="*/ 8 w 8"/>
                <a:gd name="T7" fmla="*/ 5 h 31"/>
                <a:gd name="T8" fmla="*/ 1 w 8"/>
                <a:gd name="T9" fmla="*/ 5 h 31"/>
              </a:gdLst>
              <a:ahLst/>
              <a:cxnLst>
                <a:cxn ang="0">
                  <a:pos x="T0" y="T1"/>
                </a:cxn>
                <a:cxn ang="0">
                  <a:pos x="T2" y="T3"/>
                </a:cxn>
                <a:cxn ang="0">
                  <a:pos x="T4" y="T5"/>
                </a:cxn>
                <a:cxn ang="0">
                  <a:pos x="T6" y="T7"/>
                </a:cxn>
                <a:cxn ang="0">
                  <a:pos x="T8" y="T9"/>
                </a:cxn>
              </a:cxnLst>
              <a:rect l="0" t="0" r="r" b="b"/>
              <a:pathLst>
                <a:path w="8" h="31">
                  <a:moveTo>
                    <a:pt x="1" y="5"/>
                  </a:moveTo>
                  <a:cubicBezTo>
                    <a:pt x="1" y="12"/>
                    <a:pt x="1" y="20"/>
                    <a:pt x="2" y="27"/>
                  </a:cubicBezTo>
                  <a:cubicBezTo>
                    <a:pt x="2" y="31"/>
                    <a:pt x="7" y="31"/>
                    <a:pt x="7" y="27"/>
                  </a:cubicBezTo>
                  <a:cubicBezTo>
                    <a:pt x="8" y="20"/>
                    <a:pt x="8" y="12"/>
                    <a:pt x="8" y="5"/>
                  </a:cubicBezTo>
                  <a:cubicBezTo>
                    <a:pt x="8" y="0"/>
                    <a:pt x="0" y="0"/>
                    <a:pt x="1"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8" name="Freeform 492"/>
            <p:cNvSpPr/>
            <p:nvPr/>
          </p:nvSpPr>
          <p:spPr bwMode="auto">
            <a:xfrm>
              <a:off x="8701088" y="6562726"/>
              <a:ext cx="58738" cy="234950"/>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6 w 14"/>
                <a:gd name="T11" fmla="*/ 46 h 53"/>
                <a:gd name="T12" fmla="*/ 8 w 14"/>
                <a:gd name="T13" fmla="*/ 50 h 53"/>
                <a:gd name="T14" fmla="*/ 13 w 14"/>
                <a:gd name="T15" fmla="*/ 48 h 53"/>
                <a:gd name="T16" fmla="*/ 9 w 14"/>
                <a:gd name="T17" fmla="*/ 33 h 53"/>
                <a:gd name="T18" fmla="*/ 14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1" y="31"/>
                    <a:pt x="2" y="38"/>
                    <a:pt x="4" y="44"/>
                  </a:cubicBezTo>
                  <a:cubicBezTo>
                    <a:pt x="4" y="45"/>
                    <a:pt x="4" y="45"/>
                    <a:pt x="4" y="45"/>
                  </a:cubicBezTo>
                  <a:cubicBezTo>
                    <a:pt x="4" y="46"/>
                    <a:pt x="5" y="46"/>
                    <a:pt x="6" y="46"/>
                  </a:cubicBezTo>
                  <a:cubicBezTo>
                    <a:pt x="6" y="48"/>
                    <a:pt x="7" y="49"/>
                    <a:pt x="8" y="50"/>
                  </a:cubicBezTo>
                  <a:cubicBezTo>
                    <a:pt x="9" y="53"/>
                    <a:pt x="14" y="51"/>
                    <a:pt x="13" y="48"/>
                  </a:cubicBezTo>
                  <a:cubicBezTo>
                    <a:pt x="11" y="43"/>
                    <a:pt x="10" y="38"/>
                    <a:pt x="9" y="33"/>
                  </a:cubicBezTo>
                  <a:cubicBezTo>
                    <a:pt x="9" y="22"/>
                    <a:pt x="10" y="12"/>
                    <a:pt x="14" y="2"/>
                  </a:cubicBezTo>
                  <a:cubicBezTo>
                    <a:pt x="14" y="1"/>
                    <a:pt x="12"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9" name="Freeform 493"/>
            <p:cNvSpPr/>
            <p:nvPr/>
          </p:nvSpPr>
          <p:spPr bwMode="auto">
            <a:xfrm>
              <a:off x="8770938" y="6557963"/>
              <a:ext cx="66675" cy="212725"/>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1"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0" name="Freeform 494"/>
            <p:cNvSpPr/>
            <p:nvPr/>
          </p:nvSpPr>
          <p:spPr bwMode="auto">
            <a:xfrm>
              <a:off x="8855076" y="6597651"/>
              <a:ext cx="28575" cy="195263"/>
            </a:xfrm>
            <a:custGeom>
              <a:avLst/>
              <a:gdLst>
                <a:gd name="T0" fmla="*/ 6 w 7"/>
                <a:gd name="T1" fmla="*/ 2 h 44"/>
                <a:gd name="T2" fmla="*/ 2 w 7"/>
                <a:gd name="T3" fmla="*/ 2 h 44"/>
                <a:gd name="T4" fmla="*/ 1 w 7"/>
                <a:gd name="T5" fmla="*/ 14 h 44"/>
                <a:gd name="T6" fmla="*/ 0 w 7"/>
                <a:gd name="T7" fmla="*/ 16 h 44"/>
                <a:gd name="T8" fmla="*/ 0 w 7"/>
                <a:gd name="T9" fmla="*/ 33 h 44"/>
                <a:gd name="T10" fmla="*/ 1 w 7"/>
                <a:gd name="T11" fmla="*/ 35 h 44"/>
                <a:gd name="T12" fmla="*/ 1 w 7"/>
                <a:gd name="T13" fmla="*/ 41 h 44"/>
                <a:gd name="T14" fmla="*/ 6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1" y="10"/>
                    <a:pt x="1" y="14"/>
                  </a:cubicBezTo>
                  <a:cubicBezTo>
                    <a:pt x="0" y="15"/>
                    <a:pt x="0" y="15"/>
                    <a:pt x="0" y="16"/>
                  </a:cubicBezTo>
                  <a:cubicBezTo>
                    <a:pt x="0" y="22"/>
                    <a:pt x="0" y="27"/>
                    <a:pt x="0" y="33"/>
                  </a:cubicBezTo>
                  <a:cubicBezTo>
                    <a:pt x="0" y="34"/>
                    <a:pt x="0" y="35"/>
                    <a:pt x="1" y="35"/>
                  </a:cubicBezTo>
                  <a:cubicBezTo>
                    <a:pt x="1" y="37"/>
                    <a:pt x="1" y="39"/>
                    <a:pt x="1" y="41"/>
                  </a:cubicBezTo>
                  <a:cubicBezTo>
                    <a:pt x="2" y="44"/>
                    <a:pt x="6" y="44"/>
                    <a:pt x="6" y="41"/>
                  </a:cubicBezTo>
                  <a:cubicBezTo>
                    <a:pt x="7" y="28"/>
                    <a:pt x="6"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1" name="Freeform 495"/>
            <p:cNvSpPr/>
            <p:nvPr/>
          </p:nvSpPr>
          <p:spPr bwMode="auto">
            <a:xfrm>
              <a:off x="8942388" y="6545263"/>
              <a:ext cx="79375" cy="211138"/>
            </a:xfrm>
            <a:custGeom>
              <a:avLst/>
              <a:gdLst>
                <a:gd name="T0" fmla="*/ 18 w 19"/>
                <a:gd name="T1" fmla="*/ 44 h 48"/>
                <a:gd name="T2" fmla="*/ 18 w 19"/>
                <a:gd name="T3" fmla="*/ 17 h 48"/>
                <a:gd name="T4" fmla="*/ 14 w 19"/>
                <a:gd name="T5" fmla="*/ 15 h 48"/>
                <a:gd name="T6" fmla="*/ 14 w 19"/>
                <a:gd name="T7" fmla="*/ 15 h 48"/>
                <a:gd name="T8" fmla="*/ 11 w 19"/>
                <a:gd name="T9" fmla="*/ 16 h 48"/>
                <a:gd name="T10" fmla="*/ 11 w 19"/>
                <a:gd name="T11" fmla="*/ 4 h 48"/>
                <a:gd name="T12" fmla="*/ 5 w 19"/>
                <a:gd name="T13" fmla="*/ 3 h 48"/>
                <a:gd name="T14" fmla="*/ 2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7" y="26"/>
                    <a:pt x="18" y="17"/>
                  </a:cubicBezTo>
                  <a:cubicBezTo>
                    <a:pt x="19" y="13"/>
                    <a:pt x="14" y="11"/>
                    <a:pt x="14" y="15"/>
                  </a:cubicBezTo>
                  <a:cubicBezTo>
                    <a:pt x="14" y="15"/>
                    <a:pt x="14" y="15"/>
                    <a:pt x="14" y="15"/>
                  </a:cubicBezTo>
                  <a:cubicBezTo>
                    <a:pt x="11" y="16"/>
                    <a:pt x="11" y="16"/>
                    <a:pt x="11" y="16"/>
                  </a:cubicBezTo>
                  <a:cubicBezTo>
                    <a:pt x="11" y="12"/>
                    <a:pt x="11" y="8"/>
                    <a:pt x="11" y="4"/>
                  </a:cubicBezTo>
                  <a:cubicBezTo>
                    <a:pt x="12" y="1"/>
                    <a:pt x="6" y="0"/>
                    <a:pt x="5" y="3"/>
                  </a:cubicBezTo>
                  <a:cubicBezTo>
                    <a:pt x="3" y="12"/>
                    <a:pt x="2" y="21"/>
                    <a:pt x="2" y="30"/>
                  </a:cubicBezTo>
                  <a:cubicBezTo>
                    <a:pt x="1" y="29"/>
                    <a:pt x="0" y="30"/>
                    <a:pt x="0" y="31"/>
                  </a:cubicBezTo>
                  <a:cubicBezTo>
                    <a:pt x="0" y="35"/>
                    <a:pt x="0" y="39"/>
                    <a:pt x="0" y="43"/>
                  </a:cubicBezTo>
                  <a:cubicBezTo>
                    <a:pt x="0" y="44"/>
                    <a:pt x="1" y="44"/>
                    <a:pt x="2" y="43"/>
                  </a:cubicBezTo>
                  <a:cubicBezTo>
                    <a:pt x="3" y="47"/>
                    <a:pt x="9" y="47"/>
                    <a:pt x="9" y="43"/>
                  </a:cubicBezTo>
                  <a:cubicBezTo>
                    <a:pt x="9" y="42"/>
                    <a:pt x="9" y="42"/>
                    <a:pt x="9" y="42"/>
                  </a:cubicBezTo>
                  <a:cubicBezTo>
                    <a:pt x="9"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2" name="Freeform 496"/>
            <p:cNvSpPr/>
            <p:nvPr/>
          </p:nvSpPr>
          <p:spPr bwMode="auto">
            <a:xfrm>
              <a:off x="9096376" y="6611938"/>
              <a:ext cx="25400" cy="144463"/>
            </a:xfrm>
            <a:custGeom>
              <a:avLst/>
              <a:gdLst>
                <a:gd name="T0" fmla="*/ 5 w 6"/>
                <a:gd name="T1" fmla="*/ 3 h 33"/>
                <a:gd name="T2" fmla="*/ 0 w 6"/>
                <a:gd name="T3" fmla="*/ 3 h 33"/>
                <a:gd name="T4" fmla="*/ 0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1" y="0"/>
                    <a:pt x="0" y="3"/>
                  </a:cubicBezTo>
                  <a:cubicBezTo>
                    <a:pt x="0" y="12"/>
                    <a:pt x="0" y="21"/>
                    <a:pt x="0" y="30"/>
                  </a:cubicBezTo>
                  <a:cubicBezTo>
                    <a:pt x="1" y="33"/>
                    <a:pt x="5" y="33"/>
                    <a:pt x="5" y="30"/>
                  </a:cubicBezTo>
                  <a:cubicBezTo>
                    <a:pt x="6" y="21"/>
                    <a:pt x="6"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3" name="Freeform 497"/>
            <p:cNvSpPr/>
            <p:nvPr/>
          </p:nvSpPr>
          <p:spPr bwMode="auto">
            <a:xfrm>
              <a:off x="9159876" y="6597651"/>
              <a:ext cx="61913" cy="177800"/>
            </a:xfrm>
            <a:custGeom>
              <a:avLst/>
              <a:gdLst>
                <a:gd name="T0" fmla="*/ 8 w 15"/>
                <a:gd name="T1" fmla="*/ 6 h 40"/>
                <a:gd name="T2" fmla="*/ 7 w 15"/>
                <a:gd name="T3" fmla="*/ 3 h 40"/>
                <a:gd name="T4" fmla="*/ 1 w 15"/>
                <a:gd name="T5" fmla="*/ 5 h 40"/>
                <a:gd name="T6" fmla="*/ 3 w 15"/>
                <a:gd name="T7" fmla="*/ 29 h 40"/>
                <a:gd name="T8" fmla="*/ 5 w 15"/>
                <a:gd name="T9" fmla="*/ 31 h 40"/>
                <a:gd name="T10" fmla="*/ 6 w 15"/>
                <a:gd name="T11" fmla="*/ 37 h 40"/>
                <a:gd name="T12" fmla="*/ 11 w 15"/>
                <a:gd name="T13" fmla="*/ 37 h 40"/>
                <a:gd name="T14" fmla="*/ 14 w 15"/>
                <a:gd name="T15" fmla="*/ 9 h 40"/>
                <a:gd name="T16" fmla="*/ 8 w 15"/>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0">
                  <a:moveTo>
                    <a:pt x="8" y="6"/>
                  </a:moveTo>
                  <a:cubicBezTo>
                    <a:pt x="8" y="5"/>
                    <a:pt x="7" y="4"/>
                    <a:pt x="7" y="3"/>
                  </a:cubicBezTo>
                  <a:cubicBezTo>
                    <a:pt x="6" y="0"/>
                    <a:pt x="0" y="1"/>
                    <a:pt x="1" y="5"/>
                  </a:cubicBezTo>
                  <a:cubicBezTo>
                    <a:pt x="3" y="13"/>
                    <a:pt x="3" y="21"/>
                    <a:pt x="3" y="29"/>
                  </a:cubicBezTo>
                  <a:cubicBezTo>
                    <a:pt x="3" y="30"/>
                    <a:pt x="4" y="31"/>
                    <a:pt x="5" y="31"/>
                  </a:cubicBezTo>
                  <a:cubicBezTo>
                    <a:pt x="5" y="33"/>
                    <a:pt x="5" y="35"/>
                    <a:pt x="6" y="37"/>
                  </a:cubicBezTo>
                  <a:cubicBezTo>
                    <a:pt x="6" y="40"/>
                    <a:pt x="11" y="40"/>
                    <a:pt x="11" y="37"/>
                  </a:cubicBezTo>
                  <a:cubicBezTo>
                    <a:pt x="12" y="28"/>
                    <a:pt x="12" y="18"/>
                    <a:pt x="14" y="9"/>
                  </a:cubicBezTo>
                  <a:cubicBezTo>
                    <a:pt x="15" y="5"/>
                    <a:pt x="10" y="3"/>
                    <a:pt x="8"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4" name="Freeform 498"/>
            <p:cNvSpPr/>
            <p:nvPr/>
          </p:nvSpPr>
          <p:spPr bwMode="auto">
            <a:xfrm>
              <a:off x="9234488" y="6594476"/>
              <a:ext cx="61913" cy="228600"/>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7"/>
                    <a:pt x="6" y="9"/>
                    <a:pt x="6" y="11"/>
                  </a:cubicBezTo>
                  <a:cubicBezTo>
                    <a:pt x="4" y="11"/>
                    <a:pt x="2" y="11"/>
                    <a:pt x="2" y="13"/>
                  </a:cubicBezTo>
                  <a:cubicBezTo>
                    <a:pt x="2" y="16"/>
                    <a:pt x="3" y="20"/>
                    <a:pt x="1" y="23"/>
                  </a:cubicBezTo>
                  <a:cubicBezTo>
                    <a:pt x="0" y="24"/>
                    <a:pt x="2" y="26"/>
                    <a:pt x="4" y="25"/>
                  </a:cubicBezTo>
                  <a:cubicBezTo>
                    <a:pt x="3" y="33"/>
                    <a:pt x="2" y="41"/>
                    <a:pt x="4" y="49"/>
                  </a:cubicBezTo>
                  <a:cubicBezTo>
                    <a:pt x="4" y="52"/>
                    <a:pt x="9" y="52"/>
                    <a:pt x="10" y="49"/>
                  </a:cubicBezTo>
                  <a:cubicBezTo>
                    <a:pt x="12" y="35"/>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5" name="Freeform 499"/>
            <p:cNvSpPr/>
            <p:nvPr/>
          </p:nvSpPr>
          <p:spPr bwMode="auto">
            <a:xfrm>
              <a:off x="9042401" y="6611938"/>
              <a:ext cx="50800" cy="206375"/>
            </a:xfrm>
            <a:custGeom>
              <a:avLst/>
              <a:gdLst>
                <a:gd name="T0" fmla="*/ 9 w 12"/>
                <a:gd name="T1" fmla="*/ 7 h 47"/>
                <a:gd name="T2" fmla="*/ 8 w 12"/>
                <a:gd name="T3" fmla="*/ 3 h 47"/>
                <a:gd name="T4" fmla="*/ 4 w 12"/>
                <a:gd name="T5" fmla="*/ 4 h 47"/>
                <a:gd name="T6" fmla="*/ 5 w 12"/>
                <a:gd name="T7" fmla="*/ 8 h 47"/>
                <a:gd name="T8" fmla="*/ 4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9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9" y="7"/>
                  </a:moveTo>
                  <a:cubicBezTo>
                    <a:pt x="8" y="6"/>
                    <a:pt x="8" y="4"/>
                    <a:pt x="8" y="3"/>
                  </a:cubicBezTo>
                  <a:cubicBezTo>
                    <a:pt x="7" y="0"/>
                    <a:pt x="3" y="1"/>
                    <a:pt x="4" y="4"/>
                  </a:cubicBezTo>
                  <a:cubicBezTo>
                    <a:pt x="4" y="5"/>
                    <a:pt x="5" y="7"/>
                    <a:pt x="5" y="8"/>
                  </a:cubicBezTo>
                  <a:cubicBezTo>
                    <a:pt x="4" y="8"/>
                    <a:pt x="4" y="9"/>
                    <a:pt x="4" y="10"/>
                  </a:cubicBezTo>
                  <a:cubicBezTo>
                    <a:pt x="1" y="21"/>
                    <a:pt x="0" y="32"/>
                    <a:pt x="4" y="43"/>
                  </a:cubicBezTo>
                  <a:cubicBezTo>
                    <a:pt x="6" y="47"/>
                    <a:pt x="11" y="46"/>
                    <a:pt x="11" y="42"/>
                  </a:cubicBezTo>
                  <a:cubicBezTo>
                    <a:pt x="11" y="38"/>
                    <a:pt x="11" y="33"/>
                    <a:pt x="11" y="29"/>
                  </a:cubicBezTo>
                  <a:cubicBezTo>
                    <a:pt x="11" y="28"/>
                    <a:pt x="11" y="28"/>
                    <a:pt x="11" y="28"/>
                  </a:cubicBezTo>
                  <a:cubicBezTo>
                    <a:pt x="11" y="26"/>
                    <a:pt x="11" y="23"/>
                    <a:pt x="11" y="21"/>
                  </a:cubicBezTo>
                  <a:cubicBezTo>
                    <a:pt x="11" y="18"/>
                    <a:pt x="11" y="15"/>
                    <a:pt x="12" y="13"/>
                  </a:cubicBezTo>
                  <a:cubicBezTo>
                    <a:pt x="12" y="10"/>
                    <a:pt x="11" y="8"/>
                    <a:pt x="9"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6" name="Freeform 500"/>
            <p:cNvSpPr/>
            <p:nvPr/>
          </p:nvSpPr>
          <p:spPr bwMode="auto">
            <a:xfrm>
              <a:off x="8647113" y="6624638"/>
              <a:ext cx="53975" cy="119063"/>
            </a:xfrm>
            <a:custGeom>
              <a:avLst/>
              <a:gdLst>
                <a:gd name="T0" fmla="*/ 12 w 13"/>
                <a:gd name="T1" fmla="*/ 24 h 27"/>
                <a:gd name="T2" fmla="*/ 5 w 13"/>
                <a:gd name="T3" fmla="*/ 2 h 27"/>
                <a:gd name="T4" fmla="*/ 1 w 13"/>
                <a:gd name="T5" fmla="*/ 3 h 27"/>
                <a:gd name="T6" fmla="*/ 10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7" y="10"/>
                    <a:pt x="5" y="2"/>
                  </a:cubicBezTo>
                  <a:cubicBezTo>
                    <a:pt x="4" y="0"/>
                    <a:pt x="0" y="0"/>
                    <a:pt x="1" y="3"/>
                  </a:cubicBezTo>
                  <a:cubicBezTo>
                    <a:pt x="3" y="11"/>
                    <a:pt x="6" y="18"/>
                    <a:pt x="10" y="26"/>
                  </a:cubicBezTo>
                  <a:cubicBezTo>
                    <a:pt x="11"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7" name="Freeform 501"/>
            <p:cNvSpPr/>
            <p:nvPr/>
          </p:nvSpPr>
          <p:spPr bwMode="auto">
            <a:xfrm>
              <a:off x="8542338" y="6572251"/>
              <a:ext cx="79375" cy="193675"/>
            </a:xfrm>
            <a:custGeom>
              <a:avLst/>
              <a:gdLst>
                <a:gd name="T0" fmla="*/ 16 w 19"/>
                <a:gd name="T1" fmla="*/ 37 h 44"/>
                <a:gd name="T2" fmla="*/ 12 w 19"/>
                <a:gd name="T3" fmla="*/ 8 h 44"/>
                <a:gd name="T4" fmla="*/ 7 w 19"/>
                <a:gd name="T5" fmla="*/ 4 h 44"/>
                <a:gd name="T6" fmla="*/ 11 w 19"/>
                <a:gd name="T7" fmla="*/ 41 h 44"/>
                <a:gd name="T8" fmla="*/ 16 w 19"/>
                <a:gd name="T9" fmla="*/ 37 h 44"/>
              </a:gdLst>
              <a:ahLst/>
              <a:cxnLst>
                <a:cxn ang="0">
                  <a:pos x="T0" y="T1"/>
                </a:cxn>
                <a:cxn ang="0">
                  <a:pos x="T2" y="T3"/>
                </a:cxn>
                <a:cxn ang="0">
                  <a:pos x="T4" y="T5"/>
                </a:cxn>
                <a:cxn ang="0">
                  <a:pos x="T6" y="T7"/>
                </a:cxn>
                <a:cxn ang="0">
                  <a:pos x="T8" y="T9"/>
                </a:cxn>
              </a:cxnLst>
              <a:rect l="0" t="0" r="r" b="b"/>
              <a:pathLst>
                <a:path w="19" h="44">
                  <a:moveTo>
                    <a:pt x="16" y="37"/>
                  </a:moveTo>
                  <a:cubicBezTo>
                    <a:pt x="11" y="28"/>
                    <a:pt x="8" y="18"/>
                    <a:pt x="12" y="8"/>
                  </a:cubicBezTo>
                  <a:cubicBezTo>
                    <a:pt x="14" y="4"/>
                    <a:pt x="8" y="0"/>
                    <a:pt x="7" y="4"/>
                  </a:cubicBezTo>
                  <a:cubicBezTo>
                    <a:pt x="0" y="17"/>
                    <a:pt x="3" y="29"/>
                    <a:pt x="11" y="41"/>
                  </a:cubicBezTo>
                  <a:cubicBezTo>
                    <a:pt x="13" y="44"/>
                    <a:pt x="19"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8" name="Freeform 502"/>
            <p:cNvSpPr/>
            <p:nvPr/>
          </p:nvSpPr>
          <p:spPr bwMode="auto">
            <a:xfrm>
              <a:off x="8813801" y="6629401"/>
              <a:ext cx="41275" cy="146050"/>
            </a:xfrm>
            <a:custGeom>
              <a:avLst/>
              <a:gdLst>
                <a:gd name="T0" fmla="*/ 2 w 10"/>
                <a:gd name="T1" fmla="*/ 5 h 33"/>
                <a:gd name="T2" fmla="*/ 3 w 10"/>
                <a:gd name="T3" fmla="*/ 29 h 33"/>
                <a:gd name="T4" fmla="*/ 9 w 10"/>
                <a:gd name="T5" fmla="*/ 27 h 33"/>
                <a:gd name="T6" fmla="*/ 9 w 10"/>
                <a:gd name="T7" fmla="*/ 6 h 33"/>
                <a:gd name="T8" fmla="*/ 2 w 10"/>
                <a:gd name="T9" fmla="*/ 5 h 33"/>
              </a:gdLst>
              <a:ahLst/>
              <a:cxnLst>
                <a:cxn ang="0">
                  <a:pos x="T0" y="T1"/>
                </a:cxn>
                <a:cxn ang="0">
                  <a:pos x="T2" y="T3"/>
                </a:cxn>
                <a:cxn ang="0">
                  <a:pos x="T4" y="T5"/>
                </a:cxn>
                <a:cxn ang="0">
                  <a:pos x="T6" y="T7"/>
                </a:cxn>
                <a:cxn ang="0">
                  <a:pos x="T8" y="T9"/>
                </a:cxn>
              </a:cxnLst>
              <a:rect l="0" t="0" r="r" b="b"/>
              <a:pathLst>
                <a:path w="10" h="33">
                  <a:moveTo>
                    <a:pt x="2" y="5"/>
                  </a:moveTo>
                  <a:cubicBezTo>
                    <a:pt x="0" y="12"/>
                    <a:pt x="0" y="21"/>
                    <a:pt x="3" y="29"/>
                  </a:cubicBezTo>
                  <a:cubicBezTo>
                    <a:pt x="4" y="33"/>
                    <a:pt x="9" y="31"/>
                    <a:pt x="9" y="27"/>
                  </a:cubicBezTo>
                  <a:cubicBezTo>
                    <a:pt x="8" y="20"/>
                    <a:pt x="7" y="13"/>
                    <a:pt x="9" y="6"/>
                  </a:cubicBezTo>
                  <a:cubicBezTo>
                    <a:pt x="10" y="2"/>
                    <a:pt x="4" y="0"/>
                    <a:pt x="2"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9" name="Freeform 503"/>
            <p:cNvSpPr/>
            <p:nvPr/>
          </p:nvSpPr>
          <p:spPr bwMode="auto">
            <a:xfrm>
              <a:off x="9329738" y="6567488"/>
              <a:ext cx="63500" cy="220663"/>
            </a:xfrm>
            <a:custGeom>
              <a:avLst/>
              <a:gdLst>
                <a:gd name="T0" fmla="*/ 11 w 15"/>
                <a:gd name="T1" fmla="*/ 28 h 50"/>
                <a:gd name="T2" fmla="*/ 14 w 15"/>
                <a:gd name="T3" fmla="*/ 6 h 50"/>
                <a:gd name="T4" fmla="*/ 7 w 15"/>
                <a:gd name="T5" fmla="*/ 4 h 50"/>
                <a:gd name="T6" fmla="*/ 5 w 15"/>
                <a:gd name="T7" fmla="*/ 15 h 50"/>
                <a:gd name="T8" fmla="*/ 3 w 15"/>
                <a:gd name="T9" fmla="*/ 17 h 50"/>
                <a:gd name="T10" fmla="*/ 5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2" y="20"/>
                    <a:pt x="12" y="13"/>
                    <a:pt x="14" y="6"/>
                  </a:cubicBezTo>
                  <a:cubicBezTo>
                    <a:pt x="15" y="2"/>
                    <a:pt x="8" y="0"/>
                    <a:pt x="7" y="4"/>
                  </a:cubicBezTo>
                  <a:cubicBezTo>
                    <a:pt x="6" y="8"/>
                    <a:pt x="5" y="11"/>
                    <a:pt x="5" y="15"/>
                  </a:cubicBezTo>
                  <a:cubicBezTo>
                    <a:pt x="4" y="15"/>
                    <a:pt x="4" y="16"/>
                    <a:pt x="3" y="17"/>
                  </a:cubicBezTo>
                  <a:cubicBezTo>
                    <a:pt x="0" y="27"/>
                    <a:pt x="0" y="36"/>
                    <a:pt x="5" y="46"/>
                  </a:cubicBezTo>
                  <a:cubicBezTo>
                    <a:pt x="7" y="50"/>
                    <a:pt x="13" y="46"/>
                    <a:pt x="11" y="42"/>
                  </a:cubicBezTo>
                  <a:cubicBezTo>
                    <a:pt x="10" y="38"/>
                    <a:pt x="9" y="34"/>
                    <a:pt x="8" y="30"/>
                  </a:cubicBezTo>
                  <a:cubicBezTo>
                    <a:pt x="10"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0" name="Freeform 504"/>
            <p:cNvSpPr/>
            <p:nvPr/>
          </p:nvSpPr>
          <p:spPr bwMode="auto">
            <a:xfrm>
              <a:off x="9418638" y="6624638"/>
              <a:ext cx="33338" cy="141288"/>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3"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1" name="Freeform 505"/>
            <p:cNvSpPr/>
            <p:nvPr/>
          </p:nvSpPr>
          <p:spPr bwMode="auto">
            <a:xfrm>
              <a:off x="9442451" y="6607176"/>
              <a:ext cx="79375" cy="233363"/>
            </a:xfrm>
            <a:custGeom>
              <a:avLst/>
              <a:gdLst>
                <a:gd name="T0" fmla="*/ 18 w 19"/>
                <a:gd name="T1" fmla="*/ 46 h 53"/>
                <a:gd name="T2" fmla="*/ 12 w 19"/>
                <a:gd name="T3" fmla="*/ 14 h 53"/>
                <a:gd name="T4" fmla="*/ 12 w 19"/>
                <a:gd name="T5" fmla="*/ 13 h 53"/>
                <a:gd name="T6" fmla="*/ 12 w 19"/>
                <a:gd name="T7" fmla="*/ 4 h 53"/>
                <a:gd name="T8" fmla="*/ 8 w 19"/>
                <a:gd name="T9" fmla="*/ 4 h 53"/>
                <a:gd name="T10" fmla="*/ 8 w 19"/>
                <a:gd name="T11" fmla="*/ 12 h 53"/>
                <a:gd name="T12" fmla="*/ 7 w 19"/>
                <a:gd name="T13" fmla="*/ 14 h 53"/>
                <a:gd name="T14" fmla="*/ 6 w 19"/>
                <a:gd name="T15" fmla="*/ 22 h 53"/>
                <a:gd name="T16" fmla="*/ 5 w 19"/>
                <a:gd name="T17" fmla="*/ 22 h 53"/>
                <a:gd name="T18" fmla="*/ 1 w 19"/>
                <a:gd name="T19" fmla="*/ 39 h 53"/>
                <a:gd name="T20" fmla="*/ 2 w 19"/>
                <a:gd name="T21" fmla="*/ 39 h 53"/>
                <a:gd name="T22" fmla="*/ 6 w 19"/>
                <a:gd name="T23" fmla="*/ 25 h 53"/>
                <a:gd name="T24" fmla="*/ 10 w 19"/>
                <a:gd name="T25" fmla="*/ 48 h 53"/>
                <a:gd name="T26" fmla="*/ 18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8" y="46"/>
                  </a:moveTo>
                  <a:cubicBezTo>
                    <a:pt x="14" y="36"/>
                    <a:pt x="14" y="25"/>
                    <a:pt x="12" y="14"/>
                  </a:cubicBezTo>
                  <a:cubicBezTo>
                    <a:pt x="12" y="13"/>
                    <a:pt x="12" y="13"/>
                    <a:pt x="12" y="13"/>
                  </a:cubicBezTo>
                  <a:cubicBezTo>
                    <a:pt x="12" y="10"/>
                    <a:pt x="12" y="12"/>
                    <a:pt x="12" y="4"/>
                  </a:cubicBezTo>
                  <a:cubicBezTo>
                    <a:pt x="12" y="0"/>
                    <a:pt x="8" y="0"/>
                    <a:pt x="8" y="4"/>
                  </a:cubicBezTo>
                  <a:cubicBezTo>
                    <a:pt x="8" y="12"/>
                    <a:pt x="8" y="10"/>
                    <a:pt x="8" y="12"/>
                  </a:cubicBezTo>
                  <a:cubicBezTo>
                    <a:pt x="7" y="13"/>
                    <a:pt x="7" y="13"/>
                    <a:pt x="7" y="14"/>
                  </a:cubicBezTo>
                  <a:cubicBezTo>
                    <a:pt x="7" y="16"/>
                    <a:pt x="6" y="19"/>
                    <a:pt x="6" y="22"/>
                  </a:cubicBezTo>
                  <a:cubicBezTo>
                    <a:pt x="6" y="21"/>
                    <a:pt x="5" y="22"/>
                    <a:pt x="5" y="22"/>
                  </a:cubicBezTo>
                  <a:cubicBezTo>
                    <a:pt x="3" y="28"/>
                    <a:pt x="2" y="33"/>
                    <a:pt x="1" y="39"/>
                  </a:cubicBezTo>
                  <a:cubicBezTo>
                    <a:pt x="0" y="40"/>
                    <a:pt x="2" y="40"/>
                    <a:pt x="2" y="39"/>
                  </a:cubicBezTo>
                  <a:cubicBezTo>
                    <a:pt x="4" y="35"/>
                    <a:pt x="5" y="30"/>
                    <a:pt x="6" y="25"/>
                  </a:cubicBezTo>
                  <a:cubicBezTo>
                    <a:pt x="6" y="33"/>
                    <a:pt x="7" y="41"/>
                    <a:pt x="10" y="48"/>
                  </a:cubicBezTo>
                  <a:cubicBezTo>
                    <a:pt x="12" y="53"/>
                    <a:pt x="19"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2" name="Freeform 506"/>
            <p:cNvSpPr/>
            <p:nvPr/>
          </p:nvSpPr>
          <p:spPr bwMode="auto">
            <a:xfrm>
              <a:off x="9547226" y="6726238"/>
              <a:ext cx="25400" cy="128588"/>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0" y="10"/>
                    <a:pt x="0" y="21"/>
                    <a:pt x="0" y="25"/>
                  </a:cubicBezTo>
                  <a:cubicBezTo>
                    <a:pt x="0" y="29"/>
                    <a:pt x="6" y="29"/>
                    <a:pt x="6" y="25"/>
                  </a:cubicBezTo>
                  <a:cubicBezTo>
                    <a:pt x="6" y="21"/>
                    <a:pt x="6"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3" name="Freeform 507"/>
            <p:cNvSpPr/>
            <p:nvPr/>
          </p:nvSpPr>
          <p:spPr bwMode="auto">
            <a:xfrm>
              <a:off x="9575801" y="6624638"/>
              <a:ext cx="42863" cy="176213"/>
            </a:xfrm>
            <a:custGeom>
              <a:avLst/>
              <a:gdLst>
                <a:gd name="T0" fmla="*/ 3 w 10"/>
                <a:gd name="T1" fmla="*/ 3 h 40"/>
                <a:gd name="T2" fmla="*/ 0 w 10"/>
                <a:gd name="T3" fmla="*/ 35 h 40"/>
                <a:gd name="T4" fmla="*/ 8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4" name="Freeform 508"/>
            <p:cNvSpPr/>
            <p:nvPr/>
          </p:nvSpPr>
          <p:spPr bwMode="auto">
            <a:xfrm>
              <a:off x="9618663" y="6611938"/>
              <a:ext cx="66675" cy="250825"/>
            </a:xfrm>
            <a:custGeom>
              <a:avLst/>
              <a:gdLst>
                <a:gd name="T0" fmla="*/ 7 w 16"/>
                <a:gd name="T1" fmla="*/ 5 h 57"/>
                <a:gd name="T2" fmla="*/ 4 w 16"/>
                <a:gd name="T3" fmla="*/ 12 h 57"/>
                <a:gd name="T4" fmla="*/ 4 w 16"/>
                <a:gd name="T5" fmla="*/ 11 h 57"/>
                <a:gd name="T6" fmla="*/ 1 w 16"/>
                <a:gd name="T7" fmla="*/ 11 h 57"/>
                <a:gd name="T8" fmla="*/ 2 w 16"/>
                <a:gd name="T9" fmla="*/ 19 h 57"/>
                <a:gd name="T10" fmla="*/ 6 w 16"/>
                <a:gd name="T11" fmla="*/ 54 h 57"/>
                <a:gd name="T12" fmla="*/ 12 w 16"/>
                <a:gd name="T13" fmla="*/ 52 h 57"/>
                <a:gd name="T14" fmla="*/ 14 w 16"/>
                <a:gd name="T15" fmla="*/ 10 h 57"/>
                <a:gd name="T16" fmla="*/ 7 w 16"/>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7">
                  <a:moveTo>
                    <a:pt x="7" y="5"/>
                  </a:moveTo>
                  <a:cubicBezTo>
                    <a:pt x="6" y="7"/>
                    <a:pt x="5" y="10"/>
                    <a:pt x="4" y="12"/>
                  </a:cubicBezTo>
                  <a:cubicBezTo>
                    <a:pt x="4" y="11"/>
                    <a:pt x="4" y="11"/>
                    <a:pt x="4" y="11"/>
                  </a:cubicBezTo>
                  <a:cubicBezTo>
                    <a:pt x="3" y="9"/>
                    <a:pt x="1" y="10"/>
                    <a:pt x="1" y="11"/>
                  </a:cubicBezTo>
                  <a:cubicBezTo>
                    <a:pt x="1" y="14"/>
                    <a:pt x="2" y="17"/>
                    <a:pt x="2" y="19"/>
                  </a:cubicBezTo>
                  <a:cubicBezTo>
                    <a:pt x="0" y="31"/>
                    <a:pt x="1" y="43"/>
                    <a:pt x="6" y="54"/>
                  </a:cubicBezTo>
                  <a:cubicBezTo>
                    <a:pt x="7" y="57"/>
                    <a:pt x="12" y="55"/>
                    <a:pt x="12" y="52"/>
                  </a:cubicBezTo>
                  <a:cubicBezTo>
                    <a:pt x="11" y="38"/>
                    <a:pt x="9" y="23"/>
                    <a:pt x="14" y="10"/>
                  </a:cubicBezTo>
                  <a:cubicBezTo>
                    <a:pt x="16"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5" name="Freeform 509"/>
            <p:cNvSpPr/>
            <p:nvPr/>
          </p:nvSpPr>
          <p:spPr bwMode="auto">
            <a:xfrm>
              <a:off x="9534526" y="6575426"/>
              <a:ext cx="33338" cy="160338"/>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6" name="Freeform 510"/>
            <p:cNvSpPr/>
            <p:nvPr/>
          </p:nvSpPr>
          <p:spPr bwMode="auto">
            <a:xfrm>
              <a:off x="9675813" y="6611938"/>
              <a:ext cx="63500" cy="176213"/>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7" name="Freeform 511"/>
            <p:cNvSpPr/>
            <p:nvPr/>
          </p:nvSpPr>
          <p:spPr bwMode="auto">
            <a:xfrm>
              <a:off x="9772651"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2" y="31"/>
                    <a:pt x="7"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8" name="Freeform 512"/>
            <p:cNvSpPr/>
            <p:nvPr/>
          </p:nvSpPr>
          <p:spPr bwMode="auto">
            <a:xfrm>
              <a:off x="9913938" y="6562726"/>
              <a:ext cx="58738" cy="234950"/>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3 w 14"/>
                <a:gd name="T15" fmla="*/ 48 h 53"/>
                <a:gd name="T16" fmla="*/ 8 w 14"/>
                <a:gd name="T17" fmla="*/ 33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1"/>
                    <a:pt x="0" y="22"/>
                    <a:pt x="0" y="24"/>
                  </a:cubicBezTo>
                  <a:cubicBezTo>
                    <a:pt x="0" y="31"/>
                    <a:pt x="1" y="38"/>
                    <a:pt x="4" y="44"/>
                  </a:cubicBezTo>
                  <a:cubicBezTo>
                    <a:pt x="4" y="45"/>
                    <a:pt x="4" y="45"/>
                    <a:pt x="4" y="45"/>
                  </a:cubicBezTo>
                  <a:cubicBezTo>
                    <a:pt x="4" y="46"/>
                    <a:pt x="5" y="46"/>
                    <a:pt x="5" y="46"/>
                  </a:cubicBezTo>
                  <a:cubicBezTo>
                    <a:pt x="6" y="48"/>
                    <a:pt x="7" y="49"/>
                    <a:pt x="7" y="50"/>
                  </a:cubicBezTo>
                  <a:cubicBezTo>
                    <a:pt x="9" y="53"/>
                    <a:pt x="14" y="51"/>
                    <a:pt x="13" y="48"/>
                  </a:cubicBezTo>
                  <a:cubicBezTo>
                    <a:pt x="11" y="43"/>
                    <a:pt x="9" y="38"/>
                    <a:pt x="8" y="33"/>
                  </a:cubicBezTo>
                  <a:cubicBezTo>
                    <a:pt x="9" y="22"/>
                    <a:pt x="10" y="12"/>
                    <a:pt x="13" y="2"/>
                  </a:cubicBezTo>
                  <a:cubicBezTo>
                    <a:pt x="14" y="1"/>
                    <a:pt x="11"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9" name="Freeform 513"/>
            <p:cNvSpPr/>
            <p:nvPr/>
          </p:nvSpPr>
          <p:spPr bwMode="auto">
            <a:xfrm>
              <a:off x="9985376" y="6557963"/>
              <a:ext cx="66675" cy="212725"/>
            </a:xfrm>
            <a:custGeom>
              <a:avLst/>
              <a:gdLst>
                <a:gd name="T0" fmla="*/ 12 w 16"/>
                <a:gd name="T1" fmla="*/ 2 h 48"/>
                <a:gd name="T2" fmla="*/ 0 w 16"/>
                <a:gd name="T3" fmla="*/ 44 h 48"/>
                <a:gd name="T4" fmla="*/ 6 w 16"/>
                <a:gd name="T5" fmla="*/ 44 h 48"/>
                <a:gd name="T6" fmla="*/ 15 w 16"/>
                <a:gd name="T7" fmla="*/ 4 h 48"/>
                <a:gd name="T8" fmla="*/ 12 w 16"/>
                <a:gd name="T9" fmla="*/ 2 h 48"/>
              </a:gdLst>
              <a:ahLst/>
              <a:cxnLst>
                <a:cxn ang="0">
                  <a:pos x="T0" y="T1"/>
                </a:cxn>
                <a:cxn ang="0">
                  <a:pos x="T2" y="T3"/>
                </a:cxn>
                <a:cxn ang="0">
                  <a:pos x="T4" y="T5"/>
                </a:cxn>
                <a:cxn ang="0">
                  <a:pos x="T6" y="T7"/>
                </a:cxn>
                <a:cxn ang="0">
                  <a:pos x="T8" y="T9"/>
                </a:cxn>
              </a:cxnLst>
              <a:rect l="0" t="0" r="r" b="b"/>
              <a:pathLst>
                <a:path w="16" h="48">
                  <a:moveTo>
                    <a:pt x="12" y="2"/>
                  </a:moveTo>
                  <a:cubicBezTo>
                    <a:pt x="3" y="14"/>
                    <a:pt x="0" y="29"/>
                    <a:pt x="0" y="44"/>
                  </a:cubicBezTo>
                  <a:cubicBezTo>
                    <a:pt x="0" y="48"/>
                    <a:pt x="6" y="48"/>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0" name="Freeform 514"/>
            <p:cNvSpPr/>
            <p:nvPr/>
          </p:nvSpPr>
          <p:spPr bwMode="auto">
            <a:xfrm>
              <a:off x="10064751" y="6597651"/>
              <a:ext cx="33338" cy="195263"/>
            </a:xfrm>
            <a:custGeom>
              <a:avLst/>
              <a:gdLst>
                <a:gd name="T0" fmla="*/ 6 w 8"/>
                <a:gd name="T1" fmla="*/ 2 h 44"/>
                <a:gd name="T2" fmla="*/ 2 w 8"/>
                <a:gd name="T3" fmla="*/ 2 h 44"/>
                <a:gd name="T4" fmla="*/ 2 w 8"/>
                <a:gd name="T5" fmla="*/ 14 h 44"/>
                <a:gd name="T6" fmla="*/ 0 w 8"/>
                <a:gd name="T7" fmla="*/ 16 h 44"/>
                <a:gd name="T8" fmla="*/ 0 w 8"/>
                <a:gd name="T9" fmla="*/ 33 h 44"/>
                <a:gd name="T10" fmla="*/ 2 w 8"/>
                <a:gd name="T11" fmla="*/ 35 h 44"/>
                <a:gd name="T12" fmla="*/ 2 w 8"/>
                <a:gd name="T13" fmla="*/ 41 h 44"/>
                <a:gd name="T14" fmla="*/ 7 w 8"/>
                <a:gd name="T15" fmla="*/ 41 h 44"/>
                <a:gd name="T16" fmla="*/ 6 w 8"/>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6" y="2"/>
                  </a:moveTo>
                  <a:cubicBezTo>
                    <a:pt x="6" y="0"/>
                    <a:pt x="3" y="0"/>
                    <a:pt x="2" y="2"/>
                  </a:cubicBezTo>
                  <a:cubicBezTo>
                    <a:pt x="2" y="6"/>
                    <a:pt x="2" y="10"/>
                    <a:pt x="2" y="14"/>
                  </a:cubicBezTo>
                  <a:cubicBezTo>
                    <a:pt x="1" y="15"/>
                    <a:pt x="0" y="15"/>
                    <a:pt x="0" y="16"/>
                  </a:cubicBezTo>
                  <a:cubicBezTo>
                    <a:pt x="0" y="22"/>
                    <a:pt x="0" y="27"/>
                    <a:pt x="0" y="33"/>
                  </a:cubicBezTo>
                  <a:cubicBezTo>
                    <a:pt x="0" y="34"/>
                    <a:pt x="1" y="35"/>
                    <a:pt x="2" y="35"/>
                  </a:cubicBezTo>
                  <a:cubicBezTo>
                    <a:pt x="2" y="37"/>
                    <a:pt x="2" y="39"/>
                    <a:pt x="2" y="41"/>
                  </a:cubicBezTo>
                  <a:cubicBezTo>
                    <a:pt x="2" y="44"/>
                    <a:pt x="7" y="44"/>
                    <a:pt x="7" y="41"/>
                  </a:cubicBezTo>
                  <a:cubicBezTo>
                    <a:pt x="8"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1" name="Freeform 515"/>
            <p:cNvSpPr/>
            <p:nvPr/>
          </p:nvSpPr>
          <p:spPr bwMode="auto">
            <a:xfrm>
              <a:off x="10155238" y="6545263"/>
              <a:ext cx="76200" cy="211138"/>
            </a:xfrm>
            <a:custGeom>
              <a:avLst/>
              <a:gdLst>
                <a:gd name="T0" fmla="*/ 18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30 h 48"/>
                <a:gd name="T16" fmla="*/ 0 w 18"/>
                <a:gd name="T17" fmla="*/ 31 h 48"/>
                <a:gd name="T18" fmla="*/ 0 w 18"/>
                <a:gd name="T19" fmla="*/ 43 h 48"/>
                <a:gd name="T20" fmla="*/ 2 w 18"/>
                <a:gd name="T21" fmla="*/ 43 h 48"/>
                <a:gd name="T22" fmla="*/ 8 w 18"/>
                <a:gd name="T23" fmla="*/ 43 h 48"/>
                <a:gd name="T24" fmla="*/ 8 w 18"/>
                <a:gd name="T25" fmla="*/ 42 h 48"/>
                <a:gd name="T26" fmla="*/ 8 w 18"/>
                <a:gd name="T27" fmla="*/ 45 h 48"/>
                <a:gd name="T28" fmla="*/ 13 w 18"/>
                <a:gd name="T29" fmla="*/ 46 h 48"/>
                <a:gd name="T30" fmla="*/ 18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8" y="44"/>
                  </a:moveTo>
                  <a:cubicBezTo>
                    <a:pt x="15" y="35"/>
                    <a:pt x="15"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2" y="21"/>
                    <a:pt x="1" y="30"/>
                  </a:cubicBezTo>
                  <a:cubicBezTo>
                    <a:pt x="1" y="29"/>
                    <a:pt x="0" y="30"/>
                    <a:pt x="0" y="31"/>
                  </a:cubicBezTo>
                  <a:cubicBezTo>
                    <a:pt x="0" y="35"/>
                    <a:pt x="0" y="39"/>
                    <a:pt x="0" y="43"/>
                  </a:cubicBezTo>
                  <a:cubicBezTo>
                    <a:pt x="0" y="44"/>
                    <a:pt x="1" y="44"/>
                    <a:pt x="2"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2" name="Freeform 516"/>
            <p:cNvSpPr/>
            <p:nvPr/>
          </p:nvSpPr>
          <p:spPr bwMode="auto">
            <a:xfrm>
              <a:off x="10310813" y="6611938"/>
              <a:ext cx="20638" cy="144463"/>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3" name="Freeform 517"/>
            <p:cNvSpPr/>
            <p:nvPr/>
          </p:nvSpPr>
          <p:spPr bwMode="auto">
            <a:xfrm>
              <a:off x="10372726" y="6597651"/>
              <a:ext cx="58738" cy="177800"/>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1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3" y="13"/>
                    <a:pt x="3" y="21"/>
                    <a:pt x="3" y="29"/>
                  </a:cubicBezTo>
                  <a:cubicBezTo>
                    <a:pt x="3" y="30"/>
                    <a:pt x="4" y="31"/>
                    <a:pt x="5" y="31"/>
                  </a:cubicBezTo>
                  <a:cubicBezTo>
                    <a:pt x="5" y="33"/>
                    <a:pt x="5" y="35"/>
                    <a:pt x="5" y="37"/>
                  </a:cubicBezTo>
                  <a:cubicBezTo>
                    <a:pt x="6" y="40"/>
                    <a:pt x="10" y="40"/>
                    <a:pt x="11" y="37"/>
                  </a:cubicBezTo>
                  <a:cubicBezTo>
                    <a:pt x="12"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4" name="Freeform 518"/>
            <p:cNvSpPr/>
            <p:nvPr/>
          </p:nvSpPr>
          <p:spPr bwMode="auto">
            <a:xfrm>
              <a:off x="10444163" y="6594476"/>
              <a:ext cx="66675" cy="228600"/>
            </a:xfrm>
            <a:custGeom>
              <a:avLst/>
              <a:gdLst>
                <a:gd name="T0" fmla="*/ 8 w 16"/>
                <a:gd name="T1" fmla="*/ 4 h 52"/>
                <a:gd name="T2" fmla="*/ 6 w 16"/>
                <a:gd name="T3" fmla="*/ 11 h 52"/>
                <a:gd name="T4" fmla="*/ 3 w 16"/>
                <a:gd name="T5" fmla="*/ 13 h 52"/>
                <a:gd name="T6" fmla="*/ 2 w 16"/>
                <a:gd name="T7" fmla="*/ 23 h 52"/>
                <a:gd name="T8" fmla="*/ 4 w 16"/>
                <a:gd name="T9" fmla="*/ 25 h 52"/>
                <a:gd name="T10" fmla="*/ 4 w 16"/>
                <a:gd name="T11" fmla="*/ 49 h 52"/>
                <a:gd name="T12" fmla="*/ 10 w 16"/>
                <a:gd name="T13" fmla="*/ 49 h 52"/>
                <a:gd name="T14" fmla="*/ 15 w 16"/>
                <a:gd name="T15" fmla="*/ 5 h 52"/>
                <a:gd name="T16" fmla="*/ 8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8" y="4"/>
                  </a:moveTo>
                  <a:cubicBezTo>
                    <a:pt x="7" y="7"/>
                    <a:pt x="7" y="9"/>
                    <a:pt x="6" y="11"/>
                  </a:cubicBezTo>
                  <a:cubicBezTo>
                    <a:pt x="5" y="11"/>
                    <a:pt x="3" y="11"/>
                    <a:pt x="3" y="13"/>
                  </a:cubicBezTo>
                  <a:cubicBezTo>
                    <a:pt x="3" y="16"/>
                    <a:pt x="3" y="20"/>
                    <a:pt x="2" y="23"/>
                  </a:cubicBezTo>
                  <a:cubicBezTo>
                    <a:pt x="0" y="24"/>
                    <a:pt x="3" y="26"/>
                    <a:pt x="4" y="25"/>
                  </a:cubicBezTo>
                  <a:cubicBezTo>
                    <a:pt x="3" y="33"/>
                    <a:pt x="3" y="41"/>
                    <a:pt x="4" y="49"/>
                  </a:cubicBezTo>
                  <a:cubicBezTo>
                    <a:pt x="5" y="52"/>
                    <a:pt x="10" y="52"/>
                    <a:pt x="10" y="49"/>
                  </a:cubicBezTo>
                  <a:cubicBezTo>
                    <a:pt x="13" y="35"/>
                    <a:pt x="13" y="20"/>
                    <a:pt x="15" y="5"/>
                  </a:cubicBezTo>
                  <a:cubicBezTo>
                    <a:pt x="16" y="1"/>
                    <a:pt x="8" y="0"/>
                    <a:pt x="8"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5" name="Freeform 519"/>
            <p:cNvSpPr/>
            <p:nvPr/>
          </p:nvSpPr>
          <p:spPr bwMode="auto">
            <a:xfrm>
              <a:off x="10255251" y="6611938"/>
              <a:ext cx="50800" cy="206375"/>
            </a:xfrm>
            <a:custGeom>
              <a:avLst/>
              <a:gdLst>
                <a:gd name="T0" fmla="*/ 8 w 12"/>
                <a:gd name="T1" fmla="*/ 7 h 47"/>
                <a:gd name="T2" fmla="*/ 7 w 12"/>
                <a:gd name="T3" fmla="*/ 3 h 47"/>
                <a:gd name="T4" fmla="*/ 4 w 12"/>
                <a:gd name="T5" fmla="*/ 4 h 47"/>
                <a:gd name="T6" fmla="*/ 5 w 12"/>
                <a:gd name="T7" fmla="*/ 8 h 47"/>
                <a:gd name="T8" fmla="*/ 3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2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8" y="4"/>
                    <a:pt x="7" y="3"/>
                  </a:cubicBezTo>
                  <a:cubicBezTo>
                    <a:pt x="7" y="0"/>
                    <a:pt x="3" y="1"/>
                    <a:pt x="4" y="4"/>
                  </a:cubicBezTo>
                  <a:cubicBezTo>
                    <a:pt x="4" y="5"/>
                    <a:pt x="4" y="7"/>
                    <a:pt x="5" y="8"/>
                  </a:cubicBezTo>
                  <a:cubicBezTo>
                    <a:pt x="4" y="8"/>
                    <a:pt x="3" y="9"/>
                    <a:pt x="3" y="10"/>
                  </a:cubicBezTo>
                  <a:cubicBezTo>
                    <a:pt x="1" y="21"/>
                    <a:pt x="0" y="32"/>
                    <a:pt x="4" y="43"/>
                  </a:cubicBezTo>
                  <a:cubicBezTo>
                    <a:pt x="5" y="47"/>
                    <a:pt x="11" y="46"/>
                    <a:pt x="11" y="42"/>
                  </a:cubicBezTo>
                  <a:cubicBezTo>
                    <a:pt x="11" y="38"/>
                    <a:pt x="11" y="33"/>
                    <a:pt x="11" y="29"/>
                  </a:cubicBezTo>
                  <a:cubicBezTo>
                    <a:pt x="11" y="28"/>
                    <a:pt x="11" y="28"/>
                    <a:pt x="11" y="28"/>
                  </a:cubicBezTo>
                  <a:cubicBezTo>
                    <a:pt x="11" y="26"/>
                    <a:pt x="11" y="23"/>
                    <a:pt x="11" y="21"/>
                  </a:cubicBezTo>
                  <a:cubicBezTo>
                    <a:pt x="11" y="18"/>
                    <a:pt x="11" y="15"/>
                    <a:pt x="12"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6" name="Freeform 520"/>
            <p:cNvSpPr/>
            <p:nvPr/>
          </p:nvSpPr>
          <p:spPr bwMode="auto">
            <a:xfrm>
              <a:off x="9859963" y="6624638"/>
              <a:ext cx="53975" cy="119063"/>
            </a:xfrm>
            <a:custGeom>
              <a:avLst/>
              <a:gdLst>
                <a:gd name="T0" fmla="*/ 12 w 13"/>
                <a:gd name="T1" fmla="*/ 24 h 27"/>
                <a:gd name="T2" fmla="*/ 4 w 13"/>
                <a:gd name="T3" fmla="*/ 2 h 27"/>
                <a:gd name="T4" fmla="*/ 1 w 13"/>
                <a:gd name="T5" fmla="*/ 3 h 27"/>
                <a:gd name="T6" fmla="*/ 9 w 13"/>
                <a:gd name="T7" fmla="*/ 26 h 27"/>
                <a:gd name="T8" fmla="*/ 12 w 13"/>
                <a:gd name="T9" fmla="*/ 24 h 27"/>
              </a:gdLst>
              <a:ahLst/>
              <a:cxnLst>
                <a:cxn ang="0">
                  <a:pos x="T0" y="T1"/>
                </a:cxn>
                <a:cxn ang="0">
                  <a:pos x="T2" y="T3"/>
                </a:cxn>
                <a:cxn ang="0">
                  <a:pos x="T4" y="T5"/>
                </a:cxn>
                <a:cxn ang="0">
                  <a:pos x="T6" y="T7"/>
                </a:cxn>
                <a:cxn ang="0">
                  <a:pos x="T8" y="T9"/>
                </a:cxn>
              </a:cxnLst>
              <a:rect l="0" t="0" r="r" b="b"/>
              <a:pathLst>
                <a:path w="13" h="27">
                  <a:moveTo>
                    <a:pt x="12" y="24"/>
                  </a:moveTo>
                  <a:cubicBezTo>
                    <a:pt x="9" y="17"/>
                    <a:pt x="6" y="10"/>
                    <a:pt x="4" y="2"/>
                  </a:cubicBezTo>
                  <a:cubicBezTo>
                    <a:pt x="4" y="0"/>
                    <a:pt x="0" y="0"/>
                    <a:pt x="1" y="3"/>
                  </a:cubicBezTo>
                  <a:cubicBezTo>
                    <a:pt x="3" y="11"/>
                    <a:pt x="5" y="18"/>
                    <a:pt x="9" y="26"/>
                  </a:cubicBezTo>
                  <a:cubicBezTo>
                    <a:pt x="10" y="27"/>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7" name="Freeform 521"/>
            <p:cNvSpPr/>
            <p:nvPr/>
          </p:nvSpPr>
          <p:spPr bwMode="auto">
            <a:xfrm>
              <a:off x="9755188" y="6572251"/>
              <a:ext cx="76200"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4" y="4"/>
                    <a:pt x="8" y="0"/>
                    <a:pt x="6" y="4"/>
                  </a:cubicBezTo>
                  <a:cubicBezTo>
                    <a:pt x="0" y="17"/>
                    <a:pt x="3" y="29"/>
                    <a:pt x="10" y="41"/>
                  </a:cubicBezTo>
                  <a:cubicBezTo>
                    <a:pt x="13"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8" name="Freeform 522"/>
            <p:cNvSpPr/>
            <p:nvPr/>
          </p:nvSpPr>
          <p:spPr bwMode="auto">
            <a:xfrm>
              <a:off x="10026651" y="6629401"/>
              <a:ext cx="41275" cy="146050"/>
            </a:xfrm>
            <a:custGeom>
              <a:avLst/>
              <a:gdLst>
                <a:gd name="T0" fmla="*/ 2 w 10"/>
                <a:gd name="T1" fmla="*/ 5 h 33"/>
                <a:gd name="T2" fmla="*/ 2 w 10"/>
                <a:gd name="T3" fmla="*/ 29 h 33"/>
                <a:gd name="T4" fmla="*/ 8 w 10"/>
                <a:gd name="T5" fmla="*/ 27 h 33"/>
                <a:gd name="T6" fmla="*/ 9 w 10"/>
                <a:gd name="T7" fmla="*/ 6 h 33"/>
                <a:gd name="T8" fmla="*/ 2 w 10"/>
                <a:gd name="T9" fmla="*/ 5 h 33"/>
              </a:gdLst>
              <a:ahLst/>
              <a:cxnLst>
                <a:cxn ang="0">
                  <a:pos x="T0" y="T1"/>
                </a:cxn>
                <a:cxn ang="0">
                  <a:pos x="T2" y="T3"/>
                </a:cxn>
                <a:cxn ang="0">
                  <a:pos x="T4" y="T5"/>
                </a:cxn>
                <a:cxn ang="0">
                  <a:pos x="T6" y="T7"/>
                </a:cxn>
                <a:cxn ang="0">
                  <a:pos x="T8" y="T9"/>
                </a:cxn>
              </a:cxnLst>
              <a:rect l="0" t="0" r="r" b="b"/>
              <a:pathLst>
                <a:path w="10" h="33">
                  <a:moveTo>
                    <a:pt x="2" y="5"/>
                  </a:moveTo>
                  <a:cubicBezTo>
                    <a:pt x="0" y="12"/>
                    <a:pt x="0" y="21"/>
                    <a:pt x="2" y="29"/>
                  </a:cubicBezTo>
                  <a:cubicBezTo>
                    <a:pt x="4" y="33"/>
                    <a:pt x="9" y="31"/>
                    <a:pt x="8" y="27"/>
                  </a:cubicBezTo>
                  <a:cubicBezTo>
                    <a:pt x="7" y="20"/>
                    <a:pt x="7" y="13"/>
                    <a:pt x="9" y="6"/>
                  </a:cubicBezTo>
                  <a:cubicBezTo>
                    <a:pt x="10" y="2"/>
                    <a:pt x="3" y="0"/>
                    <a:pt x="2"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9" name="Freeform 523"/>
            <p:cNvSpPr/>
            <p:nvPr/>
          </p:nvSpPr>
          <p:spPr bwMode="auto">
            <a:xfrm>
              <a:off x="10544176" y="6567488"/>
              <a:ext cx="61913" cy="220663"/>
            </a:xfrm>
            <a:custGeom>
              <a:avLst/>
              <a:gdLst>
                <a:gd name="T0" fmla="*/ 11 w 15"/>
                <a:gd name="T1" fmla="*/ 28 h 50"/>
                <a:gd name="T2" fmla="*/ 13 w 15"/>
                <a:gd name="T3" fmla="*/ 6 h 50"/>
                <a:gd name="T4" fmla="*/ 6 w 15"/>
                <a:gd name="T5" fmla="*/ 4 h 50"/>
                <a:gd name="T6" fmla="*/ 4 w 15"/>
                <a:gd name="T7" fmla="*/ 15 h 50"/>
                <a:gd name="T8" fmla="*/ 3 w 15"/>
                <a:gd name="T9" fmla="*/ 17 h 50"/>
                <a:gd name="T10" fmla="*/ 5 w 15"/>
                <a:gd name="T11" fmla="*/ 46 h 50"/>
                <a:gd name="T12" fmla="*/ 11 w 15"/>
                <a:gd name="T13" fmla="*/ 42 h 50"/>
                <a:gd name="T14" fmla="*/ 8 w 15"/>
                <a:gd name="T15" fmla="*/ 30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0"/>
                    <a:pt x="11" y="13"/>
                    <a:pt x="13" y="6"/>
                  </a:cubicBezTo>
                  <a:cubicBezTo>
                    <a:pt x="15" y="2"/>
                    <a:pt x="8" y="0"/>
                    <a:pt x="6" y="4"/>
                  </a:cubicBezTo>
                  <a:cubicBezTo>
                    <a:pt x="5" y="8"/>
                    <a:pt x="5" y="11"/>
                    <a:pt x="4" y="15"/>
                  </a:cubicBezTo>
                  <a:cubicBezTo>
                    <a:pt x="4" y="15"/>
                    <a:pt x="3" y="16"/>
                    <a:pt x="3" y="17"/>
                  </a:cubicBezTo>
                  <a:cubicBezTo>
                    <a:pt x="0" y="27"/>
                    <a:pt x="0" y="36"/>
                    <a:pt x="5" y="46"/>
                  </a:cubicBezTo>
                  <a:cubicBezTo>
                    <a:pt x="7" y="50"/>
                    <a:pt x="13" y="46"/>
                    <a:pt x="11" y="42"/>
                  </a:cubicBezTo>
                  <a:cubicBezTo>
                    <a:pt x="9" y="38"/>
                    <a:pt x="8" y="34"/>
                    <a:pt x="8" y="30"/>
                  </a:cubicBezTo>
                  <a:cubicBezTo>
                    <a:pt x="9" y="30"/>
                    <a:pt x="11" y="29"/>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0" name="Freeform 524"/>
            <p:cNvSpPr/>
            <p:nvPr/>
          </p:nvSpPr>
          <p:spPr bwMode="auto">
            <a:xfrm>
              <a:off x="10631488" y="6624638"/>
              <a:ext cx="33338" cy="141288"/>
            </a:xfrm>
            <a:custGeom>
              <a:avLst/>
              <a:gdLst>
                <a:gd name="T0" fmla="*/ 6 w 8"/>
                <a:gd name="T1" fmla="*/ 4 h 32"/>
                <a:gd name="T2" fmla="*/ 1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2" y="13"/>
                    <a:pt x="2" y="21"/>
                    <a:pt x="3" y="29"/>
                  </a:cubicBezTo>
                  <a:cubicBezTo>
                    <a:pt x="3" y="32"/>
                    <a:pt x="7" y="32"/>
                    <a:pt x="7"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1" name="Freeform 525"/>
            <p:cNvSpPr/>
            <p:nvPr/>
          </p:nvSpPr>
          <p:spPr bwMode="auto">
            <a:xfrm>
              <a:off x="10656888" y="6607176"/>
              <a:ext cx="77788" cy="233363"/>
            </a:xfrm>
            <a:custGeom>
              <a:avLst/>
              <a:gdLst>
                <a:gd name="T0" fmla="*/ 17 w 19"/>
                <a:gd name="T1" fmla="*/ 46 h 53"/>
                <a:gd name="T2" fmla="*/ 12 w 19"/>
                <a:gd name="T3" fmla="*/ 14 h 53"/>
                <a:gd name="T4" fmla="*/ 12 w 19"/>
                <a:gd name="T5" fmla="*/ 13 h 53"/>
                <a:gd name="T6" fmla="*/ 11 w 19"/>
                <a:gd name="T7" fmla="*/ 4 h 53"/>
                <a:gd name="T8" fmla="*/ 7 w 19"/>
                <a:gd name="T9" fmla="*/ 4 h 53"/>
                <a:gd name="T10" fmla="*/ 7 w 19"/>
                <a:gd name="T11" fmla="*/ 12 h 53"/>
                <a:gd name="T12" fmla="*/ 7 w 19"/>
                <a:gd name="T13" fmla="*/ 14 h 53"/>
                <a:gd name="T14" fmla="*/ 6 w 19"/>
                <a:gd name="T15" fmla="*/ 22 h 53"/>
                <a:gd name="T16" fmla="*/ 4 w 19"/>
                <a:gd name="T17" fmla="*/ 22 h 53"/>
                <a:gd name="T18" fmla="*/ 0 w 19"/>
                <a:gd name="T19" fmla="*/ 39 h 53"/>
                <a:gd name="T20" fmla="*/ 2 w 19"/>
                <a:gd name="T21" fmla="*/ 39 h 53"/>
                <a:gd name="T22" fmla="*/ 6 w 19"/>
                <a:gd name="T23" fmla="*/ 25 h 53"/>
                <a:gd name="T24" fmla="*/ 9 w 19"/>
                <a:gd name="T25" fmla="*/ 48 h 53"/>
                <a:gd name="T26" fmla="*/ 17 w 19"/>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3">
                  <a:moveTo>
                    <a:pt x="17" y="46"/>
                  </a:moveTo>
                  <a:cubicBezTo>
                    <a:pt x="14" y="36"/>
                    <a:pt x="13" y="25"/>
                    <a:pt x="12" y="14"/>
                  </a:cubicBezTo>
                  <a:cubicBezTo>
                    <a:pt x="12" y="13"/>
                    <a:pt x="12" y="13"/>
                    <a:pt x="12" y="13"/>
                  </a:cubicBezTo>
                  <a:cubicBezTo>
                    <a:pt x="11" y="10"/>
                    <a:pt x="11" y="12"/>
                    <a:pt x="11" y="4"/>
                  </a:cubicBezTo>
                  <a:cubicBezTo>
                    <a:pt x="11" y="0"/>
                    <a:pt x="7" y="0"/>
                    <a:pt x="7" y="4"/>
                  </a:cubicBezTo>
                  <a:cubicBezTo>
                    <a:pt x="7" y="12"/>
                    <a:pt x="7" y="10"/>
                    <a:pt x="7" y="12"/>
                  </a:cubicBezTo>
                  <a:cubicBezTo>
                    <a:pt x="7" y="13"/>
                    <a:pt x="7" y="13"/>
                    <a:pt x="7" y="14"/>
                  </a:cubicBezTo>
                  <a:cubicBezTo>
                    <a:pt x="6" y="16"/>
                    <a:pt x="6" y="19"/>
                    <a:pt x="6" y="22"/>
                  </a:cubicBezTo>
                  <a:cubicBezTo>
                    <a:pt x="5" y="21"/>
                    <a:pt x="4" y="22"/>
                    <a:pt x="4" y="22"/>
                  </a:cubicBezTo>
                  <a:cubicBezTo>
                    <a:pt x="3" y="28"/>
                    <a:pt x="2" y="33"/>
                    <a:pt x="0" y="39"/>
                  </a:cubicBezTo>
                  <a:cubicBezTo>
                    <a:pt x="0" y="40"/>
                    <a:pt x="2" y="40"/>
                    <a:pt x="2" y="39"/>
                  </a:cubicBezTo>
                  <a:cubicBezTo>
                    <a:pt x="4" y="35"/>
                    <a:pt x="4" y="30"/>
                    <a:pt x="6" y="25"/>
                  </a:cubicBezTo>
                  <a:cubicBezTo>
                    <a:pt x="5" y="33"/>
                    <a:pt x="6" y="41"/>
                    <a:pt x="9" y="48"/>
                  </a:cubicBezTo>
                  <a:cubicBezTo>
                    <a:pt x="11" y="53"/>
                    <a:pt x="19" y="51"/>
                    <a:pt x="17"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2" name="Freeform 526"/>
            <p:cNvSpPr/>
            <p:nvPr/>
          </p:nvSpPr>
          <p:spPr bwMode="auto">
            <a:xfrm>
              <a:off x="10760076" y="6726238"/>
              <a:ext cx="25400" cy="128588"/>
            </a:xfrm>
            <a:custGeom>
              <a:avLst/>
              <a:gdLst>
                <a:gd name="T0" fmla="*/ 5 w 6"/>
                <a:gd name="T1" fmla="*/ 3 h 29"/>
                <a:gd name="T2" fmla="*/ 0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0" y="3"/>
                  </a:cubicBezTo>
                  <a:cubicBezTo>
                    <a:pt x="0" y="10"/>
                    <a:pt x="0" y="21"/>
                    <a:pt x="0" y="25"/>
                  </a:cubicBezTo>
                  <a:cubicBezTo>
                    <a:pt x="0" y="29"/>
                    <a:pt x="6" y="29"/>
                    <a:pt x="6" y="25"/>
                  </a:cubicBezTo>
                  <a:cubicBezTo>
                    <a:pt x="6" y="21"/>
                    <a:pt x="5"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3" name="Freeform 527"/>
            <p:cNvSpPr/>
            <p:nvPr/>
          </p:nvSpPr>
          <p:spPr bwMode="auto">
            <a:xfrm>
              <a:off x="10790238" y="6624638"/>
              <a:ext cx="41275" cy="176213"/>
            </a:xfrm>
            <a:custGeom>
              <a:avLst/>
              <a:gdLst>
                <a:gd name="T0" fmla="*/ 3 w 10"/>
                <a:gd name="T1" fmla="*/ 3 h 40"/>
                <a:gd name="T2" fmla="*/ 0 w 10"/>
                <a:gd name="T3" fmla="*/ 35 h 40"/>
                <a:gd name="T4" fmla="*/ 8 w 10"/>
                <a:gd name="T5" fmla="*/ 35 h 40"/>
                <a:gd name="T6" fmla="*/ 9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8" y="15"/>
                    <a:pt x="9"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4" name="Freeform 528"/>
            <p:cNvSpPr/>
            <p:nvPr/>
          </p:nvSpPr>
          <p:spPr bwMode="auto">
            <a:xfrm>
              <a:off x="10826751" y="6611938"/>
              <a:ext cx="71438" cy="250825"/>
            </a:xfrm>
            <a:custGeom>
              <a:avLst/>
              <a:gdLst>
                <a:gd name="T0" fmla="*/ 7 w 17"/>
                <a:gd name="T1" fmla="*/ 5 h 57"/>
                <a:gd name="T2" fmla="*/ 5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5" y="12"/>
                  </a:cubicBezTo>
                  <a:cubicBezTo>
                    <a:pt x="4" y="11"/>
                    <a:pt x="4" y="11"/>
                    <a:pt x="4" y="11"/>
                  </a:cubicBezTo>
                  <a:cubicBezTo>
                    <a:pt x="4" y="9"/>
                    <a:pt x="1" y="10"/>
                    <a:pt x="1" y="11"/>
                  </a:cubicBezTo>
                  <a:cubicBezTo>
                    <a:pt x="2" y="14"/>
                    <a:pt x="2" y="17"/>
                    <a:pt x="2" y="19"/>
                  </a:cubicBezTo>
                  <a:cubicBezTo>
                    <a:pt x="0" y="31"/>
                    <a:pt x="1" y="43"/>
                    <a:pt x="6" y="54"/>
                  </a:cubicBezTo>
                  <a:cubicBezTo>
                    <a:pt x="8" y="57"/>
                    <a:pt x="12" y="55"/>
                    <a:pt x="12" y="52"/>
                  </a:cubicBezTo>
                  <a:cubicBezTo>
                    <a:pt x="11" y="38"/>
                    <a:pt x="9" y="23"/>
                    <a:pt x="15" y="10"/>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5" name="Freeform 529"/>
            <p:cNvSpPr/>
            <p:nvPr/>
          </p:nvSpPr>
          <p:spPr bwMode="auto">
            <a:xfrm>
              <a:off x="10747376" y="6575426"/>
              <a:ext cx="33338" cy="160338"/>
            </a:xfrm>
            <a:custGeom>
              <a:avLst/>
              <a:gdLst>
                <a:gd name="T0" fmla="*/ 0 w 8"/>
                <a:gd name="T1" fmla="*/ 5 h 36"/>
                <a:gd name="T2" fmla="*/ 0 w 8"/>
                <a:gd name="T3" fmla="*/ 32 h 36"/>
                <a:gd name="T4" fmla="*/ 7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7"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6" name="Freeform 530"/>
            <p:cNvSpPr/>
            <p:nvPr/>
          </p:nvSpPr>
          <p:spPr bwMode="auto">
            <a:xfrm>
              <a:off x="10890251" y="6611938"/>
              <a:ext cx="61913" cy="176213"/>
            </a:xfrm>
            <a:custGeom>
              <a:avLst/>
              <a:gdLst>
                <a:gd name="T0" fmla="*/ 4 w 15"/>
                <a:gd name="T1" fmla="*/ 5 h 40"/>
                <a:gd name="T2" fmla="*/ 3 w 15"/>
                <a:gd name="T3" fmla="*/ 37 h 40"/>
                <a:gd name="T4" fmla="*/ 9 w 15"/>
                <a:gd name="T5" fmla="*/ 36 h 40"/>
                <a:gd name="T6" fmla="*/ 12 w 15"/>
                <a:gd name="T7" fmla="*/ 10 h 40"/>
                <a:gd name="T8" fmla="*/ 4 w 15"/>
                <a:gd name="T9" fmla="*/ 5 h 40"/>
              </a:gdLst>
              <a:ahLst/>
              <a:cxnLst>
                <a:cxn ang="0">
                  <a:pos x="T0" y="T1"/>
                </a:cxn>
                <a:cxn ang="0">
                  <a:pos x="T2" y="T3"/>
                </a:cxn>
                <a:cxn ang="0">
                  <a:pos x="T4" y="T5"/>
                </a:cxn>
                <a:cxn ang="0">
                  <a:pos x="T6" y="T7"/>
                </a:cxn>
                <a:cxn ang="0">
                  <a:pos x="T8" y="T9"/>
                </a:cxn>
              </a:cxnLst>
              <a:rect l="0" t="0" r="r" b="b"/>
              <a:pathLst>
                <a:path w="15" h="40">
                  <a:moveTo>
                    <a:pt x="4" y="5"/>
                  </a:moveTo>
                  <a:cubicBezTo>
                    <a:pt x="0" y="15"/>
                    <a:pt x="0" y="26"/>
                    <a:pt x="3" y="37"/>
                  </a:cubicBezTo>
                  <a:cubicBezTo>
                    <a:pt x="4" y="40"/>
                    <a:pt x="10" y="40"/>
                    <a:pt x="9" y="36"/>
                  </a:cubicBezTo>
                  <a:cubicBezTo>
                    <a:pt x="9" y="27"/>
                    <a:pt x="9" y="18"/>
                    <a:pt x="12" y="10"/>
                  </a:cubicBezTo>
                  <a:cubicBezTo>
                    <a:pt x="15" y="4"/>
                    <a:pt x="7" y="0"/>
                    <a:pt x="4"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7" name="Freeform 531"/>
            <p:cNvSpPr/>
            <p:nvPr/>
          </p:nvSpPr>
          <p:spPr bwMode="auto">
            <a:xfrm>
              <a:off x="10985501"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1" y="31"/>
                    <a:pt x="6"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8" name="Freeform 532"/>
            <p:cNvSpPr/>
            <p:nvPr/>
          </p:nvSpPr>
          <p:spPr bwMode="auto">
            <a:xfrm>
              <a:off x="11126788" y="6562726"/>
              <a:ext cx="53975" cy="234950"/>
            </a:xfrm>
            <a:custGeom>
              <a:avLst/>
              <a:gdLst>
                <a:gd name="T0" fmla="*/ 10 w 13"/>
                <a:gd name="T1" fmla="*/ 1 h 53"/>
                <a:gd name="T2" fmla="*/ 5 w 13"/>
                <a:gd name="T3" fmla="*/ 21 h 53"/>
                <a:gd name="T4" fmla="*/ 0 w 13"/>
                <a:gd name="T5" fmla="*/ 24 h 53"/>
                <a:gd name="T6" fmla="*/ 4 w 13"/>
                <a:gd name="T7" fmla="*/ 44 h 53"/>
                <a:gd name="T8" fmla="*/ 4 w 13"/>
                <a:gd name="T9" fmla="*/ 45 h 53"/>
                <a:gd name="T10" fmla="*/ 5 w 13"/>
                <a:gd name="T11" fmla="*/ 46 h 53"/>
                <a:gd name="T12" fmla="*/ 7 w 13"/>
                <a:gd name="T13" fmla="*/ 50 h 53"/>
                <a:gd name="T14" fmla="*/ 12 w 13"/>
                <a:gd name="T15" fmla="*/ 48 h 53"/>
                <a:gd name="T16" fmla="*/ 8 w 13"/>
                <a:gd name="T17" fmla="*/ 33 h 53"/>
                <a:gd name="T18" fmla="*/ 13 w 13"/>
                <a:gd name="T19" fmla="*/ 2 h 53"/>
                <a:gd name="T20" fmla="*/ 10 w 1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1"/>
                  </a:moveTo>
                  <a:cubicBezTo>
                    <a:pt x="7" y="8"/>
                    <a:pt x="6" y="14"/>
                    <a:pt x="5" y="21"/>
                  </a:cubicBezTo>
                  <a:cubicBezTo>
                    <a:pt x="2" y="21"/>
                    <a:pt x="0" y="22"/>
                    <a:pt x="0" y="24"/>
                  </a:cubicBezTo>
                  <a:cubicBezTo>
                    <a:pt x="0" y="31"/>
                    <a:pt x="1" y="38"/>
                    <a:pt x="4" y="44"/>
                  </a:cubicBezTo>
                  <a:cubicBezTo>
                    <a:pt x="4" y="45"/>
                    <a:pt x="4" y="45"/>
                    <a:pt x="4" y="45"/>
                  </a:cubicBezTo>
                  <a:cubicBezTo>
                    <a:pt x="4" y="46"/>
                    <a:pt x="4" y="46"/>
                    <a:pt x="5" y="46"/>
                  </a:cubicBezTo>
                  <a:cubicBezTo>
                    <a:pt x="6" y="48"/>
                    <a:pt x="6" y="49"/>
                    <a:pt x="7" y="50"/>
                  </a:cubicBezTo>
                  <a:cubicBezTo>
                    <a:pt x="9" y="53"/>
                    <a:pt x="13" y="51"/>
                    <a:pt x="12" y="48"/>
                  </a:cubicBezTo>
                  <a:cubicBezTo>
                    <a:pt x="10" y="43"/>
                    <a:pt x="9" y="38"/>
                    <a:pt x="8" y="33"/>
                  </a:cubicBezTo>
                  <a:cubicBezTo>
                    <a:pt x="8" y="22"/>
                    <a:pt x="9" y="12"/>
                    <a:pt x="13" y="2"/>
                  </a:cubicBezTo>
                  <a:cubicBezTo>
                    <a:pt x="13"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9" name="Freeform 533"/>
            <p:cNvSpPr/>
            <p:nvPr/>
          </p:nvSpPr>
          <p:spPr bwMode="auto">
            <a:xfrm>
              <a:off x="11193463" y="6557963"/>
              <a:ext cx="71438" cy="212725"/>
            </a:xfrm>
            <a:custGeom>
              <a:avLst/>
              <a:gdLst>
                <a:gd name="T0" fmla="*/ 12 w 17"/>
                <a:gd name="T1" fmla="*/ 2 h 48"/>
                <a:gd name="T2" fmla="*/ 1 w 17"/>
                <a:gd name="T3" fmla="*/ 44 h 48"/>
                <a:gd name="T4" fmla="*/ 7 w 17"/>
                <a:gd name="T5" fmla="*/ 44 h 48"/>
                <a:gd name="T6" fmla="*/ 15 w 17"/>
                <a:gd name="T7" fmla="*/ 4 h 48"/>
                <a:gd name="T8" fmla="*/ 12 w 17"/>
                <a:gd name="T9" fmla="*/ 2 h 48"/>
              </a:gdLst>
              <a:ahLst/>
              <a:cxnLst>
                <a:cxn ang="0">
                  <a:pos x="T0" y="T1"/>
                </a:cxn>
                <a:cxn ang="0">
                  <a:pos x="T2" y="T3"/>
                </a:cxn>
                <a:cxn ang="0">
                  <a:pos x="T4" y="T5"/>
                </a:cxn>
                <a:cxn ang="0">
                  <a:pos x="T6" y="T7"/>
                </a:cxn>
                <a:cxn ang="0">
                  <a:pos x="T8" y="T9"/>
                </a:cxn>
              </a:cxnLst>
              <a:rect l="0" t="0" r="r" b="b"/>
              <a:pathLst>
                <a:path w="17" h="48">
                  <a:moveTo>
                    <a:pt x="12" y="2"/>
                  </a:moveTo>
                  <a:cubicBezTo>
                    <a:pt x="4" y="14"/>
                    <a:pt x="0" y="29"/>
                    <a:pt x="1" y="44"/>
                  </a:cubicBezTo>
                  <a:cubicBezTo>
                    <a:pt x="1" y="48"/>
                    <a:pt x="6" y="48"/>
                    <a:pt x="7" y="44"/>
                  </a:cubicBezTo>
                  <a:cubicBezTo>
                    <a:pt x="7" y="30"/>
                    <a:pt x="8" y="16"/>
                    <a:pt x="15"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0" name="Freeform 534"/>
            <p:cNvSpPr/>
            <p:nvPr/>
          </p:nvSpPr>
          <p:spPr bwMode="auto">
            <a:xfrm>
              <a:off x="11277601" y="6597651"/>
              <a:ext cx="28575" cy="195263"/>
            </a:xfrm>
            <a:custGeom>
              <a:avLst/>
              <a:gdLst>
                <a:gd name="T0" fmla="*/ 6 w 7"/>
                <a:gd name="T1" fmla="*/ 2 h 44"/>
                <a:gd name="T2" fmla="*/ 2 w 7"/>
                <a:gd name="T3" fmla="*/ 2 h 44"/>
                <a:gd name="T4" fmla="*/ 2 w 7"/>
                <a:gd name="T5" fmla="*/ 14 h 44"/>
                <a:gd name="T6" fmla="*/ 0 w 7"/>
                <a:gd name="T7" fmla="*/ 16 h 44"/>
                <a:gd name="T8" fmla="*/ 0 w 7"/>
                <a:gd name="T9" fmla="*/ 33 h 44"/>
                <a:gd name="T10" fmla="*/ 1 w 7"/>
                <a:gd name="T11" fmla="*/ 35 h 44"/>
                <a:gd name="T12" fmla="*/ 2 w 7"/>
                <a:gd name="T13" fmla="*/ 41 h 44"/>
                <a:gd name="T14" fmla="*/ 6 w 7"/>
                <a:gd name="T15" fmla="*/ 41 h 44"/>
                <a:gd name="T16" fmla="*/ 6 w 7"/>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2"/>
                  </a:moveTo>
                  <a:cubicBezTo>
                    <a:pt x="6" y="0"/>
                    <a:pt x="2" y="0"/>
                    <a:pt x="2" y="2"/>
                  </a:cubicBezTo>
                  <a:cubicBezTo>
                    <a:pt x="2" y="6"/>
                    <a:pt x="2" y="10"/>
                    <a:pt x="2" y="14"/>
                  </a:cubicBezTo>
                  <a:cubicBezTo>
                    <a:pt x="1" y="15"/>
                    <a:pt x="0" y="15"/>
                    <a:pt x="0" y="16"/>
                  </a:cubicBezTo>
                  <a:cubicBezTo>
                    <a:pt x="0" y="22"/>
                    <a:pt x="0" y="27"/>
                    <a:pt x="0" y="33"/>
                  </a:cubicBezTo>
                  <a:cubicBezTo>
                    <a:pt x="0" y="34"/>
                    <a:pt x="1" y="35"/>
                    <a:pt x="1" y="35"/>
                  </a:cubicBezTo>
                  <a:cubicBezTo>
                    <a:pt x="2" y="37"/>
                    <a:pt x="2" y="39"/>
                    <a:pt x="2" y="41"/>
                  </a:cubicBezTo>
                  <a:cubicBezTo>
                    <a:pt x="2" y="44"/>
                    <a:pt x="6" y="44"/>
                    <a:pt x="6" y="41"/>
                  </a:cubicBezTo>
                  <a:cubicBezTo>
                    <a:pt x="7" y="28"/>
                    <a:pt x="7" y="15"/>
                    <a:pt x="6" y="2"/>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1" name="Freeform 535"/>
            <p:cNvSpPr/>
            <p:nvPr/>
          </p:nvSpPr>
          <p:spPr bwMode="auto">
            <a:xfrm>
              <a:off x="11364913" y="6545263"/>
              <a:ext cx="79375" cy="211138"/>
            </a:xfrm>
            <a:custGeom>
              <a:avLst/>
              <a:gdLst>
                <a:gd name="T0" fmla="*/ 18 w 19"/>
                <a:gd name="T1" fmla="*/ 44 h 48"/>
                <a:gd name="T2" fmla="*/ 17 w 19"/>
                <a:gd name="T3" fmla="*/ 17 h 48"/>
                <a:gd name="T4" fmla="*/ 11 w 19"/>
                <a:gd name="T5" fmla="*/ 15 h 48"/>
                <a:gd name="T6" fmla="*/ 11 w 19"/>
                <a:gd name="T7" fmla="*/ 15 h 48"/>
                <a:gd name="T8" fmla="*/ 10 w 19"/>
                <a:gd name="T9" fmla="*/ 16 h 48"/>
                <a:gd name="T10" fmla="*/ 10 w 19"/>
                <a:gd name="T11" fmla="*/ 4 h 48"/>
                <a:gd name="T12" fmla="*/ 5 w 19"/>
                <a:gd name="T13" fmla="*/ 3 h 48"/>
                <a:gd name="T14" fmla="*/ 2 w 19"/>
                <a:gd name="T15" fmla="*/ 30 h 48"/>
                <a:gd name="T16" fmla="*/ 0 w 19"/>
                <a:gd name="T17" fmla="*/ 31 h 48"/>
                <a:gd name="T18" fmla="*/ 0 w 19"/>
                <a:gd name="T19" fmla="*/ 43 h 48"/>
                <a:gd name="T20" fmla="*/ 2 w 19"/>
                <a:gd name="T21" fmla="*/ 43 h 48"/>
                <a:gd name="T22" fmla="*/ 9 w 19"/>
                <a:gd name="T23" fmla="*/ 43 h 48"/>
                <a:gd name="T24" fmla="*/ 9 w 19"/>
                <a:gd name="T25" fmla="*/ 42 h 48"/>
                <a:gd name="T26" fmla="*/ 9 w 19"/>
                <a:gd name="T27" fmla="*/ 45 h 48"/>
                <a:gd name="T28" fmla="*/ 14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8" y="13"/>
                    <a:pt x="11" y="11"/>
                    <a:pt x="11" y="15"/>
                  </a:cubicBezTo>
                  <a:cubicBezTo>
                    <a:pt x="11" y="15"/>
                    <a:pt x="11" y="15"/>
                    <a:pt x="11" y="15"/>
                  </a:cubicBezTo>
                  <a:cubicBezTo>
                    <a:pt x="10" y="16"/>
                    <a:pt x="10" y="16"/>
                    <a:pt x="10" y="16"/>
                  </a:cubicBezTo>
                  <a:cubicBezTo>
                    <a:pt x="10" y="12"/>
                    <a:pt x="10" y="8"/>
                    <a:pt x="10" y="4"/>
                  </a:cubicBezTo>
                  <a:cubicBezTo>
                    <a:pt x="11" y="1"/>
                    <a:pt x="5" y="0"/>
                    <a:pt x="5" y="3"/>
                  </a:cubicBezTo>
                  <a:cubicBezTo>
                    <a:pt x="3" y="12"/>
                    <a:pt x="2" y="21"/>
                    <a:pt x="2" y="30"/>
                  </a:cubicBezTo>
                  <a:cubicBezTo>
                    <a:pt x="1" y="29"/>
                    <a:pt x="0" y="30"/>
                    <a:pt x="0" y="31"/>
                  </a:cubicBezTo>
                  <a:cubicBezTo>
                    <a:pt x="0" y="35"/>
                    <a:pt x="0" y="39"/>
                    <a:pt x="0" y="43"/>
                  </a:cubicBezTo>
                  <a:cubicBezTo>
                    <a:pt x="0" y="44"/>
                    <a:pt x="2" y="44"/>
                    <a:pt x="2" y="43"/>
                  </a:cubicBezTo>
                  <a:cubicBezTo>
                    <a:pt x="3" y="47"/>
                    <a:pt x="9" y="47"/>
                    <a:pt x="9" y="43"/>
                  </a:cubicBezTo>
                  <a:cubicBezTo>
                    <a:pt x="9" y="42"/>
                    <a:pt x="9" y="42"/>
                    <a:pt x="9" y="42"/>
                  </a:cubicBezTo>
                  <a:cubicBezTo>
                    <a:pt x="9" y="43"/>
                    <a:pt x="9" y="44"/>
                    <a:pt x="9" y="45"/>
                  </a:cubicBezTo>
                  <a:cubicBezTo>
                    <a:pt x="9" y="47"/>
                    <a:pt x="12" y="48"/>
                    <a:pt x="14"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2" name="Freeform 536"/>
            <p:cNvSpPr/>
            <p:nvPr/>
          </p:nvSpPr>
          <p:spPr bwMode="auto">
            <a:xfrm>
              <a:off x="11518901" y="6611938"/>
              <a:ext cx="25400" cy="144463"/>
            </a:xfrm>
            <a:custGeom>
              <a:avLst/>
              <a:gdLst>
                <a:gd name="T0" fmla="*/ 6 w 6"/>
                <a:gd name="T1" fmla="*/ 3 h 33"/>
                <a:gd name="T2" fmla="*/ 1 w 6"/>
                <a:gd name="T3" fmla="*/ 3 h 33"/>
                <a:gd name="T4" fmla="*/ 1 w 6"/>
                <a:gd name="T5" fmla="*/ 30 h 33"/>
                <a:gd name="T6" fmla="*/ 6 w 6"/>
                <a:gd name="T7" fmla="*/ 30 h 33"/>
                <a:gd name="T8" fmla="*/ 6 w 6"/>
                <a:gd name="T9" fmla="*/ 3 h 33"/>
              </a:gdLst>
              <a:ahLst/>
              <a:cxnLst>
                <a:cxn ang="0">
                  <a:pos x="T0" y="T1"/>
                </a:cxn>
                <a:cxn ang="0">
                  <a:pos x="T2" y="T3"/>
                </a:cxn>
                <a:cxn ang="0">
                  <a:pos x="T4" y="T5"/>
                </a:cxn>
                <a:cxn ang="0">
                  <a:pos x="T6" y="T7"/>
                </a:cxn>
                <a:cxn ang="0">
                  <a:pos x="T8" y="T9"/>
                </a:cxn>
              </a:cxnLst>
              <a:rect l="0" t="0" r="r" b="b"/>
              <a:pathLst>
                <a:path w="6" h="33">
                  <a:moveTo>
                    <a:pt x="6" y="3"/>
                  </a:moveTo>
                  <a:cubicBezTo>
                    <a:pt x="6" y="0"/>
                    <a:pt x="1" y="0"/>
                    <a:pt x="1" y="3"/>
                  </a:cubicBezTo>
                  <a:cubicBezTo>
                    <a:pt x="1" y="12"/>
                    <a:pt x="0" y="21"/>
                    <a:pt x="1" y="30"/>
                  </a:cubicBezTo>
                  <a:cubicBezTo>
                    <a:pt x="1" y="33"/>
                    <a:pt x="6" y="33"/>
                    <a:pt x="6" y="30"/>
                  </a:cubicBezTo>
                  <a:cubicBezTo>
                    <a:pt x="6" y="21"/>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3" name="Freeform 537"/>
            <p:cNvSpPr/>
            <p:nvPr/>
          </p:nvSpPr>
          <p:spPr bwMode="auto">
            <a:xfrm>
              <a:off x="11585576" y="6597651"/>
              <a:ext cx="58738" cy="177800"/>
            </a:xfrm>
            <a:custGeom>
              <a:avLst/>
              <a:gdLst>
                <a:gd name="T0" fmla="*/ 7 w 14"/>
                <a:gd name="T1" fmla="*/ 6 h 40"/>
                <a:gd name="T2" fmla="*/ 7 w 14"/>
                <a:gd name="T3" fmla="*/ 3 h 40"/>
                <a:gd name="T4" fmla="*/ 1 w 14"/>
                <a:gd name="T5" fmla="*/ 5 h 40"/>
                <a:gd name="T6" fmla="*/ 3 w 14"/>
                <a:gd name="T7" fmla="*/ 29 h 40"/>
                <a:gd name="T8" fmla="*/ 4 w 14"/>
                <a:gd name="T9" fmla="*/ 31 h 40"/>
                <a:gd name="T10" fmla="*/ 5 w 14"/>
                <a:gd name="T11" fmla="*/ 37 h 40"/>
                <a:gd name="T12" fmla="*/ 10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2" y="13"/>
                    <a:pt x="2" y="21"/>
                    <a:pt x="3" y="29"/>
                  </a:cubicBezTo>
                  <a:cubicBezTo>
                    <a:pt x="3" y="30"/>
                    <a:pt x="3" y="31"/>
                    <a:pt x="4" y="31"/>
                  </a:cubicBezTo>
                  <a:cubicBezTo>
                    <a:pt x="5" y="33"/>
                    <a:pt x="5" y="35"/>
                    <a:pt x="5" y="37"/>
                  </a:cubicBezTo>
                  <a:cubicBezTo>
                    <a:pt x="5" y="40"/>
                    <a:pt x="10" y="40"/>
                    <a:pt x="10" y="37"/>
                  </a:cubicBezTo>
                  <a:cubicBezTo>
                    <a:pt x="11"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4" name="Freeform 538"/>
            <p:cNvSpPr/>
            <p:nvPr/>
          </p:nvSpPr>
          <p:spPr bwMode="auto">
            <a:xfrm>
              <a:off x="11657013" y="6594476"/>
              <a:ext cx="61913" cy="228600"/>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7"/>
                    <a:pt x="6" y="9"/>
                    <a:pt x="6" y="11"/>
                  </a:cubicBezTo>
                  <a:cubicBezTo>
                    <a:pt x="5" y="11"/>
                    <a:pt x="2" y="11"/>
                    <a:pt x="2" y="13"/>
                  </a:cubicBezTo>
                  <a:cubicBezTo>
                    <a:pt x="2" y="16"/>
                    <a:pt x="3" y="20"/>
                    <a:pt x="1" y="23"/>
                  </a:cubicBezTo>
                  <a:cubicBezTo>
                    <a:pt x="0" y="24"/>
                    <a:pt x="2" y="26"/>
                    <a:pt x="4" y="25"/>
                  </a:cubicBezTo>
                  <a:cubicBezTo>
                    <a:pt x="3" y="33"/>
                    <a:pt x="3" y="41"/>
                    <a:pt x="4" y="49"/>
                  </a:cubicBezTo>
                  <a:cubicBezTo>
                    <a:pt x="4" y="52"/>
                    <a:pt x="9" y="52"/>
                    <a:pt x="10" y="49"/>
                  </a:cubicBezTo>
                  <a:cubicBezTo>
                    <a:pt x="13" y="35"/>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5" name="Freeform 539"/>
            <p:cNvSpPr/>
            <p:nvPr/>
          </p:nvSpPr>
          <p:spPr bwMode="auto">
            <a:xfrm>
              <a:off x="11469688" y="6611938"/>
              <a:ext cx="49213" cy="206375"/>
            </a:xfrm>
            <a:custGeom>
              <a:avLst/>
              <a:gdLst>
                <a:gd name="T0" fmla="*/ 8 w 12"/>
                <a:gd name="T1" fmla="*/ 7 h 47"/>
                <a:gd name="T2" fmla="*/ 7 w 12"/>
                <a:gd name="T3" fmla="*/ 3 h 47"/>
                <a:gd name="T4" fmla="*/ 3 w 12"/>
                <a:gd name="T5" fmla="*/ 4 h 47"/>
                <a:gd name="T6" fmla="*/ 4 w 12"/>
                <a:gd name="T7" fmla="*/ 8 h 47"/>
                <a:gd name="T8" fmla="*/ 3 w 12"/>
                <a:gd name="T9" fmla="*/ 10 h 47"/>
                <a:gd name="T10" fmla="*/ 4 w 12"/>
                <a:gd name="T11" fmla="*/ 43 h 47"/>
                <a:gd name="T12" fmla="*/ 11 w 12"/>
                <a:gd name="T13" fmla="*/ 42 h 47"/>
                <a:gd name="T14" fmla="*/ 10 w 12"/>
                <a:gd name="T15" fmla="*/ 29 h 47"/>
                <a:gd name="T16" fmla="*/ 11 w 12"/>
                <a:gd name="T17" fmla="*/ 28 h 47"/>
                <a:gd name="T18" fmla="*/ 10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7" y="4"/>
                    <a:pt x="7" y="3"/>
                  </a:cubicBezTo>
                  <a:cubicBezTo>
                    <a:pt x="6" y="0"/>
                    <a:pt x="3" y="1"/>
                    <a:pt x="3" y="4"/>
                  </a:cubicBezTo>
                  <a:cubicBezTo>
                    <a:pt x="4" y="5"/>
                    <a:pt x="4" y="7"/>
                    <a:pt x="4" y="8"/>
                  </a:cubicBezTo>
                  <a:cubicBezTo>
                    <a:pt x="4" y="8"/>
                    <a:pt x="3" y="9"/>
                    <a:pt x="3" y="10"/>
                  </a:cubicBezTo>
                  <a:cubicBezTo>
                    <a:pt x="1" y="21"/>
                    <a:pt x="0" y="32"/>
                    <a:pt x="4" y="43"/>
                  </a:cubicBezTo>
                  <a:cubicBezTo>
                    <a:pt x="5" y="47"/>
                    <a:pt x="11" y="46"/>
                    <a:pt x="11" y="42"/>
                  </a:cubicBezTo>
                  <a:cubicBezTo>
                    <a:pt x="11" y="38"/>
                    <a:pt x="10" y="33"/>
                    <a:pt x="10" y="29"/>
                  </a:cubicBezTo>
                  <a:cubicBezTo>
                    <a:pt x="10" y="28"/>
                    <a:pt x="11" y="28"/>
                    <a:pt x="11" y="28"/>
                  </a:cubicBezTo>
                  <a:cubicBezTo>
                    <a:pt x="11" y="26"/>
                    <a:pt x="11" y="23"/>
                    <a:pt x="10" y="21"/>
                  </a:cubicBezTo>
                  <a:cubicBezTo>
                    <a:pt x="10"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6" name="Freeform 540"/>
            <p:cNvSpPr/>
            <p:nvPr/>
          </p:nvSpPr>
          <p:spPr bwMode="auto">
            <a:xfrm>
              <a:off x="11072813" y="6624638"/>
              <a:ext cx="50800" cy="119063"/>
            </a:xfrm>
            <a:custGeom>
              <a:avLst/>
              <a:gdLst>
                <a:gd name="T0" fmla="*/ 12 w 12"/>
                <a:gd name="T1" fmla="*/ 24 h 27"/>
                <a:gd name="T2" fmla="*/ 4 w 12"/>
                <a:gd name="T3" fmla="*/ 2 h 27"/>
                <a:gd name="T4" fmla="*/ 0 w 12"/>
                <a:gd name="T5" fmla="*/ 3 h 27"/>
                <a:gd name="T6" fmla="*/ 9 w 12"/>
                <a:gd name="T7" fmla="*/ 26 h 27"/>
                <a:gd name="T8" fmla="*/ 12 w 12"/>
                <a:gd name="T9" fmla="*/ 24 h 27"/>
              </a:gdLst>
              <a:ahLst/>
              <a:cxnLst>
                <a:cxn ang="0">
                  <a:pos x="T0" y="T1"/>
                </a:cxn>
                <a:cxn ang="0">
                  <a:pos x="T2" y="T3"/>
                </a:cxn>
                <a:cxn ang="0">
                  <a:pos x="T4" y="T5"/>
                </a:cxn>
                <a:cxn ang="0">
                  <a:pos x="T6" y="T7"/>
                </a:cxn>
                <a:cxn ang="0">
                  <a:pos x="T8" y="T9"/>
                </a:cxn>
              </a:cxnLst>
              <a:rect l="0" t="0" r="r" b="b"/>
              <a:pathLst>
                <a:path w="12" h="27">
                  <a:moveTo>
                    <a:pt x="12" y="24"/>
                  </a:moveTo>
                  <a:cubicBezTo>
                    <a:pt x="8" y="17"/>
                    <a:pt x="6" y="10"/>
                    <a:pt x="4" y="2"/>
                  </a:cubicBezTo>
                  <a:cubicBezTo>
                    <a:pt x="3" y="0"/>
                    <a:pt x="0" y="0"/>
                    <a:pt x="0" y="3"/>
                  </a:cubicBezTo>
                  <a:cubicBezTo>
                    <a:pt x="2" y="11"/>
                    <a:pt x="5" y="18"/>
                    <a:pt x="9" y="26"/>
                  </a:cubicBezTo>
                  <a:cubicBezTo>
                    <a:pt x="10" y="27"/>
                    <a:pt x="12"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7" name="Freeform 541"/>
            <p:cNvSpPr/>
            <p:nvPr/>
          </p:nvSpPr>
          <p:spPr bwMode="auto">
            <a:xfrm>
              <a:off x="10968038" y="6572251"/>
              <a:ext cx="76200" cy="193675"/>
            </a:xfrm>
            <a:custGeom>
              <a:avLst/>
              <a:gdLst>
                <a:gd name="T0" fmla="*/ 16 w 18"/>
                <a:gd name="T1" fmla="*/ 37 h 44"/>
                <a:gd name="T2" fmla="*/ 12 w 18"/>
                <a:gd name="T3" fmla="*/ 8 h 44"/>
                <a:gd name="T4" fmla="*/ 6 w 18"/>
                <a:gd name="T5" fmla="*/ 4 h 44"/>
                <a:gd name="T6" fmla="*/ 10 w 18"/>
                <a:gd name="T7" fmla="*/ 41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8"/>
                    <a:pt x="7" y="18"/>
                    <a:pt x="12" y="8"/>
                  </a:cubicBezTo>
                  <a:cubicBezTo>
                    <a:pt x="13" y="4"/>
                    <a:pt x="8" y="0"/>
                    <a:pt x="6" y="4"/>
                  </a:cubicBezTo>
                  <a:cubicBezTo>
                    <a:pt x="0" y="17"/>
                    <a:pt x="2" y="29"/>
                    <a:pt x="10" y="41"/>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8" name="Freeform 542"/>
            <p:cNvSpPr/>
            <p:nvPr/>
          </p:nvSpPr>
          <p:spPr bwMode="auto">
            <a:xfrm>
              <a:off x="11236326" y="6629401"/>
              <a:ext cx="41275" cy="146050"/>
            </a:xfrm>
            <a:custGeom>
              <a:avLst/>
              <a:gdLst>
                <a:gd name="T0" fmla="*/ 3 w 10"/>
                <a:gd name="T1" fmla="*/ 5 h 33"/>
                <a:gd name="T2" fmla="*/ 3 w 10"/>
                <a:gd name="T3" fmla="*/ 29 h 33"/>
                <a:gd name="T4" fmla="*/ 9 w 10"/>
                <a:gd name="T5" fmla="*/ 27 h 33"/>
                <a:gd name="T6" fmla="*/ 9 w 10"/>
                <a:gd name="T7" fmla="*/ 6 h 33"/>
                <a:gd name="T8" fmla="*/ 3 w 10"/>
                <a:gd name="T9" fmla="*/ 5 h 33"/>
              </a:gdLst>
              <a:ahLst/>
              <a:cxnLst>
                <a:cxn ang="0">
                  <a:pos x="T0" y="T1"/>
                </a:cxn>
                <a:cxn ang="0">
                  <a:pos x="T2" y="T3"/>
                </a:cxn>
                <a:cxn ang="0">
                  <a:pos x="T4" y="T5"/>
                </a:cxn>
                <a:cxn ang="0">
                  <a:pos x="T6" y="T7"/>
                </a:cxn>
                <a:cxn ang="0">
                  <a:pos x="T8" y="T9"/>
                </a:cxn>
              </a:cxnLst>
              <a:rect l="0" t="0" r="r" b="b"/>
              <a:pathLst>
                <a:path w="10" h="33">
                  <a:moveTo>
                    <a:pt x="3" y="5"/>
                  </a:moveTo>
                  <a:cubicBezTo>
                    <a:pt x="0" y="12"/>
                    <a:pt x="0" y="21"/>
                    <a:pt x="3" y="29"/>
                  </a:cubicBezTo>
                  <a:cubicBezTo>
                    <a:pt x="4" y="33"/>
                    <a:pt x="10" y="31"/>
                    <a:pt x="9" y="27"/>
                  </a:cubicBezTo>
                  <a:cubicBezTo>
                    <a:pt x="8" y="20"/>
                    <a:pt x="7" y="13"/>
                    <a:pt x="9" y="6"/>
                  </a:cubicBezTo>
                  <a:cubicBezTo>
                    <a:pt x="10" y="2"/>
                    <a:pt x="4" y="0"/>
                    <a:pt x="3"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9" name="Freeform 543"/>
            <p:cNvSpPr/>
            <p:nvPr/>
          </p:nvSpPr>
          <p:spPr bwMode="auto">
            <a:xfrm>
              <a:off x="11757026" y="6567488"/>
              <a:ext cx="58738" cy="220663"/>
            </a:xfrm>
            <a:custGeom>
              <a:avLst/>
              <a:gdLst>
                <a:gd name="T0" fmla="*/ 10 w 14"/>
                <a:gd name="T1" fmla="*/ 28 h 50"/>
                <a:gd name="T2" fmla="*/ 13 w 14"/>
                <a:gd name="T3" fmla="*/ 6 h 50"/>
                <a:gd name="T4" fmla="*/ 6 w 14"/>
                <a:gd name="T5" fmla="*/ 4 h 50"/>
                <a:gd name="T6" fmla="*/ 4 w 14"/>
                <a:gd name="T7" fmla="*/ 15 h 50"/>
                <a:gd name="T8" fmla="*/ 3 w 14"/>
                <a:gd name="T9" fmla="*/ 17 h 50"/>
                <a:gd name="T10" fmla="*/ 4 w 14"/>
                <a:gd name="T11" fmla="*/ 46 h 50"/>
                <a:gd name="T12" fmla="*/ 11 w 14"/>
                <a:gd name="T13" fmla="*/ 42 h 50"/>
                <a:gd name="T14" fmla="*/ 8 w 14"/>
                <a:gd name="T15" fmla="*/ 30 h 50"/>
                <a:gd name="T16" fmla="*/ 10 w 14"/>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0">
                  <a:moveTo>
                    <a:pt x="10" y="28"/>
                  </a:moveTo>
                  <a:cubicBezTo>
                    <a:pt x="11" y="20"/>
                    <a:pt x="11" y="13"/>
                    <a:pt x="13" y="6"/>
                  </a:cubicBezTo>
                  <a:cubicBezTo>
                    <a:pt x="14" y="2"/>
                    <a:pt x="7" y="0"/>
                    <a:pt x="6" y="4"/>
                  </a:cubicBezTo>
                  <a:cubicBezTo>
                    <a:pt x="5" y="8"/>
                    <a:pt x="4" y="11"/>
                    <a:pt x="4" y="15"/>
                  </a:cubicBezTo>
                  <a:cubicBezTo>
                    <a:pt x="3" y="15"/>
                    <a:pt x="3" y="16"/>
                    <a:pt x="3" y="17"/>
                  </a:cubicBezTo>
                  <a:cubicBezTo>
                    <a:pt x="0" y="27"/>
                    <a:pt x="0" y="36"/>
                    <a:pt x="4" y="46"/>
                  </a:cubicBezTo>
                  <a:cubicBezTo>
                    <a:pt x="6" y="50"/>
                    <a:pt x="13" y="46"/>
                    <a:pt x="11" y="42"/>
                  </a:cubicBezTo>
                  <a:cubicBezTo>
                    <a:pt x="9" y="38"/>
                    <a:pt x="8" y="34"/>
                    <a:pt x="8" y="30"/>
                  </a:cubicBezTo>
                  <a:cubicBezTo>
                    <a:pt x="9" y="30"/>
                    <a:pt x="10" y="29"/>
                    <a:pt x="10" y="2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0" name="Freeform 544"/>
            <p:cNvSpPr/>
            <p:nvPr/>
          </p:nvSpPr>
          <p:spPr bwMode="auto">
            <a:xfrm>
              <a:off x="11839576" y="6624638"/>
              <a:ext cx="33338" cy="141288"/>
            </a:xfrm>
            <a:custGeom>
              <a:avLst/>
              <a:gdLst>
                <a:gd name="T0" fmla="*/ 6 w 8"/>
                <a:gd name="T1" fmla="*/ 4 h 32"/>
                <a:gd name="T2" fmla="*/ 1 w 8"/>
                <a:gd name="T3" fmla="*/ 5 h 32"/>
                <a:gd name="T4" fmla="*/ 4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4"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1" name="Freeform 545"/>
            <p:cNvSpPr/>
            <p:nvPr/>
          </p:nvSpPr>
          <p:spPr bwMode="auto">
            <a:xfrm>
              <a:off x="11864976" y="6607176"/>
              <a:ext cx="84138" cy="233363"/>
            </a:xfrm>
            <a:custGeom>
              <a:avLst/>
              <a:gdLst>
                <a:gd name="T0" fmla="*/ 18 w 20"/>
                <a:gd name="T1" fmla="*/ 46 h 53"/>
                <a:gd name="T2" fmla="*/ 13 w 20"/>
                <a:gd name="T3" fmla="*/ 14 h 53"/>
                <a:gd name="T4" fmla="*/ 12 w 20"/>
                <a:gd name="T5" fmla="*/ 13 h 53"/>
                <a:gd name="T6" fmla="*/ 12 w 20"/>
                <a:gd name="T7" fmla="*/ 4 h 53"/>
                <a:gd name="T8" fmla="*/ 8 w 20"/>
                <a:gd name="T9" fmla="*/ 4 h 53"/>
                <a:gd name="T10" fmla="*/ 8 w 20"/>
                <a:gd name="T11" fmla="*/ 12 h 53"/>
                <a:gd name="T12" fmla="*/ 7 w 20"/>
                <a:gd name="T13" fmla="*/ 14 h 53"/>
                <a:gd name="T14" fmla="*/ 6 w 20"/>
                <a:gd name="T15" fmla="*/ 22 h 53"/>
                <a:gd name="T16" fmla="*/ 5 w 20"/>
                <a:gd name="T17" fmla="*/ 22 h 53"/>
                <a:gd name="T18" fmla="*/ 1 w 20"/>
                <a:gd name="T19" fmla="*/ 39 h 53"/>
                <a:gd name="T20" fmla="*/ 3 w 20"/>
                <a:gd name="T21" fmla="*/ 39 h 53"/>
                <a:gd name="T22" fmla="*/ 6 w 20"/>
                <a:gd name="T23" fmla="*/ 25 h 53"/>
                <a:gd name="T24" fmla="*/ 10 w 20"/>
                <a:gd name="T25" fmla="*/ 48 h 53"/>
                <a:gd name="T26" fmla="*/ 18 w 20"/>
                <a:gd name="T27"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3">
                  <a:moveTo>
                    <a:pt x="18" y="46"/>
                  </a:moveTo>
                  <a:cubicBezTo>
                    <a:pt x="15" y="36"/>
                    <a:pt x="14" y="25"/>
                    <a:pt x="13" y="14"/>
                  </a:cubicBezTo>
                  <a:cubicBezTo>
                    <a:pt x="13" y="13"/>
                    <a:pt x="12" y="13"/>
                    <a:pt x="12" y="13"/>
                  </a:cubicBezTo>
                  <a:cubicBezTo>
                    <a:pt x="12" y="10"/>
                    <a:pt x="12" y="12"/>
                    <a:pt x="12" y="4"/>
                  </a:cubicBezTo>
                  <a:cubicBezTo>
                    <a:pt x="12" y="0"/>
                    <a:pt x="8" y="0"/>
                    <a:pt x="8" y="4"/>
                  </a:cubicBezTo>
                  <a:cubicBezTo>
                    <a:pt x="8" y="12"/>
                    <a:pt x="8" y="10"/>
                    <a:pt x="8" y="12"/>
                  </a:cubicBezTo>
                  <a:cubicBezTo>
                    <a:pt x="8" y="13"/>
                    <a:pt x="7" y="13"/>
                    <a:pt x="7" y="14"/>
                  </a:cubicBezTo>
                  <a:cubicBezTo>
                    <a:pt x="7" y="16"/>
                    <a:pt x="7" y="19"/>
                    <a:pt x="6" y="22"/>
                  </a:cubicBezTo>
                  <a:cubicBezTo>
                    <a:pt x="6" y="21"/>
                    <a:pt x="5" y="22"/>
                    <a:pt x="5" y="22"/>
                  </a:cubicBezTo>
                  <a:cubicBezTo>
                    <a:pt x="3" y="28"/>
                    <a:pt x="3" y="33"/>
                    <a:pt x="1" y="39"/>
                  </a:cubicBezTo>
                  <a:cubicBezTo>
                    <a:pt x="0" y="40"/>
                    <a:pt x="2" y="40"/>
                    <a:pt x="3" y="39"/>
                  </a:cubicBezTo>
                  <a:cubicBezTo>
                    <a:pt x="4" y="35"/>
                    <a:pt x="5" y="30"/>
                    <a:pt x="6" y="25"/>
                  </a:cubicBezTo>
                  <a:cubicBezTo>
                    <a:pt x="6" y="33"/>
                    <a:pt x="7" y="41"/>
                    <a:pt x="10" y="48"/>
                  </a:cubicBezTo>
                  <a:cubicBezTo>
                    <a:pt x="12" y="53"/>
                    <a:pt x="20" y="51"/>
                    <a:pt x="18" y="46"/>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2" name="Freeform 546"/>
            <p:cNvSpPr/>
            <p:nvPr/>
          </p:nvSpPr>
          <p:spPr bwMode="auto">
            <a:xfrm>
              <a:off x="11969751" y="6726238"/>
              <a:ext cx="25400" cy="128588"/>
            </a:xfrm>
            <a:custGeom>
              <a:avLst/>
              <a:gdLst>
                <a:gd name="T0" fmla="*/ 5 w 6"/>
                <a:gd name="T1" fmla="*/ 3 h 29"/>
                <a:gd name="T2" fmla="*/ 1 w 6"/>
                <a:gd name="T3" fmla="*/ 3 h 29"/>
                <a:gd name="T4" fmla="*/ 0 w 6"/>
                <a:gd name="T5" fmla="*/ 25 h 29"/>
                <a:gd name="T6" fmla="*/ 6 w 6"/>
                <a:gd name="T7" fmla="*/ 25 h 29"/>
                <a:gd name="T8" fmla="*/ 5 w 6"/>
                <a:gd name="T9" fmla="*/ 3 h 29"/>
              </a:gdLst>
              <a:ahLst/>
              <a:cxnLst>
                <a:cxn ang="0">
                  <a:pos x="T0" y="T1"/>
                </a:cxn>
                <a:cxn ang="0">
                  <a:pos x="T2" y="T3"/>
                </a:cxn>
                <a:cxn ang="0">
                  <a:pos x="T4" y="T5"/>
                </a:cxn>
                <a:cxn ang="0">
                  <a:pos x="T6" y="T7"/>
                </a:cxn>
                <a:cxn ang="0">
                  <a:pos x="T8" y="T9"/>
                </a:cxn>
              </a:cxnLst>
              <a:rect l="0" t="0" r="r" b="b"/>
              <a:pathLst>
                <a:path w="6" h="29">
                  <a:moveTo>
                    <a:pt x="5" y="3"/>
                  </a:moveTo>
                  <a:cubicBezTo>
                    <a:pt x="5" y="0"/>
                    <a:pt x="1" y="0"/>
                    <a:pt x="1" y="3"/>
                  </a:cubicBezTo>
                  <a:cubicBezTo>
                    <a:pt x="1" y="10"/>
                    <a:pt x="0" y="21"/>
                    <a:pt x="0" y="25"/>
                  </a:cubicBezTo>
                  <a:cubicBezTo>
                    <a:pt x="0" y="29"/>
                    <a:pt x="6" y="29"/>
                    <a:pt x="6" y="25"/>
                  </a:cubicBezTo>
                  <a:cubicBezTo>
                    <a:pt x="6" y="21"/>
                    <a:pt x="6"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3" name="Freeform 547"/>
            <p:cNvSpPr/>
            <p:nvPr/>
          </p:nvSpPr>
          <p:spPr bwMode="auto">
            <a:xfrm>
              <a:off x="11998326" y="6624638"/>
              <a:ext cx="41275" cy="176213"/>
            </a:xfrm>
            <a:custGeom>
              <a:avLst/>
              <a:gdLst>
                <a:gd name="T0" fmla="*/ 3 w 10"/>
                <a:gd name="T1" fmla="*/ 3 h 40"/>
                <a:gd name="T2" fmla="*/ 0 w 10"/>
                <a:gd name="T3" fmla="*/ 35 h 40"/>
                <a:gd name="T4" fmla="*/ 9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9" y="35"/>
                  </a:cubicBezTo>
                  <a:cubicBezTo>
                    <a:pt x="9" y="25"/>
                    <a:pt x="9" y="15"/>
                    <a:pt x="10" y="4"/>
                  </a:cubicBezTo>
                  <a:cubicBezTo>
                    <a:pt x="10" y="1"/>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4" name="Freeform 548"/>
            <p:cNvSpPr/>
            <p:nvPr/>
          </p:nvSpPr>
          <p:spPr bwMode="auto">
            <a:xfrm>
              <a:off x="12039601" y="6611938"/>
              <a:ext cx="71438" cy="250825"/>
            </a:xfrm>
            <a:custGeom>
              <a:avLst/>
              <a:gdLst>
                <a:gd name="T0" fmla="*/ 7 w 17"/>
                <a:gd name="T1" fmla="*/ 5 h 57"/>
                <a:gd name="T2" fmla="*/ 4 w 17"/>
                <a:gd name="T3" fmla="*/ 12 h 57"/>
                <a:gd name="T4" fmla="*/ 4 w 17"/>
                <a:gd name="T5" fmla="*/ 11 h 57"/>
                <a:gd name="T6" fmla="*/ 1 w 17"/>
                <a:gd name="T7" fmla="*/ 11 h 57"/>
                <a:gd name="T8" fmla="*/ 2 w 17"/>
                <a:gd name="T9" fmla="*/ 19 h 57"/>
                <a:gd name="T10" fmla="*/ 6 w 17"/>
                <a:gd name="T11" fmla="*/ 54 h 57"/>
                <a:gd name="T12" fmla="*/ 12 w 17"/>
                <a:gd name="T13" fmla="*/ 52 h 57"/>
                <a:gd name="T14" fmla="*/ 15 w 17"/>
                <a:gd name="T15" fmla="*/ 10 h 57"/>
                <a:gd name="T16" fmla="*/ 7 w 17"/>
                <a:gd name="T1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5"/>
                  </a:moveTo>
                  <a:cubicBezTo>
                    <a:pt x="6" y="7"/>
                    <a:pt x="5" y="10"/>
                    <a:pt x="4" y="12"/>
                  </a:cubicBezTo>
                  <a:cubicBezTo>
                    <a:pt x="4" y="11"/>
                    <a:pt x="4" y="11"/>
                    <a:pt x="4" y="11"/>
                  </a:cubicBezTo>
                  <a:cubicBezTo>
                    <a:pt x="4" y="9"/>
                    <a:pt x="1" y="10"/>
                    <a:pt x="1" y="11"/>
                  </a:cubicBezTo>
                  <a:cubicBezTo>
                    <a:pt x="1" y="14"/>
                    <a:pt x="2" y="17"/>
                    <a:pt x="2" y="19"/>
                  </a:cubicBezTo>
                  <a:cubicBezTo>
                    <a:pt x="0" y="31"/>
                    <a:pt x="1" y="43"/>
                    <a:pt x="6" y="54"/>
                  </a:cubicBezTo>
                  <a:cubicBezTo>
                    <a:pt x="7" y="57"/>
                    <a:pt x="12" y="55"/>
                    <a:pt x="12" y="52"/>
                  </a:cubicBezTo>
                  <a:cubicBezTo>
                    <a:pt x="11" y="38"/>
                    <a:pt x="9" y="23"/>
                    <a:pt x="15" y="10"/>
                  </a:cubicBezTo>
                  <a:cubicBezTo>
                    <a:pt x="17"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5" name="Freeform 549"/>
            <p:cNvSpPr/>
            <p:nvPr/>
          </p:nvSpPr>
          <p:spPr bwMode="auto">
            <a:xfrm>
              <a:off x="11957051" y="6575426"/>
              <a:ext cx="33338" cy="160338"/>
            </a:xfrm>
            <a:custGeom>
              <a:avLst/>
              <a:gdLst>
                <a:gd name="T0" fmla="*/ 0 w 8"/>
                <a:gd name="T1" fmla="*/ 5 h 36"/>
                <a:gd name="T2" fmla="*/ 1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1"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6" name="Freeform 550"/>
            <p:cNvSpPr/>
            <p:nvPr/>
          </p:nvSpPr>
          <p:spPr bwMode="auto">
            <a:xfrm>
              <a:off x="12098338" y="6611938"/>
              <a:ext cx="63500" cy="176213"/>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40"/>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7" name="Freeform 551"/>
            <p:cNvSpPr/>
            <p:nvPr/>
          </p:nvSpPr>
          <p:spPr bwMode="auto">
            <a:xfrm>
              <a:off x="12195176" y="6686551"/>
              <a:ext cx="33338" cy="136525"/>
            </a:xfrm>
            <a:custGeom>
              <a:avLst/>
              <a:gdLst>
                <a:gd name="T0" fmla="*/ 0 w 8"/>
                <a:gd name="T1" fmla="*/ 5 h 31"/>
                <a:gd name="T2" fmla="*/ 1 w 8"/>
                <a:gd name="T3" fmla="*/ 27 h 31"/>
                <a:gd name="T4" fmla="*/ 7 w 8"/>
                <a:gd name="T5" fmla="*/ 27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2"/>
                    <a:pt x="0" y="20"/>
                    <a:pt x="1" y="27"/>
                  </a:cubicBezTo>
                  <a:cubicBezTo>
                    <a:pt x="2" y="31"/>
                    <a:pt x="7" y="31"/>
                    <a:pt x="7" y="27"/>
                  </a:cubicBezTo>
                  <a:cubicBezTo>
                    <a:pt x="8" y="20"/>
                    <a:pt x="8" y="12"/>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8" name="Freeform 552"/>
            <p:cNvSpPr/>
            <p:nvPr/>
          </p:nvSpPr>
          <p:spPr bwMode="auto">
            <a:xfrm>
              <a:off x="-25400" y="6677026"/>
              <a:ext cx="12303126" cy="230188"/>
            </a:xfrm>
            <a:custGeom>
              <a:avLst/>
              <a:gdLst>
                <a:gd name="T0" fmla="*/ 2945 w 2951"/>
                <a:gd name="T1" fmla="*/ 17 h 52"/>
                <a:gd name="T2" fmla="*/ 2927 w 2951"/>
                <a:gd name="T3" fmla="*/ 52 h 52"/>
                <a:gd name="T4" fmla="*/ 25 w 2951"/>
                <a:gd name="T5" fmla="*/ 52 h 52"/>
                <a:gd name="T6" fmla="*/ 6 w 2951"/>
                <a:gd name="T7" fmla="*/ 11 h 52"/>
                <a:gd name="T8" fmla="*/ 5 w 2951"/>
                <a:gd name="T9" fmla="*/ 35 h 52"/>
                <a:gd name="T10" fmla="*/ 25 w 2951"/>
                <a:gd name="T11" fmla="*/ 0 h 52"/>
                <a:gd name="T12" fmla="*/ 2927 w 2951"/>
                <a:gd name="T13" fmla="*/ 0 h 52"/>
                <a:gd name="T14" fmla="*/ 2945 w 2951"/>
                <a:gd name="T15" fmla="*/ 34 h 52"/>
                <a:gd name="T16" fmla="*/ 2945 w 2951"/>
                <a:gd name="T17" fmla="*/ 1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1" h="52">
                  <a:moveTo>
                    <a:pt x="2945" y="17"/>
                  </a:moveTo>
                  <a:cubicBezTo>
                    <a:pt x="2945" y="27"/>
                    <a:pt x="2951" y="52"/>
                    <a:pt x="2927" y="52"/>
                  </a:cubicBezTo>
                  <a:cubicBezTo>
                    <a:pt x="25" y="52"/>
                    <a:pt x="25" y="52"/>
                    <a:pt x="25" y="52"/>
                  </a:cubicBezTo>
                  <a:cubicBezTo>
                    <a:pt x="0" y="52"/>
                    <a:pt x="6" y="22"/>
                    <a:pt x="6" y="11"/>
                  </a:cubicBezTo>
                  <a:cubicBezTo>
                    <a:pt x="5" y="35"/>
                    <a:pt x="5" y="35"/>
                    <a:pt x="5" y="35"/>
                  </a:cubicBezTo>
                  <a:cubicBezTo>
                    <a:pt x="5" y="24"/>
                    <a:pt x="14" y="0"/>
                    <a:pt x="25" y="0"/>
                  </a:cubicBezTo>
                  <a:cubicBezTo>
                    <a:pt x="2927" y="0"/>
                    <a:pt x="2927" y="0"/>
                    <a:pt x="2927" y="0"/>
                  </a:cubicBezTo>
                  <a:cubicBezTo>
                    <a:pt x="2938" y="0"/>
                    <a:pt x="2945" y="23"/>
                    <a:pt x="2945" y="34"/>
                  </a:cubicBezTo>
                  <a:lnTo>
                    <a:pt x="2945" y="17"/>
                  </a:lnTo>
                  <a:close/>
                </a:path>
              </a:pathLst>
            </a:custGeom>
            <a:solidFill>
              <a:srgbClr val="44636A"/>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9" name="Freeform 553"/>
            <p:cNvSpPr/>
            <p:nvPr/>
          </p:nvSpPr>
          <p:spPr bwMode="auto">
            <a:xfrm>
              <a:off x="-4762" y="6677026"/>
              <a:ext cx="12257088" cy="160338"/>
            </a:xfrm>
            <a:custGeom>
              <a:avLst/>
              <a:gdLst>
                <a:gd name="T0" fmla="*/ 2940 w 2940"/>
                <a:gd name="T1" fmla="*/ 18 h 36"/>
                <a:gd name="T2" fmla="*/ 2922 w 2940"/>
                <a:gd name="T3" fmla="*/ 36 h 36"/>
                <a:gd name="T4" fmla="*/ 18 w 2940"/>
                <a:gd name="T5" fmla="*/ 36 h 36"/>
                <a:gd name="T6" fmla="*/ 0 w 2940"/>
                <a:gd name="T7" fmla="*/ 18 h 36"/>
                <a:gd name="T8" fmla="*/ 18 w 2940"/>
                <a:gd name="T9" fmla="*/ 0 h 36"/>
                <a:gd name="T10" fmla="*/ 2922 w 2940"/>
                <a:gd name="T11" fmla="*/ 0 h 36"/>
                <a:gd name="T12" fmla="*/ 2940 w 2940"/>
                <a:gd name="T13" fmla="*/ 18 h 36"/>
              </a:gdLst>
              <a:ahLst/>
              <a:cxnLst>
                <a:cxn ang="0">
                  <a:pos x="T0" y="T1"/>
                </a:cxn>
                <a:cxn ang="0">
                  <a:pos x="T2" y="T3"/>
                </a:cxn>
                <a:cxn ang="0">
                  <a:pos x="T4" y="T5"/>
                </a:cxn>
                <a:cxn ang="0">
                  <a:pos x="T6" y="T7"/>
                </a:cxn>
                <a:cxn ang="0">
                  <a:pos x="T8" y="T9"/>
                </a:cxn>
                <a:cxn ang="0">
                  <a:pos x="T10" y="T11"/>
                </a:cxn>
                <a:cxn ang="0">
                  <a:pos x="T12" y="T13"/>
                </a:cxn>
              </a:cxnLst>
              <a:rect l="0" t="0" r="r" b="b"/>
              <a:pathLst>
                <a:path w="2940" h="36">
                  <a:moveTo>
                    <a:pt x="2940" y="18"/>
                  </a:moveTo>
                  <a:cubicBezTo>
                    <a:pt x="2940" y="28"/>
                    <a:pt x="2932" y="36"/>
                    <a:pt x="2922" y="36"/>
                  </a:cubicBezTo>
                  <a:cubicBezTo>
                    <a:pt x="18" y="36"/>
                    <a:pt x="18" y="36"/>
                    <a:pt x="18" y="36"/>
                  </a:cubicBezTo>
                  <a:cubicBezTo>
                    <a:pt x="8" y="36"/>
                    <a:pt x="0" y="28"/>
                    <a:pt x="0" y="18"/>
                  </a:cubicBezTo>
                  <a:cubicBezTo>
                    <a:pt x="0" y="8"/>
                    <a:pt x="8" y="0"/>
                    <a:pt x="18" y="0"/>
                  </a:cubicBezTo>
                  <a:cubicBezTo>
                    <a:pt x="2922" y="0"/>
                    <a:pt x="2922" y="0"/>
                    <a:pt x="2922" y="0"/>
                  </a:cubicBezTo>
                  <a:cubicBezTo>
                    <a:pt x="2932" y="0"/>
                    <a:pt x="2940" y="8"/>
                    <a:pt x="2940" y="18"/>
                  </a:cubicBezTo>
                  <a:close/>
                </a:path>
              </a:pathLst>
            </a:custGeom>
            <a:solidFill>
              <a:srgbClr val="619C00"/>
            </a:solidFill>
            <a:ln>
              <a:noFill/>
            </a:ln>
            <a:extLst>
              <a:ext uri="{91240B29-F687-4F45-9708-019B960494DF}">
                <a14:hiddenLine xmlns:a14="http://schemas.microsoft.com/office/drawing/2010/main" w="9525">
                  <a:solidFill>
                    <a:srgbClr val="000000"/>
                  </a:solidFill>
                  <a:round/>
                </a14:hiddenLine>
              </a:ext>
            </a:extLst>
          </p:spPr>
          <p:txBody>
            <a:bodyPr vert="horz" wrap="square" lIns="76199" tIns="38099" rIns="76199" bIns="3809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pic>
        <p:nvPicPr>
          <p:cNvPr id="403" name="Picture 11" descr="1-3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358" y="2704808"/>
            <a:ext cx="2765131" cy="30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Line 6"/>
          <p:cNvSpPr>
            <a:spLocks noChangeShapeType="1"/>
          </p:cNvSpPr>
          <p:nvPr/>
        </p:nvSpPr>
        <p:spPr bwMode="auto">
          <a:xfrm>
            <a:off x="2545945" y="2509940"/>
            <a:ext cx="5939896" cy="0"/>
          </a:xfrm>
          <a:prstGeom prst="line">
            <a:avLst/>
          </a:prstGeom>
          <a:noFill/>
          <a:ln w="57150">
            <a:solidFill>
              <a:srgbClr val="0000FF"/>
            </a:solidFill>
            <a:round/>
            <a:tailEnd type="triangle" w="med" len="med"/>
          </a:ln>
          <a:extLst>
            <a:ext uri="{909E8E84-426E-40DD-AFC4-6F175D3DCCD1}">
              <a14:hiddenFill xmlns:a14="http://schemas.microsoft.com/office/drawing/2010/main">
                <a:noFill/>
              </a14:hiddenFill>
            </a:ext>
          </a:extLst>
        </p:spPr>
        <p:txBody>
          <a:bodyPr/>
          <a:lstStyle/>
          <a:p>
            <a:pPr defTabSz="762000" eaLnBrk="0" fontAlgn="base" hangingPunct="0">
              <a:spcBef>
                <a:spcPct val="0"/>
              </a:spcBef>
              <a:spcAft>
                <a:spcPct val="0"/>
              </a:spcAft>
            </a:pPr>
            <a:endParaRPr lang="en-GB" sz="1500">
              <a:solidFill>
                <a:srgbClr val="000000"/>
              </a:solidFill>
              <a:latin typeface="Arial" panose="020B0604020202020204" pitchFamily="34" charset="0"/>
              <a:cs typeface="Arial" panose="020B0604020202020204" pitchFamily="34" charset="0"/>
            </a:endParaRPr>
          </a:p>
        </p:txBody>
      </p:sp>
      <p:sp>
        <p:nvSpPr>
          <p:cNvPr id="34823" name="Line 7"/>
          <p:cNvSpPr>
            <a:spLocks noChangeShapeType="1"/>
          </p:cNvSpPr>
          <p:nvPr/>
        </p:nvSpPr>
        <p:spPr bwMode="auto">
          <a:xfrm>
            <a:off x="2581019" y="2436767"/>
            <a:ext cx="0" cy="120385"/>
          </a:xfrm>
          <a:prstGeom prst="line">
            <a:avLst/>
          </a:prstGeom>
          <a:noFill/>
          <a:ln w="57150">
            <a:solidFill>
              <a:srgbClr val="0000FF"/>
            </a:solidFill>
            <a:round/>
          </a:ln>
          <a:extLst>
            <a:ext uri="{909E8E84-426E-40DD-AFC4-6F175D3DCCD1}">
              <a14:hiddenFill xmlns:a14="http://schemas.microsoft.com/office/drawing/2010/main">
                <a:noFill/>
              </a14:hiddenFill>
            </a:ext>
          </a:extLst>
        </p:spPr>
        <p:txBody>
          <a:bodyPr/>
          <a:lstStyle/>
          <a:p>
            <a:pPr defTabSz="762000" eaLnBrk="0" fontAlgn="base" hangingPunct="0">
              <a:spcBef>
                <a:spcPct val="0"/>
              </a:spcBef>
              <a:spcAft>
                <a:spcPct val="0"/>
              </a:spcAft>
            </a:pPr>
            <a:endParaRPr lang="en-GB" sz="1500">
              <a:solidFill>
                <a:srgbClr val="000000"/>
              </a:solidFill>
              <a:latin typeface="Arial" panose="020B0604020202020204" pitchFamily="34" charset="0"/>
              <a:cs typeface="Arial" panose="020B0604020202020204" pitchFamily="34" charset="0"/>
            </a:endParaRPr>
          </a:p>
        </p:txBody>
      </p:sp>
      <p:sp>
        <p:nvSpPr>
          <p:cNvPr id="34824" name="Line 8"/>
          <p:cNvSpPr>
            <a:spLocks noChangeShapeType="1"/>
          </p:cNvSpPr>
          <p:nvPr/>
        </p:nvSpPr>
        <p:spPr bwMode="auto">
          <a:xfrm>
            <a:off x="3120769" y="2436767"/>
            <a:ext cx="0" cy="120385"/>
          </a:xfrm>
          <a:prstGeom prst="line">
            <a:avLst/>
          </a:prstGeom>
          <a:noFill/>
          <a:ln w="57150">
            <a:solidFill>
              <a:srgbClr val="0000FF"/>
            </a:solidFill>
            <a:round/>
          </a:ln>
          <a:extLst>
            <a:ext uri="{909E8E84-426E-40DD-AFC4-6F175D3DCCD1}">
              <a14:hiddenFill xmlns:a14="http://schemas.microsoft.com/office/drawing/2010/main">
                <a:noFill/>
              </a14:hiddenFill>
            </a:ext>
          </a:extLst>
        </p:spPr>
        <p:txBody>
          <a:bodyPr/>
          <a:lstStyle/>
          <a:p>
            <a:pPr defTabSz="762000" eaLnBrk="0" fontAlgn="base" hangingPunct="0">
              <a:spcBef>
                <a:spcPct val="0"/>
              </a:spcBef>
              <a:spcAft>
                <a:spcPct val="0"/>
              </a:spcAft>
            </a:pPr>
            <a:endParaRPr lang="en-GB" sz="1500">
              <a:solidFill>
                <a:srgbClr val="000000"/>
              </a:solidFill>
              <a:latin typeface="Arial" panose="020B0604020202020204" pitchFamily="34" charset="0"/>
              <a:cs typeface="Arial" panose="020B0604020202020204" pitchFamily="34" charset="0"/>
            </a:endParaRPr>
          </a:p>
        </p:txBody>
      </p:sp>
      <p:sp>
        <p:nvSpPr>
          <p:cNvPr id="34825" name="Line 9"/>
          <p:cNvSpPr>
            <a:spLocks noChangeShapeType="1"/>
          </p:cNvSpPr>
          <p:nvPr/>
        </p:nvSpPr>
        <p:spPr bwMode="auto">
          <a:xfrm>
            <a:off x="3661842" y="2436767"/>
            <a:ext cx="0" cy="120385"/>
          </a:xfrm>
          <a:prstGeom prst="line">
            <a:avLst/>
          </a:prstGeom>
          <a:noFill/>
          <a:ln w="57150">
            <a:solidFill>
              <a:srgbClr val="0000FF"/>
            </a:solidFill>
            <a:round/>
          </a:ln>
          <a:extLst>
            <a:ext uri="{909E8E84-426E-40DD-AFC4-6F175D3DCCD1}">
              <a14:hiddenFill xmlns:a14="http://schemas.microsoft.com/office/drawing/2010/main">
                <a:noFill/>
              </a14:hiddenFill>
            </a:ext>
          </a:extLst>
        </p:spPr>
        <p:txBody>
          <a:bodyPr/>
          <a:lstStyle/>
          <a:p>
            <a:pPr defTabSz="762000" eaLnBrk="0" fontAlgn="base" hangingPunct="0">
              <a:spcBef>
                <a:spcPct val="0"/>
              </a:spcBef>
              <a:spcAft>
                <a:spcPct val="0"/>
              </a:spcAft>
            </a:pPr>
            <a:endParaRPr lang="en-GB" sz="1500">
              <a:solidFill>
                <a:srgbClr val="000000"/>
              </a:solidFill>
              <a:latin typeface="Arial" panose="020B0604020202020204" pitchFamily="34" charset="0"/>
              <a:cs typeface="Arial" panose="020B0604020202020204" pitchFamily="34" charset="0"/>
            </a:endParaRPr>
          </a:p>
        </p:txBody>
      </p:sp>
      <p:sp>
        <p:nvSpPr>
          <p:cNvPr id="34826" name="Line 10"/>
          <p:cNvSpPr>
            <a:spLocks noChangeShapeType="1"/>
          </p:cNvSpPr>
          <p:nvPr/>
        </p:nvSpPr>
        <p:spPr bwMode="auto">
          <a:xfrm>
            <a:off x="4201592" y="2436767"/>
            <a:ext cx="0" cy="120385"/>
          </a:xfrm>
          <a:prstGeom prst="line">
            <a:avLst/>
          </a:prstGeom>
          <a:noFill/>
          <a:ln w="57150">
            <a:solidFill>
              <a:srgbClr val="0000FF"/>
            </a:solidFill>
            <a:round/>
          </a:ln>
          <a:extLst>
            <a:ext uri="{909E8E84-426E-40DD-AFC4-6F175D3DCCD1}">
              <a14:hiddenFill xmlns:a14="http://schemas.microsoft.com/office/drawing/2010/main">
                <a:noFill/>
              </a14:hiddenFill>
            </a:ext>
          </a:extLst>
        </p:spPr>
        <p:txBody>
          <a:bodyPr/>
          <a:lstStyle/>
          <a:p>
            <a:pPr defTabSz="762000" eaLnBrk="0" fontAlgn="base" hangingPunct="0">
              <a:spcBef>
                <a:spcPct val="0"/>
              </a:spcBef>
              <a:spcAft>
                <a:spcPct val="0"/>
              </a:spcAft>
            </a:pPr>
            <a:endParaRPr lang="en-GB" sz="1500">
              <a:solidFill>
                <a:srgbClr val="000000"/>
              </a:solidFill>
              <a:latin typeface="Arial" panose="020B0604020202020204" pitchFamily="34" charset="0"/>
              <a:cs typeface="Arial" panose="020B0604020202020204" pitchFamily="34" charset="0"/>
            </a:endParaRPr>
          </a:p>
        </p:txBody>
      </p:sp>
      <p:sp>
        <p:nvSpPr>
          <p:cNvPr id="34827" name="Line 11"/>
          <p:cNvSpPr>
            <a:spLocks noChangeShapeType="1"/>
          </p:cNvSpPr>
          <p:nvPr/>
        </p:nvSpPr>
        <p:spPr bwMode="auto">
          <a:xfrm>
            <a:off x="4741342" y="2436767"/>
            <a:ext cx="0" cy="120385"/>
          </a:xfrm>
          <a:prstGeom prst="line">
            <a:avLst/>
          </a:prstGeom>
          <a:noFill/>
          <a:ln w="57150">
            <a:solidFill>
              <a:srgbClr val="0000FF"/>
            </a:solidFill>
            <a:round/>
          </a:ln>
          <a:extLst>
            <a:ext uri="{909E8E84-426E-40DD-AFC4-6F175D3DCCD1}">
              <a14:hiddenFill xmlns:a14="http://schemas.microsoft.com/office/drawing/2010/main">
                <a:noFill/>
              </a14:hiddenFill>
            </a:ext>
          </a:extLst>
        </p:spPr>
        <p:txBody>
          <a:bodyPr/>
          <a:lstStyle/>
          <a:p>
            <a:pPr defTabSz="762000" eaLnBrk="0" fontAlgn="base" hangingPunct="0">
              <a:spcBef>
                <a:spcPct val="0"/>
              </a:spcBef>
              <a:spcAft>
                <a:spcPct val="0"/>
              </a:spcAft>
            </a:pPr>
            <a:endParaRPr lang="en-GB" sz="1500">
              <a:solidFill>
                <a:srgbClr val="000000"/>
              </a:solidFill>
              <a:latin typeface="Arial" panose="020B0604020202020204" pitchFamily="34" charset="0"/>
              <a:cs typeface="Arial" panose="020B0604020202020204" pitchFamily="34" charset="0"/>
            </a:endParaRPr>
          </a:p>
        </p:txBody>
      </p:sp>
      <p:sp>
        <p:nvSpPr>
          <p:cNvPr id="34828" name="Line 12"/>
          <p:cNvSpPr>
            <a:spLocks noChangeShapeType="1"/>
          </p:cNvSpPr>
          <p:nvPr/>
        </p:nvSpPr>
        <p:spPr bwMode="auto">
          <a:xfrm>
            <a:off x="5221561" y="2436767"/>
            <a:ext cx="0" cy="120385"/>
          </a:xfrm>
          <a:prstGeom prst="line">
            <a:avLst/>
          </a:prstGeom>
          <a:noFill/>
          <a:ln w="57150">
            <a:solidFill>
              <a:srgbClr val="0000FF"/>
            </a:solidFill>
            <a:round/>
          </a:ln>
          <a:extLst>
            <a:ext uri="{909E8E84-426E-40DD-AFC4-6F175D3DCCD1}">
              <a14:hiddenFill xmlns:a14="http://schemas.microsoft.com/office/drawing/2010/main">
                <a:noFill/>
              </a14:hiddenFill>
            </a:ext>
          </a:extLst>
        </p:spPr>
        <p:txBody>
          <a:bodyPr/>
          <a:lstStyle/>
          <a:p>
            <a:pPr defTabSz="762000" eaLnBrk="0" fontAlgn="base" hangingPunct="0">
              <a:spcBef>
                <a:spcPct val="0"/>
              </a:spcBef>
              <a:spcAft>
                <a:spcPct val="0"/>
              </a:spcAft>
            </a:pPr>
            <a:endParaRPr lang="en-GB" sz="1500">
              <a:solidFill>
                <a:srgbClr val="000000"/>
              </a:solidFill>
              <a:latin typeface="Arial" panose="020B0604020202020204" pitchFamily="34" charset="0"/>
              <a:cs typeface="Arial" panose="020B0604020202020204" pitchFamily="34" charset="0"/>
            </a:endParaRPr>
          </a:p>
        </p:txBody>
      </p:sp>
      <p:sp>
        <p:nvSpPr>
          <p:cNvPr id="34829" name="Line 13"/>
          <p:cNvSpPr>
            <a:spLocks noChangeShapeType="1"/>
          </p:cNvSpPr>
          <p:nvPr/>
        </p:nvSpPr>
        <p:spPr bwMode="auto">
          <a:xfrm>
            <a:off x="5761311" y="2436767"/>
            <a:ext cx="0" cy="120385"/>
          </a:xfrm>
          <a:prstGeom prst="line">
            <a:avLst/>
          </a:prstGeom>
          <a:noFill/>
          <a:ln w="57150">
            <a:solidFill>
              <a:srgbClr val="0000FF"/>
            </a:solidFill>
            <a:round/>
          </a:ln>
          <a:extLst>
            <a:ext uri="{909E8E84-426E-40DD-AFC4-6F175D3DCCD1}">
              <a14:hiddenFill xmlns:a14="http://schemas.microsoft.com/office/drawing/2010/main">
                <a:noFill/>
              </a14:hiddenFill>
            </a:ext>
          </a:extLst>
        </p:spPr>
        <p:txBody>
          <a:bodyPr/>
          <a:lstStyle/>
          <a:p>
            <a:pPr defTabSz="762000" eaLnBrk="0" fontAlgn="base" hangingPunct="0">
              <a:spcBef>
                <a:spcPct val="0"/>
              </a:spcBef>
              <a:spcAft>
                <a:spcPct val="0"/>
              </a:spcAft>
            </a:pPr>
            <a:endParaRPr lang="en-GB" sz="1500">
              <a:solidFill>
                <a:srgbClr val="000000"/>
              </a:solidFill>
              <a:latin typeface="Arial" panose="020B0604020202020204" pitchFamily="34" charset="0"/>
              <a:cs typeface="Arial" panose="020B0604020202020204" pitchFamily="34" charset="0"/>
            </a:endParaRPr>
          </a:p>
        </p:txBody>
      </p:sp>
      <p:sp>
        <p:nvSpPr>
          <p:cNvPr id="34831" name="Line 15"/>
          <p:cNvSpPr>
            <a:spLocks noChangeShapeType="1"/>
          </p:cNvSpPr>
          <p:nvPr/>
        </p:nvSpPr>
        <p:spPr bwMode="auto">
          <a:xfrm>
            <a:off x="6301061" y="2436767"/>
            <a:ext cx="0" cy="120385"/>
          </a:xfrm>
          <a:prstGeom prst="line">
            <a:avLst/>
          </a:prstGeom>
          <a:noFill/>
          <a:ln w="57150">
            <a:solidFill>
              <a:srgbClr val="0000FF"/>
            </a:solidFill>
            <a:round/>
          </a:ln>
          <a:extLst>
            <a:ext uri="{909E8E84-426E-40DD-AFC4-6F175D3DCCD1}">
              <a14:hiddenFill xmlns:a14="http://schemas.microsoft.com/office/drawing/2010/main">
                <a:noFill/>
              </a14:hiddenFill>
            </a:ext>
          </a:extLst>
        </p:spPr>
        <p:txBody>
          <a:bodyPr/>
          <a:lstStyle/>
          <a:p>
            <a:pPr defTabSz="762000" eaLnBrk="0" fontAlgn="base" hangingPunct="0">
              <a:spcBef>
                <a:spcPct val="0"/>
              </a:spcBef>
              <a:spcAft>
                <a:spcPct val="0"/>
              </a:spcAft>
            </a:pPr>
            <a:endParaRPr lang="en-GB" sz="1500">
              <a:solidFill>
                <a:srgbClr val="000000"/>
              </a:solidFill>
              <a:latin typeface="Arial" panose="020B0604020202020204" pitchFamily="34" charset="0"/>
              <a:cs typeface="Arial" panose="020B0604020202020204" pitchFamily="34" charset="0"/>
            </a:endParaRPr>
          </a:p>
        </p:txBody>
      </p:sp>
      <p:sp>
        <p:nvSpPr>
          <p:cNvPr id="34833" name="Line 17"/>
          <p:cNvSpPr>
            <a:spLocks noChangeShapeType="1"/>
          </p:cNvSpPr>
          <p:nvPr/>
        </p:nvSpPr>
        <p:spPr bwMode="auto">
          <a:xfrm>
            <a:off x="6781280" y="2436767"/>
            <a:ext cx="0" cy="120385"/>
          </a:xfrm>
          <a:prstGeom prst="line">
            <a:avLst/>
          </a:prstGeom>
          <a:noFill/>
          <a:ln w="57150">
            <a:solidFill>
              <a:srgbClr val="0000FF"/>
            </a:solidFill>
            <a:round/>
          </a:ln>
          <a:extLst>
            <a:ext uri="{909E8E84-426E-40DD-AFC4-6F175D3DCCD1}">
              <a14:hiddenFill xmlns:a14="http://schemas.microsoft.com/office/drawing/2010/main">
                <a:noFill/>
              </a14:hiddenFill>
            </a:ext>
          </a:extLst>
        </p:spPr>
        <p:txBody>
          <a:bodyPr/>
          <a:lstStyle/>
          <a:p>
            <a:pPr defTabSz="762000" eaLnBrk="0" fontAlgn="base" hangingPunct="0">
              <a:spcBef>
                <a:spcPct val="0"/>
              </a:spcBef>
              <a:spcAft>
                <a:spcPct val="0"/>
              </a:spcAft>
            </a:pPr>
            <a:endParaRPr lang="en-GB" sz="1500">
              <a:solidFill>
                <a:srgbClr val="000000"/>
              </a:solidFill>
              <a:latin typeface="Arial" panose="020B0604020202020204" pitchFamily="34" charset="0"/>
              <a:cs typeface="Arial" panose="020B0604020202020204" pitchFamily="34" charset="0"/>
            </a:endParaRPr>
          </a:p>
        </p:txBody>
      </p:sp>
      <p:sp>
        <p:nvSpPr>
          <p:cNvPr id="34835" name="Line 19"/>
          <p:cNvSpPr>
            <a:spLocks noChangeShapeType="1"/>
          </p:cNvSpPr>
          <p:nvPr/>
        </p:nvSpPr>
        <p:spPr bwMode="auto">
          <a:xfrm>
            <a:off x="7321030" y="2436767"/>
            <a:ext cx="0" cy="120385"/>
          </a:xfrm>
          <a:prstGeom prst="line">
            <a:avLst/>
          </a:prstGeom>
          <a:noFill/>
          <a:ln w="57150">
            <a:solidFill>
              <a:srgbClr val="0000FF"/>
            </a:solidFill>
            <a:round/>
          </a:ln>
          <a:extLst>
            <a:ext uri="{909E8E84-426E-40DD-AFC4-6F175D3DCCD1}">
              <a14:hiddenFill xmlns:a14="http://schemas.microsoft.com/office/drawing/2010/main">
                <a:noFill/>
              </a14:hiddenFill>
            </a:ext>
          </a:extLst>
        </p:spPr>
        <p:txBody>
          <a:bodyPr/>
          <a:lstStyle/>
          <a:p>
            <a:pPr defTabSz="762000" eaLnBrk="0" fontAlgn="base" hangingPunct="0">
              <a:spcBef>
                <a:spcPct val="0"/>
              </a:spcBef>
              <a:spcAft>
                <a:spcPct val="0"/>
              </a:spcAft>
            </a:pPr>
            <a:endParaRPr lang="en-GB" sz="1500">
              <a:solidFill>
                <a:srgbClr val="000000"/>
              </a:solidFill>
              <a:latin typeface="Arial" panose="020B0604020202020204" pitchFamily="34" charset="0"/>
              <a:cs typeface="Arial" panose="020B0604020202020204" pitchFamily="34" charset="0"/>
            </a:endParaRPr>
          </a:p>
        </p:txBody>
      </p:sp>
      <p:sp>
        <p:nvSpPr>
          <p:cNvPr id="34836" name="Line 20"/>
          <p:cNvSpPr>
            <a:spLocks noChangeShapeType="1"/>
          </p:cNvSpPr>
          <p:nvPr/>
        </p:nvSpPr>
        <p:spPr bwMode="auto">
          <a:xfrm>
            <a:off x="7921634" y="2436767"/>
            <a:ext cx="0" cy="120385"/>
          </a:xfrm>
          <a:prstGeom prst="line">
            <a:avLst/>
          </a:prstGeom>
          <a:noFill/>
          <a:ln w="57150">
            <a:solidFill>
              <a:srgbClr val="0000FF"/>
            </a:solidFill>
            <a:round/>
          </a:ln>
          <a:extLst>
            <a:ext uri="{909E8E84-426E-40DD-AFC4-6F175D3DCCD1}">
              <a14:hiddenFill xmlns:a14="http://schemas.microsoft.com/office/drawing/2010/main">
                <a:noFill/>
              </a14:hiddenFill>
            </a:ext>
          </a:extLst>
        </p:spPr>
        <p:txBody>
          <a:bodyPr/>
          <a:lstStyle/>
          <a:p>
            <a:pPr defTabSz="762000" eaLnBrk="0" fontAlgn="base" hangingPunct="0">
              <a:spcBef>
                <a:spcPct val="0"/>
              </a:spcBef>
              <a:spcAft>
                <a:spcPct val="0"/>
              </a:spcAft>
            </a:pPr>
            <a:endParaRPr lang="en-GB" sz="1500">
              <a:solidFill>
                <a:srgbClr val="000000"/>
              </a:solidFill>
              <a:latin typeface="Arial" panose="020B0604020202020204" pitchFamily="34" charset="0"/>
              <a:cs typeface="Arial" panose="020B0604020202020204" pitchFamily="34" charset="0"/>
            </a:endParaRPr>
          </a:p>
        </p:txBody>
      </p:sp>
      <p:sp>
        <p:nvSpPr>
          <p:cNvPr id="34838" name="Text Box 22"/>
          <p:cNvSpPr txBox="1">
            <a:spLocks noChangeArrowheads="1"/>
          </p:cNvSpPr>
          <p:nvPr/>
        </p:nvSpPr>
        <p:spPr bwMode="auto">
          <a:xfrm>
            <a:off x="2454019" y="1618856"/>
            <a:ext cx="5881688" cy="321945"/>
          </a:xfrm>
          <a:prstGeom prst="rect">
            <a:avLst/>
          </a:prstGeom>
          <a:noFill/>
          <a:ln w="9525">
            <a:solidFill>
              <a:schemeClr val="bg1"/>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762000" fontAlgn="base">
              <a:spcBef>
                <a:spcPct val="50000"/>
              </a:spcBef>
              <a:spcAft>
                <a:spcPct val="0"/>
              </a:spcAft>
              <a:buNone/>
            </a:pPr>
            <a:r>
              <a:rPr lang="vi-VN" altLang="en-US" sz="1500" b="1" dirty="0">
                <a:solidFill>
                  <a:srgbClr val="0000FF"/>
                </a:solidFill>
              </a:rPr>
              <a:t>0        1        2        3        4        5        6        7        8        9        10</a:t>
            </a:r>
          </a:p>
        </p:txBody>
      </p:sp>
      <p:sp>
        <p:nvSpPr>
          <p:cNvPr id="34839" name="Text Box 23"/>
          <p:cNvSpPr txBox="1">
            <a:spLocks noChangeArrowheads="1"/>
          </p:cNvSpPr>
          <p:nvPr/>
        </p:nvSpPr>
        <p:spPr bwMode="auto">
          <a:xfrm>
            <a:off x="1891410" y="3795263"/>
            <a:ext cx="76200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762000" fontAlgn="base">
              <a:spcBef>
                <a:spcPct val="50000"/>
              </a:spcBef>
              <a:spcAft>
                <a:spcPct val="0"/>
              </a:spcAft>
              <a:buNone/>
            </a:pPr>
            <a:r>
              <a:rPr lang="en-US" altLang="en-US" sz="2800" b="1" dirty="0">
                <a:latin typeface="Times New Roman" panose="02020603050405020304" pitchFamily="18" charset="0"/>
                <a:cs typeface="Times New Roman" panose="02020603050405020304" pitchFamily="18" charset="0"/>
              </a:rPr>
              <a:t>- </a:t>
            </a:r>
            <a:r>
              <a:rPr lang="vi-VN" altLang="en-US" sz="2800" b="1" dirty="0">
                <a:latin typeface="Times New Roman" panose="02020603050405020304" pitchFamily="18" charset="0"/>
                <a:cs typeface="Times New Roman" panose="02020603050405020304" pitchFamily="18" charset="0"/>
              </a:rPr>
              <a:t>Mỗi </a:t>
            </a:r>
            <a:r>
              <a:rPr lang="vi-VN" altLang="en-US" sz="2800" b="1" u="sng" dirty="0">
                <a:solidFill>
                  <a:srgbClr val="FF0000"/>
                </a:solidFill>
                <a:latin typeface="Times New Roman" panose="02020603050405020304" pitchFamily="18" charset="0"/>
                <a:cs typeface="Times New Roman" panose="02020603050405020304" pitchFamily="18" charset="0"/>
              </a:rPr>
              <a:t>số tự nhiên</a:t>
            </a:r>
            <a:r>
              <a:rPr lang="vi-VN" altLang="en-US" sz="2800" b="1" dirty="0">
                <a:latin typeface="Times New Roman" panose="02020603050405020304" pitchFamily="18" charset="0"/>
                <a:cs typeface="Times New Roman" panose="02020603050405020304" pitchFamily="18" charset="0"/>
              </a:rPr>
              <a:t> ứng với </a:t>
            </a:r>
            <a:r>
              <a:rPr lang="vi-VN" altLang="en-US" sz="2800" b="1" u="sng" dirty="0">
                <a:solidFill>
                  <a:srgbClr val="FF0000"/>
                </a:solidFill>
                <a:latin typeface="Times New Roman" panose="02020603050405020304" pitchFamily="18" charset="0"/>
                <a:cs typeface="Times New Roman" panose="02020603050405020304" pitchFamily="18" charset="0"/>
              </a:rPr>
              <a:t>một điểm</a:t>
            </a:r>
            <a:r>
              <a:rPr lang="vi-VN" altLang="en-US" sz="2800" b="1" dirty="0">
                <a:latin typeface="Times New Roman" panose="02020603050405020304" pitchFamily="18" charset="0"/>
                <a:cs typeface="Times New Roman" panose="02020603050405020304" pitchFamily="18" charset="0"/>
              </a:rPr>
              <a:t> trên tia số.</a:t>
            </a:r>
          </a:p>
        </p:txBody>
      </p:sp>
      <p:sp>
        <p:nvSpPr>
          <p:cNvPr id="34849" name="Text Box 33"/>
          <p:cNvSpPr txBox="1">
            <a:spLocks noChangeArrowheads="1"/>
          </p:cNvSpPr>
          <p:nvPr/>
        </p:nvSpPr>
        <p:spPr bwMode="auto">
          <a:xfrm>
            <a:off x="1457483" y="266700"/>
            <a:ext cx="8109206"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762000" fontAlgn="base">
              <a:spcBef>
                <a:spcPct val="50000"/>
              </a:spcBef>
              <a:spcAft>
                <a:spcPct val="0"/>
              </a:spcAft>
              <a:buNone/>
            </a:pPr>
            <a:r>
              <a:rPr lang="en-US" altLang="en-US" sz="2800" dirty="0">
                <a:solidFill>
                  <a:srgbClr val="FF0000"/>
                </a:solidFill>
              </a:rPr>
              <a:t> </a:t>
            </a:r>
            <a:r>
              <a:rPr lang="vi-VN" altLang="en-US" sz="2800" dirty="0">
                <a:solidFill>
                  <a:srgbClr val="FF0000"/>
                </a:solidFill>
              </a:rPr>
              <a:t>Có thể biểu diễn dãy số tự nhiên trên tia số:</a:t>
            </a:r>
            <a:endParaRPr lang="en-US" altLang="en-US" sz="2800" dirty="0">
              <a:solidFill>
                <a:srgbClr val="FF0000"/>
              </a:solidFill>
            </a:endParaRPr>
          </a:p>
        </p:txBody>
      </p:sp>
      <p:sp>
        <p:nvSpPr>
          <p:cNvPr id="3" name="Oval 2"/>
          <p:cNvSpPr/>
          <p:nvPr/>
        </p:nvSpPr>
        <p:spPr>
          <a:xfrm rot="566051">
            <a:off x="2421909" y="1630528"/>
            <a:ext cx="478551" cy="10649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2000" eaLnBrk="0" fontAlgn="base" hangingPunct="0">
              <a:spcBef>
                <a:spcPct val="0"/>
              </a:spcBef>
              <a:spcAft>
                <a:spcPct val="0"/>
              </a:spcAft>
              <a:defRPr/>
            </a:pPr>
            <a:endParaRPr lang="en-US" sz="1500" b="1">
              <a:solidFill>
                <a:srgbClr val="FFFFFF"/>
              </a:solidFill>
              <a:latin typeface="Arial" panose="020B0604020202020204"/>
              <a:cs typeface="Arial" panose="020B0604020202020204"/>
            </a:endParaRPr>
          </a:p>
        </p:txBody>
      </p:sp>
      <p:cxnSp>
        <p:nvCxnSpPr>
          <p:cNvPr id="4" name="Straight Arrow Connector 3"/>
          <p:cNvCxnSpPr>
            <a:cxnSpLocks/>
            <a:stCxn id="3" idx="4"/>
          </p:cNvCxnSpPr>
          <p:nvPr/>
        </p:nvCxnSpPr>
        <p:spPr>
          <a:xfrm flipH="1">
            <a:off x="2349418" y="2688238"/>
            <a:ext cx="224490" cy="319821"/>
          </a:xfrm>
          <a:prstGeom prst="straightConnector1">
            <a:avLst/>
          </a:prstGeom>
          <a:ln w="57150">
            <a:solidFill>
              <a:srgbClr val="C00000"/>
            </a:solidFill>
            <a:tailEnd type="triangle"/>
          </a:ln>
        </p:spPr>
        <p:style>
          <a:lnRef idx="1">
            <a:schemeClr val="dk1"/>
          </a:lnRef>
          <a:fillRef idx="0">
            <a:schemeClr val="dk1"/>
          </a:fillRef>
          <a:effectRef idx="0">
            <a:schemeClr val="dk1"/>
          </a:effectRef>
          <a:fontRef idx="minor">
            <a:schemeClr val="tx1"/>
          </a:fontRef>
        </p:style>
      </p:cxnSp>
      <p:sp>
        <p:nvSpPr>
          <p:cNvPr id="2" name="Text Box 23"/>
          <p:cNvSpPr txBox="1">
            <a:spLocks noChangeArrowheads="1"/>
          </p:cNvSpPr>
          <p:nvPr/>
        </p:nvSpPr>
        <p:spPr bwMode="auto">
          <a:xfrm>
            <a:off x="2008154" y="2968579"/>
            <a:ext cx="2894541"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762000" fontAlgn="base">
              <a:spcBef>
                <a:spcPct val="50000"/>
              </a:spcBef>
              <a:spcAft>
                <a:spcPct val="0"/>
              </a:spcAft>
              <a:buNone/>
            </a:pPr>
            <a:r>
              <a:rPr lang="vi-VN" altLang="en-US" sz="2400" dirty="0">
                <a:solidFill>
                  <a:srgbClr val="000000"/>
                </a:solidFill>
                <a:latin typeface="Times New Roman" panose="02020603050405020304" pitchFamily="18" charset="0"/>
                <a:cs typeface="Times New Roman" panose="02020603050405020304" pitchFamily="18" charset="0"/>
              </a:rPr>
              <a:t>Số 0 ứng với điểm gốc của tia số. </a:t>
            </a:r>
          </a:p>
        </p:txBody>
      </p:sp>
      <p:sp>
        <p:nvSpPr>
          <p:cNvPr id="5" name="Oval 4"/>
          <p:cNvSpPr/>
          <p:nvPr/>
        </p:nvSpPr>
        <p:spPr>
          <a:xfrm rot="20505606">
            <a:off x="8224920" y="2117945"/>
            <a:ext cx="454027" cy="72703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2000" eaLnBrk="0" fontAlgn="base" hangingPunct="0">
              <a:spcBef>
                <a:spcPct val="0"/>
              </a:spcBef>
              <a:spcAft>
                <a:spcPct val="0"/>
              </a:spcAft>
              <a:defRPr/>
            </a:pPr>
            <a:endParaRPr lang="en-US" sz="1500" b="1">
              <a:solidFill>
                <a:srgbClr val="FFFFFF"/>
              </a:solidFill>
              <a:latin typeface="Arial" panose="020B0604020202020204"/>
              <a:cs typeface="Arial" panose="020B0604020202020204"/>
            </a:endParaRPr>
          </a:p>
        </p:txBody>
      </p:sp>
      <p:sp>
        <p:nvSpPr>
          <p:cNvPr id="6" name="Text Box 23"/>
          <p:cNvSpPr txBox="1">
            <a:spLocks noChangeArrowheads="1"/>
          </p:cNvSpPr>
          <p:nvPr/>
        </p:nvSpPr>
        <p:spPr bwMode="auto">
          <a:xfrm>
            <a:off x="6604092" y="2979685"/>
            <a:ext cx="325172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762000" fontAlgn="base">
              <a:spcBef>
                <a:spcPct val="50000"/>
              </a:spcBef>
              <a:spcAft>
                <a:spcPct val="0"/>
              </a:spcAft>
              <a:buNone/>
            </a:pPr>
            <a:r>
              <a:rPr lang="en-US" altLang="en-US" sz="2400" dirty="0">
                <a:solidFill>
                  <a:srgbClr val="000000"/>
                </a:solidFill>
                <a:latin typeface="Times New Roman" panose="02020603050405020304" pitchFamily="18" charset="0"/>
                <a:cs typeface="Times New Roman" panose="02020603050405020304" pitchFamily="18" charset="0"/>
              </a:rPr>
              <a:t>T</a:t>
            </a:r>
            <a:r>
              <a:rPr lang="vi-VN" altLang="en-US" sz="2400" dirty="0">
                <a:solidFill>
                  <a:srgbClr val="000000"/>
                </a:solidFill>
                <a:latin typeface="Times New Roman" panose="02020603050405020304" pitchFamily="18" charset="0"/>
                <a:cs typeface="Times New Roman" panose="02020603050405020304" pitchFamily="18" charset="0"/>
              </a:rPr>
              <a:t>ia số</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còn</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kéo</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dài</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mãi</a:t>
            </a:r>
            <a:r>
              <a:rPr lang="vi-VN" altLang="en-US" sz="2400" dirty="0">
                <a:solidFill>
                  <a:srgbClr val="000000"/>
                </a:solidFill>
                <a:latin typeface="Times New Roman" panose="02020603050405020304" pitchFamily="18" charset="0"/>
                <a:cs typeface="Times New Roman" panose="02020603050405020304" pitchFamily="18" charset="0"/>
              </a:rPr>
              <a:t> </a:t>
            </a:r>
          </a:p>
        </p:txBody>
      </p:sp>
      <p:cxnSp>
        <p:nvCxnSpPr>
          <p:cNvPr id="7" name="Straight Arrow Connector 6"/>
          <p:cNvCxnSpPr/>
          <p:nvPr/>
        </p:nvCxnSpPr>
        <p:spPr>
          <a:xfrm flipH="1">
            <a:off x="8621002" y="2577518"/>
            <a:ext cx="97896" cy="587375"/>
          </a:xfrm>
          <a:prstGeom prst="straightConnector1">
            <a:avLst/>
          </a:prstGeom>
          <a:ln w="57150">
            <a:solidFill>
              <a:srgbClr val="C00000"/>
            </a:solidFill>
            <a:tailEnd type="triangle"/>
          </a:ln>
        </p:spPr>
        <p:style>
          <a:lnRef idx="1">
            <a:schemeClr val="dk1"/>
          </a:lnRef>
          <a:fillRef idx="0">
            <a:schemeClr val="dk1"/>
          </a:fillRef>
          <a:effectRef idx="0">
            <a:schemeClr val="dk1"/>
          </a:effectRef>
          <a:fontRef idx="minor">
            <a:schemeClr val="tx1"/>
          </a:fontRef>
        </p:style>
      </p:cxnSp>
    </p:spTree>
  </p:cSld>
  <p:clrMapOvr>
    <a:masterClrMapping/>
  </p:clrMapOvr>
  <p:transition>
    <p:checker/>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403"/>
                                        </p:tgtEl>
                                        <p:attrNameLst>
                                          <p:attrName>style.visibility</p:attrName>
                                        </p:attrNameLst>
                                      </p:cBhvr>
                                      <p:to>
                                        <p:strVal val="visible"/>
                                      </p:to>
                                    </p:set>
                                    <p:animEffect transition="in" filter="fade">
                                      <p:cBhvr>
                                        <p:cTn id="12" dur="1000"/>
                                        <p:tgtEl>
                                          <p:spTgt spid="403"/>
                                        </p:tgtEl>
                                      </p:cBhvr>
                                    </p:animEffect>
                                    <p:anim calcmode="lin" valueType="num">
                                      <p:cBhvr>
                                        <p:cTn id="13" dur="1000" fill="hold"/>
                                        <p:tgtEl>
                                          <p:spTgt spid="403"/>
                                        </p:tgtEl>
                                        <p:attrNameLst>
                                          <p:attrName>ppt_x</p:attrName>
                                        </p:attrNameLst>
                                      </p:cBhvr>
                                      <p:tavLst>
                                        <p:tav tm="0">
                                          <p:val>
                                            <p:strVal val="#ppt_x"/>
                                          </p:val>
                                        </p:tav>
                                        <p:tav tm="100000">
                                          <p:val>
                                            <p:strVal val="#ppt_x"/>
                                          </p:val>
                                        </p:tav>
                                      </p:tavLst>
                                    </p:anim>
                                    <p:anim calcmode="lin" valueType="num">
                                      <p:cBhvr>
                                        <p:cTn id="14" dur="1000" fill="hold"/>
                                        <p:tgtEl>
                                          <p:spTgt spid="40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34849"/>
                                        </p:tgtEl>
                                        <p:attrNameLst>
                                          <p:attrName>style.visibility</p:attrName>
                                        </p:attrNameLst>
                                      </p:cBhvr>
                                      <p:to>
                                        <p:strVal val="visible"/>
                                      </p:to>
                                    </p:set>
                                    <p:anim calcmode="discrete" valueType="clr">
                                      <p:cBhvr override="childStyle">
                                        <p:cTn id="19" dur="80"/>
                                        <p:tgtEl>
                                          <p:spTgt spid="34849"/>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4849"/>
                                        </p:tgtEl>
                                        <p:attrNameLst>
                                          <p:attrName>fillcolor</p:attrName>
                                        </p:attrNameLst>
                                      </p:cBhvr>
                                      <p:tavLst>
                                        <p:tav tm="0">
                                          <p:val>
                                            <p:clrVal>
                                              <a:schemeClr val="accent2"/>
                                            </p:clrVal>
                                          </p:val>
                                        </p:tav>
                                        <p:tav tm="50000">
                                          <p:val>
                                            <p:clrVal>
                                              <a:schemeClr val="hlink"/>
                                            </p:clrVal>
                                          </p:val>
                                        </p:tav>
                                      </p:tavLst>
                                    </p:anim>
                                    <p:set>
                                      <p:cBhvr>
                                        <p:cTn id="21" dur="80"/>
                                        <p:tgtEl>
                                          <p:spTgt spid="34849"/>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nodeType="clickEffect">
                                  <p:stCondLst>
                                    <p:cond delay="0"/>
                                  </p:stCondLst>
                                  <p:childTnLst>
                                    <p:set>
                                      <p:cBhvr>
                                        <p:cTn id="25" dur="1" fill="hold">
                                          <p:stCondLst>
                                            <p:cond delay="0"/>
                                          </p:stCondLst>
                                        </p:cTn>
                                        <p:tgtEl>
                                          <p:spTgt spid="34822"/>
                                        </p:tgtEl>
                                        <p:attrNameLst>
                                          <p:attrName>style.visibility</p:attrName>
                                        </p:attrNameLst>
                                      </p:cBhvr>
                                      <p:to>
                                        <p:strVal val="visible"/>
                                      </p:to>
                                    </p:set>
                                    <p:animEffect transition="in" filter="wedge">
                                      <p:cBhvr>
                                        <p:cTn id="26" dur="2000"/>
                                        <p:tgtEl>
                                          <p:spTgt spid="34822"/>
                                        </p:tgtEl>
                                      </p:cBhvr>
                                    </p:animEffect>
                                  </p:childTnLst>
                                </p:cTn>
                              </p:par>
                              <p:par>
                                <p:cTn id="27" presetID="20" presetClass="entr" presetSubtype="0" fill="hold" nodeType="withEffect">
                                  <p:stCondLst>
                                    <p:cond delay="0"/>
                                  </p:stCondLst>
                                  <p:childTnLst>
                                    <p:set>
                                      <p:cBhvr>
                                        <p:cTn id="28" dur="1" fill="hold">
                                          <p:stCondLst>
                                            <p:cond delay="0"/>
                                          </p:stCondLst>
                                        </p:cTn>
                                        <p:tgtEl>
                                          <p:spTgt spid="34823"/>
                                        </p:tgtEl>
                                        <p:attrNameLst>
                                          <p:attrName>style.visibility</p:attrName>
                                        </p:attrNameLst>
                                      </p:cBhvr>
                                      <p:to>
                                        <p:strVal val="visible"/>
                                      </p:to>
                                    </p:set>
                                    <p:animEffect transition="in" filter="wedge">
                                      <p:cBhvr>
                                        <p:cTn id="29" dur="2000"/>
                                        <p:tgtEl>
                                          <p:spTgt spid="34823"/>
                                        </p:tgtEl>
                                      </p:cBhvr>
                                    </p:animEffect>
                                  </p:childTnLst>
                                </p:cTn>
                              </p:par>
                              <p:par>
                                <p:cTn id="30" presetID="20" presetClass="entr" presetSubtype="0" fill="hold" nodeType="withEffect">
                                  <p:stCondLst>
                                    <p:cond delay="0"/>
                                  </p:stCondLst>
                                  <p:childTnLst>
                                    <p:set>
                                      <p:cBhvr>
                                        <p:cTn id="31" dur="1" fill="hold">
                                          <p:stCondLst>
                                            <p:cond delay="0"/>
                                          </p:stCondLst>
                                        </p:cTn>
                                        <p:tgtEl>
                                          <p:spTgt spid="34824"/>
                                        </p:tgtEl>
                                        <p:attrNameLst>
                                          <p:attrName>style.visibility</p:attrName>
                                        </p:attrNameLst>
                                      </p:cBhvr>
                                      <p:to>
                                        <p:strVal val="visible"/>
                                      </p:to>
                                    </p:set>
                                    <p:animEffect transition="in" filter="wedge">
                                      <p:cBhvr>
                                        <p:cTn id="32" dur="2000"/>
                                        <p:tgtEl>
                                          <p:spTgt spid="34824"/>
                                        </p:tgtEl>
                                      </p:cBhvr>
                                    </p:animEffect>
                                  </p:childTnLst>
                                </p:cTn>
                              </p:par>
                              <p:par>
                                <p:cTn id="33" presetID="20" presetClass="entr" presetSubtype="0" fill="hold" nodeType="withEffect">
                                  <p:stCondLst>
                                    <p:cond delay="0"/>
                                  </p:stCondLst>
                                  <p:childTnLst>
                                    <p:set>
                                      <p:cBhvr>
                                        <p:cTn id="34" dur="1" fill="hold">
                                          <p:stCondLst>
                                            <p:cond delay="0"/>
                                          </p:stCondLst>
                                        </p:cTn>
                                        <p:tgtEl>
                                          <p:spTgt spid="34825"/>
                                        </p:tgtEl>
                                        <p:attrNameLst>
                                          <p:attrName>style.visibility</p:attrName>
                                        </p:attrNameLst>
                                      </p:cBhvr>
                                      <p:to>
                                        <p:strVal val="visible"/>
                                      </p:to>
                                    </p:set>
                                    <p:animEffect transition="in" filter="wedge">
                                      <p:cBhvr>
                                        <p:cTn id="35" dur="2000"/>
                                        <p:tgtEl>
                                          <p:spTgt spid="34825"/>
                                        </p:tgtEl>
                                      </p:cBhvr>
                                    </p:animEffect>
                                  </p:childTnLst>
                                </p:cTn>
                              </p:par>
                              <p:par>
                                <p:cTn id="36" presetID="20" presetClass="entr" presetSubtype="0" fill="hold" nodeType="withEffect">
                                  <p:stCondLst>
                                    <p:cond delay="0"/>
                                  </p:stCondLst>
                                  <p:childTnLst>
                                    <p:set>
                                      <p:cBhvr>
                                        <p:cTn id="37" dur="1" fill="hold">
                                          <p:stCondLst>
                                            <p:cond delay="0"/>
                                          </p:stCondLst>
                                        </p:cTn>
                                        <p:tgtEl>
                                          <p:spTgt spid="34826"/>
                                        </p:tgtEl>
                                        <p:attrNameLst>
                                          <p:attrName>style.visibility</p:attrName>
                                        </p:attrNameLst>
                                      </p:cBhvr>
                                      <p:to>
                                        <p:strVal val="visible"/>
                                      </p:to>
                                    </p:set>
                                    <p:animEffect transition="in" filter="wedge">
                                      <p:cBhvr>
                                        <p:cTn id="38" dur="2000"/>
                                        <p:tgtEl>
                                          <p:spTgt spid="34826"/>
                                        </p:tgtEl>
                                      </p:cBhvr>
                                    </p:animEffect>
                                  </p:childTnLst>
                                </p:cTn>
                              </p:par>
                              <p:par>
                                <p:cTn id="39" presetID="20" presetClass="entr" presetSubtype="0" fill="hold" nodeType="withEffect">
                                  <p:stCondLst>
                                    <p:cond delay="0"/>
                                  </p:stCondLst>
                                  <p:childTnLst>
                                    <p:set>
                                      <p:cBhvr>
                                        <p:cTn id="40" dur="1" fill="hold">
                                          <p:stCondLst>
                                            <p:cond delay="0"/>
                                          </p:stCondLst>
                                        </p:cTn>
                                        <p:tgtEl>
                                          <p:spTgt spid="34827"/>
                                        </p:tgtEl>
                                        <p:attrNameLst>
                                          <p:attrName>style.visibility</p:attrName>
                                        </p:attrNameLst>
                                      </p:cBhvr>
                                      <p:to>
                                        <p:strVal val="visible"/>
                                      </p:to>
                                    </p:set>
                                    <p:animEffect transition="in" filter="wedge">
                                      <p:cBhvr>
                                        <p:cTn id="41" dur="2000"/>
                                        <p:tgtEl>
                                          <p:spTgt spid="34827"/>
                                        </p:tgtEl>
                                      </p:cBhvr>
                                    </p:animEffect>
                                  </p:childTnLst>
                                </p:cTn>
                              </p:par>
                              <p:par>
                                <p:cTn id="42" presetID="20" presetClass="entr" presetSubtype="0" fill="hold" nodeType="withEffect">
                                  <p:stCondLst>
                                    <p:cond delay="0"/>
                                  </p:stCondLst>
                                  <p:childTnLst>
                                    <p:set>
                                      <p:cBhvr>
                                        <p:cTn id="43" dur="1" fill="hold">
                                          <p:stCondLst>
                                            <p:cond delay="0"/>
                                          </p:stCondLst>
                                        </p:cTn>
                                        <p:tgtEl>
                                          <p:spTgt spid="34828"/>
                                        </p:tgtEl>
                                        <p:attrNameLst>
                                          <p:attrName>style.visibility</p:attrName>
                                        </p:attrNameLst>
                                      </p:cBhvr>
                                      <p:to>
                                        <p:strVal val="visible"/>
                                      </p:to>
                                    </p:set>
                                    <p:animEffect transition="in" filter="wedge">
                                      <p:cBhvr>
                                        <p:cTn id="44" dur="2000"/>
                                        <p:tgtEl>
                                          <p:spTgt spid="34828"/>
                                        </p:tgtEl>
                                      </p:cBhvr>
                                    </p:animEffect>
                                  </p:childTnLst>
                                </p:cTn>
                              </p:par>
                              <p:par>
                                <p:cTn id="45" presetID="20" presetClass="entr" presetSubtype="0" fill="hold" nodeType="withEffect">
                                  <p:stCondLst>
                                    <p:cond delay="0"/>
                                  </p:stCondLst>
                                  <p:childTnLst>
                                    <p:set>
                                      <p:cBhvr>
                                        <p:cTn id="46" dur="1" fill="hold">
                                          <p:stCondLst>
                                            <p:cond delay="0"/>
                                          </p:stCondLst>
                                        </p:cTn>
                                        <p:tgtEl>
                                          <p:spTgt spid="34829"/>
                                        </p:tgtEl>
                                        <p:attrNameLst>
                                          <p:attrName>style.visibility</p:attrName>
                                        </p:attrNameLst>
                                      </p:cBhvr>
                                      <p:to>
                                        <p:strVal val="visible"/>
                                      </p:to>
                                    </p:set>
                                    <p:animEffect transition="in" filter="wedge">
                                      <p:cBhvr>
                                        <p:cTn id="47" dur="2000"/>
                                        <p:tgtEl>
                                          <p:spTgt spid="34829"/>
                                        </p:tgtEl>
                                      </p:cBhvr>
                                    </p:animEffect>
                                  </p:childTnLst>
                                </p:cTn>
                              </p:par>
                              <p:par>
                                <p:cTn id="48" presetID="20" presetClass="entr" presetSubtype="0" fill="hold" nodeType="withEffect">
                                  <p:stCondLst>
                                    <p:cond delay="0"/>
                                  </p:stCondLst>
                                  <p:childTnLst>
                                    <p:set>
                                      <p:cBhvr>
                                        <p:cTn id="49" dur="1" fill="hold">
                                          <p:stCondLst>
                                            <p:cond delay="0"/>
                                          </p:stCondLst>
                                        </p:cTn>
                                        <p:tgtEl>
                                          <p:spTgt spid="34833"/>
                                        </p:tgtEl>
                                        <p:attrNameLst>
                                          <p:attrName>style.visibility</p:attrName>
                                        </p:attrNameLst>
                                      </p:cBhvr>
                                      <p:to>
                                        <p:strVal val="visible"/>
                                      </p:to>
                                    </p:set>
                                    <p:animEffect transition="in" filter="wedge">
                                      <p:cBhvr>
                                        <p:cTn id="50" dur="2000"/>
                                        <p:tgtEl>
                                          <p:spTgt spid="34833"/>
                                        </p:tgtEl>
                                      </p:cBhvr>
                                    </p:animEffect>
                                  </p:childTnLst>
                                </p:cTn>
                              </p:par>
                              <p:par>
                                <p:cTn id="51" presetID="20" presetClass="entr" presetSubtype="0" fill="hold" nodeType="withEffect">
                                  <p:stCondLst>
                                    <p:cond delay="0"/>
                                  </p:stCondLst>
                                  <p:childTnLst>
                                    <p:set>
                                      <p:cBhvr>
                                        <p:cTn id="52" dur="1" fill="hold">
                                          <p:stCondLst>
                                            <p:cond delay="0"/>
                                          </p:stCondLst>
                                        </p:cTn>
                                        <p:tgtEl>
                                          <p:spTgt spid="34835"/>
                                        </p:tgtEl>
                                        <p:attrNameLst>
                                          <p:attrName>style.visibility</p:attrName>
                                        </p:attrNameLst>
                                      </p:cBhvr>
                                      <p:to>
                                        <p:strVal val="visible"/>
                                      </p:to>
                                    </p:set>
                                    <p:animEffect transition="in" filter="wedge">
                                      <p:cBhvr>
                                        <p:cTn id="53" dur="2000"/>
                                        <p:tgtEl>
                                          <p:spTgt spid="34835"/>
                                        </p:tgtEl>
                                      </p:cBhvr>
                                    </p:animEffect>
                                  </p:childTnLst>
                                </p:cTn>
                              </p:par>
                              <p:par>
                                <p:cTn id="54" presetID="20" presetClass="entr" presetSubtype="0" fill="hold" nodeType="withEffect">
                                  <p:stCondLst>
                                    <p:cond delay="0"/>
                                  </p:stCondLst>
                                  <p:childTnLst>
                                    <p:set>
                                      <p:cBhvr>
                                        <p:cTn id="55" dur="1" fill="hold">
                                          <p:stCondLst>
                                            <p:cond delay="0"/>
                                          </p:stCondLst>
                                        </p:cTn>
                                        <p:tgtEl>
                                          <p:spTgt spid="34836"/>
                                        </p:tgtEl>
                                        <p:attrNameLst>
                                          <p:attrName>style.visibility</p:attrName>
                                        </p:attrNameLst>
                                      </p:cBhvr>
                                      <p:to>
                                        <p:strVal val="visible"/>
                                      </p:to>
                                    </p:set>
                                    <p:animEffect transition="in" filter="wedge">
                                      <p:cBhvr>
                                        <p:cTn id="56" dur="2000"/>
                                        <p:tgtEl>
                                          <p:spTgt spid="34836"/>
                                        </p:tgtEl>
                                      </p:cBhvr>
                                    </p:animEffect>
                                  </p:childTnLst>
                                </p:cTn>
                              </p:par>
                              <p:par>
                                <p:cTn id="57" presetID="8" presetClass="entr" presetSubtype="16" fill="hold" nodeType="withEffect">
                                  <p:stCondLst>
                                    <p:cond delay="0"/>
                                  </p:stCondLst>
                                  <p:childTnLst>
                                    <p:set>
                                      <p:cBhvr>
                                        <p:cTn id="58" dur="1" fill="hold">
                                          <p:stCondLst>
                                            <p:cond delay="0"/>
                                          </p:stCondLst>
                                        </p:cTn>
                                        <p:tgtEl>
                                          <p:spTgt spid="34831"/>
                                        </p:tgtEl>
                                        <p:attrNameLst>
                                          <p:attrName>style.visibility</p:attrName>
                                        </p:attrNameLst>
                                      </p:cBhvr>
                                      <p:to>
                                        <p:strVal val="visible"/>
                                      </p:to>
                                    </p:set>
                                    <p:animEffect transition="in" filter="diamond(in)">
                                      <p:cBhvr>
                                        <p:cTn id="59" dur="2000"/>
                                        <p:tgtEl>
                                          <p:spTgt spid="34831"/>
                                        </p:tgtEl>
                                      </p:cBhvr>
                                    </p:animEffect>
                                  </p:childTnLst>
                                </p:cTn>
                              </p:par>
                            </p:childTnLst>
                          </p:cTn>
                        </p:par>
                      </p:childTnLst>
                    </p:cTn>
                  </p:par>
                  <p:par>
                    <p:cTn id="60" fill="hold">
                      <p:stCondLst>
                        <p:cond delay="indefinite"/>
                      </p:stCondLst>
                      <p:childTnLst>
                        <p:par>
                          <p:cTn id="61" fill="hold">
                            <p:stCondLst>
                              <p:cond delay="0"/>
                            </p:stCondLst>
                            <p:childTnLst>
                              <p:par>
                                <p:cTn id="62" presetID="8" presetClass="entr" presetSubtype="16" fill="hold" grpId="0" nodeType="clickEffect">
                                  <p:stCondLst>
                                    <p:cond delay="0"/>
                                  </p:stCondLst>
                                  <p:childTnLst>
                                    <p:set>
                                      <p:cBhvr>
                                        <p:cTn id="63" dur="1" fill="hold">
                                          <p:stCondLst>
                                            <p:cond delay="0"/>
                                          </p:stCondLst>
                                        </p:cTn>
                                        <p:tgtEl>
                                          <p:spTgt spid="34838"/>
                                        </p:tgtEl>
                                        <p:attrNameLst>
                                          <p:attrName>style.visibility</p:attrName>
                                        </p:attrNameLst>
                                      </p:cBhvr>
                                      <p:to>
                                        <p:strVal val="visible"/>
                                      </p:to>
                                    </p:set>
                                    <p:animEffect transition="in" filter="diamond(in)">
                                      <p:cBhvr>
                                        <p:cTn id="64" dur="2000"/>
                                        <p:tgtEl>
                                          <p:spTgt spid="34838"/>
                                        </p:tgtEl>
                                      </p:cBhvr>
                                    </p:animEffect>
                                  </p:childTnLst>
                                </p:cTn>
                              </p:par>
                            </p:childTnLst>
                          </p:cTn>
                        </p:par>
                      </p:childTnLst>
                    </p:cTn>
                  </p:par>
                  <p:par>
                    <p:cTn id="65" fill="hold">
                      <p:stCondLst>
                        <p:cond delay="indefinite"/>
                      </p:stCondLst>
                      <p:childTnLst>
                        <p:par>
                          <p:cTn id="66" fill="hold">
                            <p:stCondLst>
                              <p:cond delay="0"/>
                            </p:stCondLst>
                            <p:childTnLst>
                              <p:par>
                                <p:cTn id="67" presetID="21" presetClass="entr" presetSubtype="1" fill="hold" grpId="0" nodeType="clickEffect">
                                  <p:stCondLst>
                                    <p:cond delay="0"/>
                                  </p:stCondLst>
                                  <p:childTnLst>
                                    <p:set>
                                      <p:cBhvr>
                                        <p:cTn id="68" dur="1" fill="hold">
                                          <p:stCondLst>
                                            <p:cond delay="0"/>
                                          </p:stCondLst>
                                        </p:cTn>
                                        <p:tgtEl>
                                          <p:spTgt spid="3"/>
                                        </p:tgtEl>
                                        <p:attrNameLst>
                                          <p:attrName>style.visibility</p:attrName>
                                        </p:attrNameLst>
                                      </p:cBhvr>
                                      <p:to>
                                        <p:strVal val="visible"/>
                                      </p:to>
                                    </p:set>
                                    <p:animEffect transition="in" filter="wheel(1)">
                                      <p:cBhvr>
                                        <p:cTn id="69" dur="2000"/>
                                        <p:tgtEl>
                                          <p:spTgt spid="3"/>
                                        </p:tgtEl>
                                      </p:cBhvr>
                                    </p:animEffect>
                                  </p:childTnLst>
                                </p:cTn>
                              </p:par>
                            </p:childTnLst>
                          </p:cTn>
                        </p:par>
                      </p:childTnLst>
                    </p:cTn>
                  </p:par>
                  <p:par>
                    <p:cTn id="70" fill="hold">
                      <p:stCondLst>
                        <p:cond delay="indefinite"/>
                      </p:stCondLst>
                      <p:childTnLst>
                        <p:par>
                          <p:cTn id="71" fill="hold">
                            <p:stCondLst>
                              <p:cond delay="0"/>
                            </p:stCondLst>
                            <p:childTnLst>
                              <p:par>
                                <p:cTn id="72" presetID="21" presetClass="entr" presetSubtype="1" fill="hold" nodeType="click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wheel(1)">
                                      <p:cBhvr>
                                        <p:cTn id="74" dur="2000"/>
                                        <p:tgtEl>
                                          <p:spTgt spid="4"/>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6" fill="hold" grpId="0" nodeType="clickEffect">
                                  <p:stCondLst>
                                    <p:cond delay="0"/>
                                  </p:stCondLst>
                                  <p:childTnLst>
                                    <p:set>
                                      <p:cBhvr>
                                        <p:cTn id="78" dur="1" fill="hold">
                                          <p:stCondLst>
                                            <p:cond delay="0"/>
                                          </p:stCondLst>
                                        </p:cTn>
                                        <p:tgtEl>
                                          <p:spTgt spid="2"/>
                                        </p:tgtEl>
                                        <p:attrNameLst>
                                          <p:attrName>style.visibility</p:attrName>
                                        </p:attrNameLst>
                                      </p:cBhvr>
                                      <p:to>
                                        <p:strVal val="visible"/>
                                      </p:to>
                                    </p:set>
                                    <p:anim calcmode="lin" valueType="num">
                                      <p:cBhvr additive="base">
                                        <p:cTn id="79" dur="1000" fill="hold"/>
                                        <p:tgtEl>
                                          <p:spTgt spid="2"/>
                                        </p:tgtEl>
                                        <p:attrNameLst>
                                          <p:attrName>ppt_x</p:attrName>
                                        </p:attrNameLst>
                                      </p:cBhvr>
                                      <p:tavLst>
                                        <p:tav tm="0">
                                          <p:val>
                                            <p:strVal val="1+#ppt_w/2"/>
                                          </p:val>
                                        </p:tav>
                                        <p:tav tm="100000">
                                          <p:val>
                                            <p:strVal val="#ppt_x"/>
                                          </p:val>
                                        </p:tav>
                                      </p:tavLst>
                                    </p:anim>
                                    <p:anim calcmode="lin" valueType="num">
                                      <p:cBhvr additive="base">
                                        <p:cTn id="80"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1" presetClass="entr" presetSubtype="1" fill="hold" grpId="0" nodeType="clickEffect">
                                  <p:stCondLst>
                                    <p:cond delay="0"/>
                                  </p:stCondLst>
                                  <p:childTnLst>
                                    <p:set>
                                      <p:cBhvr>
                                        <p:cTn id="84" dur="1" fill="hold">
                                          <p:stCondLst>
                                            <p:cond delay="0"/>
                                          </p:stCondLst>
                                        </p:cTn>
                                        <p:tgtEl>
                                          <p:spTgt spid="5"/>
                                        </p:tgtEl>
                                        <p:attrNameLst>
                                          <p:attrName>style.visibility</p:attrName>
                                        </p:attrNameLst>
                                      </p:cBhvr>
                                      <p:to>
                                        <p:strVal val="visible"/>
                                      </p:to>
                                    </p:set>
                                    <p:animEffect transition="in" filter="wheel(1)">
                                      <p:cBhvr>
                                        <p:cTn id="85" dur="2000"/>
                                        <p:tgtEl>
                                          <p:spTgt spid="5"/>
                                        </p:tgtEl>
                                      </p:cBhvr>
                                    </p:animEffect>
                                  </p:childTnLst>
                                </p:cTn>
                              </p:par>
                            </p:childTnLst>
                          </p:cTn>
                        </p:par>
                      </p:childTnLst>
                    </p:cTn>
                  </p:par>
                  <p:par>
                    <p:cTn id="86" fill="hold">
                      <p:stCondLst>
                        <p:cond delay="indefinite"/>
                      </p:stCondLst>
                      <p:childTnLst>
                        <p:par>
                          <p:cTn id="87" fill="hold">
                            <p:stCondLst>
                              <p:cond delay="0"/>
                            </p:stCondLst>
                            <p:childTnLst>
                              <p:par>
                                <p:cTn id="88" presetID="21" presetClass="entr" presetSubtype="1" fill="hold" nodeType="clickEffect">
                                  <p:stCondLst>
                                    <p:cond delay="0"/>
                                  </p:stCondLst>
                                  <p:childTnLst>
                                    <p:set>
                                      <p:cBhvr>
                                        <p:cTn id="89" dur="1" fill="hold">
                                          <p:stCondLst>
                                            <p:cond delay="0"/>
                                          </p:stCondLst>
                                        </p:cTn>
                                        <p:tgtEl>
                                          <p:spTgt spid="7"/>
                                        </p:tgtEl>
                                        <p:attrNameLst>
                                          <p:attrName>style.visibility</p:attrName>
                                        </p:attrNameLst>
                                      </p:cBhvr>
                                      <p:to>
                                        <p:strVal val="visible"/>
                                      </p:to>
                                    </p:set>
                                    <p:animEffect transition="in" filter="wheel(1)">
                                      <p:cBhvr>
                                        <p:cTn id="90" dur="2000"/>
                                        <p:tgtEl>
                                          <p:spTgt spid="7"/>
                                        </p:tgtEl>
                                      </p:cBhvr>
                                    </p:animEffect>
                                  </p:childTnLst>
                                </p:cTn>
                              </p:par>
                            </p:childTnLst>
                          </p:cTn>
                        </p:par>
                      </p:childTnLst>
                    </p:cTn>
                  </p:par>
                  <p:par>
                    <p:cTn id="91" fill="hold">
                      <p:stCondLst>
                        <p:cond delay="indefinite"/>
                      </p:stCondLst>
                      <p:childTnLst>
                        <p:par>
                          <p:cTn id="92" fill="hold">
                            <p:stCondLst>
                              <p:cond delay="0"/>
                            </p:stCondLst>
                            <p:childTnLst>
                              <p:par>
                                <p:cTn id="93" presetID="2" presetClass="entr" presetSubtype="6" fill="hold" grpId="0" nodeType="clickEffect">
                                  <p:stCondLst>
                                    <p:cond delay="0"/>
                                  </p:stCondLst>
                                  <p:childTnLst>
                                    <p:set>
                                      <p:cBhvr>
                                        <p:cTn id="94" dur="1" fill="hold">
                                          <p:stCondLst>
                                            <p:cond delay="0"/>
                                          </p:stCondLst>
                                        </p:cTn>
                                        <p:tgtEl>
                                          <p:spTgt spid="6"/>
                                        </p:tgtEl>
                                        <p:attrNameLst>
                                          <p:attrName>style.visibility</p:attrName>
                                        </p:attrNameLst>
                                      </p:cBhvr>
                                      <p:to>
                                        <p:strVal val="visible"/>
                                      </p:to>
                                    </p:set>
                                    <p:anim calcmode="lin" valueType="num">
                                      <p:cBhvr additive="base">
                                        <p:cTn id="95" dur="1000" fill="hold"/>
                                        <p:tgtEl>
                                          <p:spTgt spid="6"/>
                                        </p:tgtEl>
                                        <p:attrNameLst>
                                          <p:attrName>ppt_x</p:attrName>
                                        </p:attrNameLst>
                                      </p:cBhvr>
                                      <p:tavLst>
                                        <p:tav tm="0">
                                          <p:val>
                                            <p:strVal val="1+#ppt_w/2"/>
                                          </p:val>
                                        </p:tav>
                                        <p:tav tm="100000">
                                          <p:val>
                                            <p:strVal val="#ppt_x"/>
                                          </p:val>
                                        </p:tav>
                                      </p:tavLst>
                                    </p:anim>
                                    <p:anim calcmode="lin" valueType="num">
                                      <p:cBhvr additive="base">
                                        <p:cTn id="96"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6" fill="hold" grpId="0" nodeType="clickEffect">
                                  <p:stCondLst>
                                    <p:cond delay="0"/>
                                  </p:stCondLst>
                                  <p:childTnLst>
                                    <p:set>
                                      <p:cBhvr>
                                        <p:cTn id="100" dur="1" fill="hold">
                                          <p:stCondLst>
                                            <p:cond delay="0"/>
                                          </p:stCondLst>
                                        </p:cTn>
                                        <p:tgtEl>
                                          <p:spTgt spid="34839"/>
                                        </p:tgtEl>
                                        <p:attrNameLst>
                                          <p:attrName>style.visibility</p:attrName>
                                        </p:attrNameLst>
                                      </p:cBhvr>
                                      <p:to>
                                        <p:strVal val="visible"/>
                                      </p:to>
                                    </p:set>
                                    <p:anim calcmode="lin" valueType="num">
                                      <p:cBhvr additive="base">
                                        <p:cTn id="101" dur="1000" fill="hold"/>
                                        <p:tgtEl>
                                          <p:spTgt spid="34839"/>
                                        </p:tgtEl>
                                        <p:attrNameLst>
                                          <p:attrName>ppt_x</p:attrName>
                                        </p:attrNameLst>
                                      </p:cBhvr>
                                      <p:tavLst>
                                        <p:tav tm="0">
                                          <p:val>
                                            <p:strVal val="1+#ppt_w/2"/>
                                          </p:val>
                                        </p:tav>
                                        <p:tav tm="100000">
                                          <p:val>
                                            <p:strVal val="#ppt_x"/>
                                          </p:val>
                                        </p:tav>
                                      </p:tavLst>
                                    </p:anim>
                                    <p:anim calcmode="lin" valueType="num">
                                      <p:cBhvr additive="base">
                                        <p:cTn id="102" dur="1000" fill="hold"/>
                                        <p:tgtEl>
                                          <p:spTgt spid="348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8" grpId="0" bldLvl="0" animBg="1"/>
      <p:bldP spid="34839" grpId="0"/>
      <p:bldP spid="34849" grpId="0"/>
      <p:bldP spid="3" grpId="0" bldLvl="0" animBg="1"/>
      <p:bldP spid="2" grpId="0"/>
      <p:bldP spid="5" grpId="0" bldLvl="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42706" y="571500"/>
            <a:ext cx="7520577" cy="951865"/>
          </a:xfrm>
          <a:prstGeom prst="rect">
            <a:avLst/>
          </a:prstGeom>
          <a:noFill/>
        </p:spPr>
        <p:txBody>
          <a:bodyPr wrap="square" lIns="91365" tIns="45681" rIns="91365" bIns="45681" rtlCol="0">
            <a:spAutoFit/>
          </a:bodyPr>
          <a:lstStyle/>
          <a:p>
            <a:pPr algn="ctr">
              <a:lnSpc>
                <a:spcPct val="200000"/>
              </a:lnSpc>
            </a:pPr>
            <a:r>
              <a:rPr lang="en-US" sz="2800" dirty="0">
                <a:sym typeface="+mn-ea"/>
              </a:rPr>
              <a:t> 0; 1; 2; 3; 4; 5; 6; 7; 8; 9; 10;…</a:t>
            </a:r>
            <a:endParaRPr lang="en-US" sz="2800" dirty="0"/>
          </a:p>
        </p:txBody>
      </p:sp>
      <p:sp>
        <p:nvSpPr>
          <p:cNvPr id="34853" name="Text Box 37"/>
          <p:cNvSpPr txBox="1">
            <a:spLocks noChangeArrowheads="1"/>
          </p:cNvSpPr>
          <p:nvPr/>
        </p:nvSpPr>
        <p:spPr bwMode="auto">
          <a:xfrm>
            <a:off x="355600" y="1790621"/>
            <a:ext cx="9537700" cy="937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R="0" lvl="0" algn="l" defTabSz="762000" rtl="0" eaLnBrk="1" fontAlgn="base" latinLnBrk="0" hangingPunct="1">
              <a:lnSpc>
                <a:spcPct val="100000"/>
              </a:lnSpc>
              <a:spcBef>
                <a:spcPct val="50000"/>
              </a:spcBef>
              <a:spcAft>
                <a:spcPct val="0"/>
              </a:spcAft>
              <a:buClrTx/>
              <a:buSzTx/>
              <a:buNone/>
              <a:defRPr/>
            </a:pPr>
            <a:r>
              <a:rPr kumimoji="0" lang="en-GB" altLang="en-US" sz="220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vi-VN" altLang="en-US" sz="220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Thêm 1 vào bất cứ số nào cũng được số tự nhiên liền sau số đó.</a:t>
            </a:r>
            <a:endParaRPr kumimoji="0" lang="en-GB" altLang="en-US" sz="220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a:p>
            <a:pPr marR="0" lvl="0" algn="l" defTabSz="762000" rtl="0" eaLnBrk="1" fontAlgn="base" latinLnBrk="0" hangingPunct="1">
              <a:lnSpc>
                <a:spcPct val="100000"/>
              </a:lnSpc>
              <a:spcBef>
                <a:spcPct val="50000"/>
              </a:spcBef>
              <a:spcAft>
                <a:spcPct val="0"/>
              </a:spcAft>
              <a:buClrTx/>
              <a:buSzTx/>
              <a:buNone/>
              <a:defRPr/>
            </a:pPr>
            <a:r>
              <a:rPr kumimoji="0" lang="vi-VN" altLang="en-US" sz="220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Vì vậy,</a:t>
            </a:r>
            <a:r>
              <a:rPr kumimoji="0" lang="vi-VN" altLang="en-US" sz="220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vi-VN" altLang="en-US" sz="2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không có số tự nhiên lớn nhất và dãy số tự nhiên có thể kéo dài mãi.</a:t>
            </a:r>
          </a:p>
        </p:txBody>
      </p:sp>
      <p:sp>
        <p:nvSpPr>
          <p:cNvPr id="34848" name="Text Box 32"/>
          <p:cNvSpPr txBox="1">
            <a:spLocks noChangeArrowheads="1"/>
          </p:cNvSpPr>
          <p:nvPr/>
        </p:nvSpPr>
        <p:spPr bwMode="auto">
          <a:xfrm>
            <a:off x="469900" y="2810141"/>
            <a:ext cx="90297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762000" rtl="0" eaLnBrk="1" fontAlgn="base" latinLnBrk="0" hangingPunct="1">
              <a:lnSpc>
                <a:spcPct val="100000"/>
              </a:lnSpc>
              <a:spcBef>
                <a:spcPct val="0"/>
              </a:spcBef>
              <a:spcAft>
                <a:spcPct val="0"/>
              </a:spcAft>
              <a:buClrTx/>
              <a:buSzTx/>
              <a:buFontTx/>
              <a:buNone/>
              <a:defRPr/>
            </a:pPr>
            <a:r>
              <a:rPr kumimoji="0" lang="en-US" altLang="en-US" sz="2200" i="0" u="none" strike="noStrike" kern="120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rPr>
              <a:t>* </a:t>
            </a:r>
            <a:r>
              <a:rPr kumimoji="0" lang="vi-VN" altLang="en-US" sz="2200" i="0" u="none" strike="noStrike" kern="120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rPr>
              <a:t>Nếu bớt 1 ở </a:t>
            </a:r>
            <a:r>
              <a:rPr kumimoji="0" lang="en-US" altLang="vi-VN" sz="2200" i="0" u="none" strike="noStrike" kern="120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rPr>
              <a:t>bất kì </a:t>
            </a:r>
            <a:r>
              <a:rPr kumimoji="0" lang="vi-VN" altLang="en-US" sz="2200" i="0" u="none" strike="noStrike" kern="120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rPr>
              <a:t>một số tự nhiên</a:t>
            </a:r>
            <a:r>
              <a:rPr kumimoji="0" lang="en-US" altLang="vi-VN" sz="2200" i="0" u="none" strike="noStrike" kern="120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rPr>
              <a:t> ( khác  số 0 ) nào</a:t>
            </a:r>
            <a:r>
              <a:rPr kumimoji="0" lang="vi-VN" altLang="en-US" sz="2200" i="0" u="none" strike="noStrike" kern="120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rPr>
              <a:t> thì ta được số tự nhiên</a:t>
            </a:r>
            <a:r>
              <a:rPr kumimoji="0" lang="en-US" altLang="vi-VN" sz="2200" i="0" u="none" strike="noStrike" kern="120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rPr>
              <a:t> liền trước hay liền sau số đó? </a:t>
            </a:r>
          </a:p>
        </p:txBody>
      </p:sp>
      <p:sp>
        <p:nvSpPr>
          <p:cNvPr id="5" name="Text Box 32"/>
          <p:cNvSpPr txBox="1">
            <a:spLocks noChangeArrowheads="1"/>
          </p:cNvSpPr>
          <p:nvPr/>
        </p:nvSpPr>
        <p:spPr bwMode="auto">
          <a:xfrm>
            <a:off x="596900" y="1870341"/>
            <a:ext cx="90297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762000" rtl="0" eaLnBrk="1" fontAlgn="base" latinLnBrk="0" hangingPunct="1">
              <a:lnSpc>
                <a:spcPct val="100000"/>
              </a:lnSpc>
              <a:spcBef>
                <a:spcPct val="0"/>
              </a:spcBef>
              <a:spcAft>
                <a:spcPct val="0"/>
              </a:spcAft>
              <a:buClrTx/>
              <a:buSzTx/>
              <a:buFontTx/>
              <a:buNone/>
              <a:defRPr/>
            </a:pPr>
            <a:r>
              <a:rPr kumimoji="0" lang="en-US" altLang="en-US" sz="2200" i="0" u="none" strike="noStrike" kern="120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rPr>
              <a:t>* </a:t>
            </a:r>
            <a:r>
              <a:rPr kumimoji="0" lang="vi-VN" altLang="en-US" sz="2200" i="0" u="none" strike="noStrike" kern="120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rPr>
              <a:t>Nếu </a:t>
            </a:r>
            <a:r>
              <a:rPr kumimoji="0" lang="en-US" altLang="vi-VN" sz="2200" i="0" u="none" strike="noStrike" kern="120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rPr>
              <a:t>thêm</a:t>
            </a:r>
            <a:r>
              <a:rPr kumimoji="0" lang="vi-VN" altLang="en-US" sz="2200" i="0" u="none" strike="noStrike" kern="120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rPr>
              <a:t>1 ở </a:t>
            </a:r>
            <a:r>
              <a:rPr kumimoji="0" lang="en-US" altLang="vi-VN" sz="2200" i="0" u="none" strike="noStrike" kern="120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rPr>
              <a:t>bất kì </a:t>
            </a:r>
            <a:r>
              <a:rPr kumimoji="0" lang="vi-VN" altLang="en-US" sz="2200" i="0" u="none" strike="noStrike" kern="120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rPr>
              <a:t>một số tự nhiên</a:t>
            </a:r>
            <a:r>
              <a:rPr kumimoji="0" lang="en-US" altLang="vi-VN" sz="2200" i="0" u="none" strike="noStrike" kern="120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rPr>
              <a:t> nào</a:t>
            </a:r>
            <a:r>
              <a:rPr kumimoji="0" lang="vi-VN" altLang="en-US" sz="2200" i="0" u="none" strike="noStrike" kern="120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rPr>
              <a:t> thì ta được số tự nhiên</a:t>
            </a:r>
            <a:r>
              <a:rPr kumimoji="0" lang="en-US" altLang="vi-VN" sz="2200" i="0" u="none" strike="noStrike" kern="120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rPr>
              <a:t> liền trước hay liền sau số đó? </a:t>
            </a:r>
          </a:p>
        </p:txBody>
      </p:sp>
      <p:sp>
        <p:nvSpPr>
          <p:cNvPr id="34854" name="Text Box 38"/>
          <p:cNvSpPr txBox="1">
            <a:spLocks noChangeArrowheads="1"/>
          </p:cNvSpPr>
          <p:nvPr/>
        </p:nvSpPr>
        <p:spPr bwMode="auto">
          <a:xfrm>
            <a:off x="246485" y="2800814"/>
            <a:ext cx="909661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42900" marR="0" lvl="0" indent="-342900" algn="l" defTabSz="762000" rtl="0" eaLnBrk="1" fontAlgn="base" latinLnBrk="0" hangingPunct="1">
              <a:lnSpc>
                <a:spcPct val="100000"/>
              </a:lnSpc>
              <a:spcBef>
                <a:spcPct val="50000"/>
              </a:spcBef>
              <a:spcAft>
                <a:spcPct val="0"/>
              </a:spcAft>
              <a:buClrTx/>
              <a:buSzTx/>
              <a:buFontTx/>
              <a:buChar char="-"/>
              <a:defRPr/>
            </a:pPr>
            <a:r>
              <a:rPr kumimoji="0" lang="vi-VN" altLang="en-US" sz="220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Bớt 1 ở bất kì số nào (khác số 0) cũng được số tự nhiên liền trước số đó.  </a:t>
            </a:r>
            <a:r>
              <a:rPr kumimoji="0" lang="vi-VN" altLang="en-US" sz="2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Không có số tự nhiên nào liền trước số 0  nên số 0 là số tự nhiên bé nhất</a:t>
            </a:r>
            <a:r>
              <a:rPr kumimoji="0" lang="vi-VN" altLang="en-US" sz="220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a:t>
            </a:r>
          </a:p>
        </p:txBody>
      </p:sp>
      <p:sp>
        <p:nvSpPr>
          <p:cNvPr id="30" name="Rectangle 2"/>
          <p:cNvSpPr txBox="1">
            <a:spLocks noChangeArrowheads="1"/>
          </p:cNvSpPr>
          <p:nvPr/>
        </p:nvSpPr>
        <p:spPr bwMode="auto">
          <a:xfrm>
            <a:off x="246485" y="3538396"/>
            <a:ext cx="9163524" cy="70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anose="030F0702030302020204" pitchFamily="66" charset="0"/>
              </a:defRPr>
            </a:lvl2pPr>
            <a:lvl3pPr algn="ctr" rtl="0" eaLnBrk="0" fontAlgn="base" hangingPunct="0">
              <a:spcBef>
                <a:spcPct val="0"/>
              </a:spcBef>
              <a:spcAft>
                <a:spcPct val="0"/>
              </a:spcAft>
              <a:defRPr sz="4400">
                <a:solidFill>
                  <a:schemeClr val="tx1"/>
                </a:solidFill>
                <a:latin typeface="Comic Sans MS" panose="030F0702030302020204" pitchFamily="66" charset="0"/>
              </a:defRPr>
            </a:lvl3pPr>
            <a:lvl4pPr algn="ctr" rtl="0" eaLnBrk="0" fontAlgn="base" hangingPunct="0">
              <a:spcBef>
                <a:spcPct val="0"/>
              </a:spcBef>
              <a:spcAft>
                <a:spcPct val="0"/>
              </a:spcAft>
              <a:defRPr sz="4400">
                <a:solidFill>
                  <a:schemeClr val="tx1"/>
                </a:solidFill>
                <a:latin typeface="Comic Sans MS" panose="030F0702030302020204" pitchFamily="66" charset="0"/>
              </a:defRPr>
            </a:lvl4pPr>
            <a:lvl5pPr algn="ctr" rtl="0" eaLnBrk="0" fontAlgn="base" hangingPunct="0">
              <a:spcBef>
                <a:spcPct val="0"/>
              </a:spcBef>
              <a:spcAft>
                <a:spcPct val="0"/>
              </a:spcAft>
              <a:defRPr sz="4400">
                <a:solidFill>
                  <a:schemeClr val="tx1"/>
                </a:solidFill>
                <a:latin typeface="Comic Sans MS" panose="030F0702030302020204" pitchFamily="66" charset="0"/>
              </a:defRPr>
            </a:lvl5pPr>
            <a:lvl6pPr marL="457200" algn="ctr" rtl="0" fontAlgn="base">
              <a:spcBef>
                <a:spcPct val="0"/>
              </a:spcBef>
              <a:spcAft>
                <a:spcPct val="0"/>
              </a:spcAft>
              <a:defRPr sz="4400">
                <a:solidFill>
                  <a:schemeClr val="tx1"/>
                </a:solidFill>
                <a:latin typeface="Comic Sans MS" panose="030F0702030302020204" pitchFamily="66" charset="0"/>
              </a:defRPr>
            </a:lvl6pPr>
            <a:lvl7pPr marL="914400" algn="ctr" rtl="0" fontAlgn="base">
              <a:spcBef>
                <a:spcPct val="0"/>
              </a:spcBef>
              <a:spcAft>
                <a:spcPct val="0"/>
              </a:spcAft>
              <a:defRPr sz="4400">
                <a:solidFill>
                  <a:schemeClr val="tx1"/>
                </a:solidFill>
                <a:latin typeface="Comic Sans MS" panose="030F0702030302020204" pitchFamily="66" charset="0"/>
              </a:defRPr>
            </a:lvl7pPr>
            <a:lvl8pPr marL="1371600" algn="ctr" rtl="0" fontAlgn="base">
              <a:spcBef>
                <a:spcPct val="0"/>
              </a:spcBef>
              <a:spcAft>
                <a:spcPct val="0"/>
              </a:spcAft>
              <a:defRPr sz="4400">
                <a:solidFill>
                  <a:schemeClr val="tx1"/>
                </a:solidFill>
                <a:latin typeface="Comic Sans MS" panose="030F0702030302020204" pitchFamily="66" charset="0"/>
              </a:defRPr>
            </a:lvl8pPr>
            <a:lvl9pPr marL="1828800" algn="ctr" rtl="0" fontAlgn="base">
              <a:spcBef>
                <a:spcPct val="0"/>
              </a:spcBef>
              <a:spcAft>
                <a:spcPct val="0"/>
              </a:spcAft>
              <a:defRPr sz="4400">
                <a:solidFill>
                  <a:schemeClr val="tx1"/>
                </a:solidFill>
                <a:latin typeface="Comic Sans MS" panose="030F0702030302020204" pitchFamily="66" charset="0"/>
              </a:defRPr>
            </a:lvl9pPr>
          </a:lstStyle>
          <a:p>
            <a:pPr defTabSz="914400" eaLnBrk="1" hangingPunct="1"/>
            <a:r>
              <a:rPr lang="en-US" altLang="en-US" sz="2200" kern="0" dirty="0">
                <a:solidFill>
                  <a:schemeClr val="tx2"/>
                </a:solidFill>
                <a:latin typeface="Times New Roman" panose="02020603050405020304" pitchFamily="18" charset="0"/>
                <a:cs typeface="Times New Roman" panose="02020603050405020304" pitchFamily="18" charset="0"/>
              </a:rPr>
              <a:t>* </a:t>
            </a:r>
            <a:r>
              <a:rPr lang="en-US" altLang="en-US" sz="2200" kern="0" dirty="0" err="1">
                <a:solidFill>
                  <a:schemeClr val="tx2"/>
                </a:solidFill>
                <a:latin typeface="Times New Roman" panose="02020603050405020304" pitchFamily="18" charset="0"/>
                <a:cs typeface="Times New Roman" panose="02020603050405020304" pitchFamily="18" charset="0"/>
              </a:rPr>
              <a:t>Trong</a:t>
            </a:r>
            <a:r>
              <a:rPr lang="en-US" altLang="en-US" sz="2200" kern="0" dirty="0">
                <a:solidFill>
                  <a:schemeClr val="tx2"/>
                </a:solidFill>
                <a:latin typeface="Times New Roman" panose="02020603050405020304" pitchFamily="18" charset="0"/>
                <a:cs typeface="Times New Roman" panose="02020603050405020304" pitchFamily="18" charset="0"/>
              </a:rPr>
              <a:t> </a:t>
            </a:r>
            <a:r>
              <a:rPr lang="en-US" altLang="en-US" sz="2200" kern="0" dirty="0" err="1">
                <a:solidFill>
                  <a:schemeClr val="tx2"/>
                </a:solidFill>
                <a:latin typeface="Times New Roman" panose="02020603050405020304" pitchFamily="18" charset="0"/>
                <a:cs typeface="Times New Roman" panose="02020603050405020304" pitchFamily="18" charset="0"/>
              </a:rPr>
              <a:t>dãy</a:t>
            </a:r>
            <a:r>
              <a:rPr lang="en-US" altLang="en-US" sz="2200" kern="0" dirty="0">
                <a:solidFill>
                  <a:schemeClr val="tx2"/>
                </a:solidFill>
                <a:latin typeface="Times New Roman" panose="02020603050405020304" pitchFamily="18" charset="0"/>
                <a:cs typeface="Times New Roman" panose="02020603050405020304" pitchFamily="18" charset="0"/>
              </a:rPr>
              <a:t> </a:t>
            </a:r>
            <a:r>
              <a:rPr lang="en-US" altLang="en-US" sz="2200" kern="0" dirty="0" err="1">
                <a:solidFill>
                  <a:schemeClr val="tx2"/>
                </a:solidFill>
                <a:latin typeface="Times New Roman" panose="02020603050405020304" pitchFamily="18" charset="0"/>
                <a:cs typeface="Times New Roman" panose="02020603050405020304" pitchFamily="18" charset="0"/>
              </a:rPr>
              <a:t>số</a:t>
            </a:r>
            <a:r>
              <a:rPr lang="en-US" altLang="en-US" sz="2200" kern="0" dirty="0">
                <a:solidFill>
                  <a:schemeClr val="tx2"/>
                </a:solidFill>
                <a:latin typeface="Times New Roman" panose="02020603050405020304" pitchFamily="18" charset="0"/>
                <a:cs typeface="Times New Roman" panose="02020603050405020304" pitchFamily="18" charset="0"/>
              </a:rPr>
              <a:t> </a:t>
            </a:r>
            <a:r>
              <a:rPr lang="en-US" altLang="en-US" sz="2200" kern="0" dirty="0" err="1">
                <a:solidFill>
                  <a:schemeClr val="tx2"/>
                </a:solidFill>
                <a:latin typeface="Times New Roman" panose="02020603050405020304" pitchFamily="18" charset="0"/>
                <a:cs typeface="Times New Roman" panose="02020603050405020304" pitchFamily="18" charset="0"/>
              </a:rPr>
              <a:t>tự</a:t>
            </a:r>
            <a:r>
              <a:rPr lang="en-US" altLang="en-US" sz="2200" kern="0" dirty="0">
                <a:solidFill>
                  <a:schemeClr val="tx2"/>
                </a:solidFill>
                <a:latin typeface="Times New Roman" panose="02020603050405020304" pitchFamily="18" charset="0"/>
                <a:cs typeface="Times New Roman" panose="02020603050405020304" pitchFamily="18" charset="0"/>
              </a:rPr>
              <a:t> </a:t>
            </a:r>
            <a:r>
              <a:rPr lang="en-US" altLang="en-US" sz="2200" kern="0" dirty="0" err="1">
                <a:solidFill>
                  <a:schemeClr val="tx2"/>
                </a:solidFill>
                <a:latin typeface="Times New Roman" panose="02020603050405020304" pitchFamily="18" charset="0"/>
                <a:cs typeface="Times New Roman" panose="02020603050405020304" pitchFamily="18" charset="0"/>
              </a:rPr>
              <a:t>nhiên</a:t>
            </a:r>
            <a:r>
              <a:rPr lang="en-US" altLang="en-US" sz="2200" kern="0" dirty="0">
                <a:solidFill>
                  <a:schemeClr val="tx2"/>
                </a:solidFill>
                <a:latin typeface="Times New Roman" panose="02020603050405020304" pitchFamily="18" charset="0"/>
                <a:cs typeface="Times New Roman" panose="02020603050405020304" pitchFamily="18" charset="0"/>
              </a:rPr>
              <a:t>, </a:t>
            </a:r>
            <a:r>
              <a:rPr lang="en-US" altLang="en-US" sz="2200" kern="0" dirty="0" err="1">
                <a:solidFill>
                  <a:schemeClr val="tx2"/>
                </a:solidFill>
                <a:latin typeface="Times New Roman" panose="02020603050405020304" pitchFamily="18" charset="0"/>
                <a:cs typeface="Times New Roman" panose="02020603050405020304" pitchFamily="18" charset="0"/>
              </a:rPr>
              <a:t>hai</a:t>
            </a:r>
            <a:r>
              <a:rPr lang="en-US" altLang="en-US" sz="2200" kern="0" dirty="0">
                <a:solidFill>
                  <a:schemeClr val="tx2"/>
                </a:solidFill>
                <a:latin typeface="Times New Roman" panose="02020603050405020304" pitchFamily="18" charset="0"/>
                <a:cs typeface="Times New Roman" panose="02020603050405020304" pitchFamily="18" charset="0"/>
              </a:rPr>
              <a:t> </a:t>
            </a:r>
            <a:r>
              <a:rPr lang="en-US" altLang="en-US" sz="2200" kern="0" dirty="0" err="1">
                <a:solidFill>
                  <a:schemeClr val="tx2"/>
                </a:solidFill>
                <a:latin typeface="Times New Roman" panose="02020603050405020304" pitchFamily="18" charset="0"/>
                <a:cs typeface="Times New Roman" panose="02020603050405020304" pitchFamily="18" charset="0"/>
              </a:rPr>
              <a:t>số</a:t>
            </a:r>
            <a:r>
              <a:rPr lang="en-US" altLang="en-US" sz="2200" kern="0" dirty="0">
                <a:solidFill>
                  <a:schemeClr val="tx2"/>
                </a:solidFill>
                <a:latin typeface="Times New Roman" panose="02020603050405020304" pitchFamily="18" charset="0"/>
                <a:cs typeface="Times New Roman" panose="02020603050405020304" pitchFamily="18" charset="0"/>
              </a:rPr>
              <a:t> </a:t>
            </a:r>
            <a:r>
              <a:rPr lang="en-US" altLang="en-US" sz="2200" kern="0" dirty="0" err="1">
                <a:solidFill>
                  <a:schemeClr val="tx2"/>
                </a:solidFill>
                <a:latin typeface="Times New Roman" panose="02020603050405020304" pitchFamily="18" charset="0"/>
                <a:cs typeface="Times New Roman" panose="02020603050405020304" pitchFamily="18" charset="0"/>
              </a:rPr>
              <a:t>liên</a:t>
            </a:r>
            <a:r>
              <a:rPr lang="en-US" altLang="en-US" sz="2200" kern="0" dirty="0">
                <a:solidFill>
                  <a:schemeClr val="tx2"/>
                </a:solidFill>
                <a:latin typeface="Times New Roman" panose="02020603050405020304" pitchFamily="18" charset="0"/>
                <a:cs typeface="Times New Roman" panose="02020603050405020304" pitchFamily="18" charset="0"/>
              </a:rPr>
              <a:t> </a:t>
            </a:r>
            <a:r>
              <a:rPr lang="en-US" altLang="en-US" sz="2200" kern="0" dirty="0" err="1">
                <a:solidFill>
                  <a:schemeClr val="tx2"/>
                </a:solidFill>
                <a:latin typeface="Times New Roman" panose="02020603050405020304" pitchFamily="18" charset="0"/>
                <a:cs typeface="Times New Roman" panose="02020603050405020304" pitchFamily="18" charset="0"/>
              </a:rPr>
              <a:t>tiếp</a:t>
            </a:r>
            <a:r>
              <a:rPr lang="en-US" altLang="en-US" sz="2200" kern="0" dirty="0">
                <a:solidFill>
                  <a:schemeClr val="tx2"/>
                </a:solidFill>
                <a:latin typeface="Times New Roman" panose="02020603050405020304" pitchFamily="18" charset="0"/>
                <a:cs typeface="Times New Roman" panose="02020603050405020304" pitchFamily="18" charset="0"/>
              </a:rPr>
              <a:t> h</a:t>
            </a:r>
            <a:r>
              <a:rPr lang="vi-VN" altLang="en-US" sz="2200" kern="0" dirty="0">
                <a:solidFill>
                  <a:schemeClr val="tx2"/>
                </a:solidFill>
                <a:latin typeface="Times New Roman" panose="02020603050405020304" pitchFamily="18" charset="0"/>
                <a:cs typeface="Times New Roman" panose="02020603050405020304" pitchFamily="18" charset="0"/>
              </a:rPr>
              <a:t>ơ</a:t>
            </a:r>
            <a:r>
              <a:rPr lang="en-US" altLang="en-US" sz="2200" kern="0" dirty="0">
                <a:solidFill>
                  <a:schemeClr val="tx2"/>
                </a:solidFill>
                <a:latin typeface="Times New Roman" panose="02020603050405020304" pitchFamily="18" charset="0"/>
                <a:cs typeface="Times New Roman" panose="02020603050405020304" pitchFamily="18" charset="0"/>
              </a:rPr>
              <a:t>n </a:t>
            </a:r>
            <a:r>
              <a:rPr lang="en-US" altLang="en-US" sz="2200" kern="0" dirty="0" err="1">
                <a:solidFill>
                  <a:schemeClr val="tx2"/>
                </a:solidFill>
                <a:latin typeface="Times New Roman" panose="02020603050405020304" pitchFamily="18" charset="0"/>
                <a:cs typeface="Times New Roman" panose="02020603050405020304" pitchFamily="18" charset="0"/>
              </a:rPr>
              <a:t>hoặc</a:t>
            </a:r>
            <a:r>
              <a:rPr lang="en-US" altLang="en-US" sz="2200" kern="0" dirty="0">
                <a:solidFill>
                  <a:schemeClr val="tx2"/>
                </a:solidFill>
                <a:latin typeface="Times New Roman" panose="02020603050405020304" pitchFamily="18" charset="0"/>
                <a:cs typeface="Times New Roman" panose="02020603050405020304" pitchFamily="18" charset="0"/>
              </a:rPr>
              <a:t> </a:t>
            </a:r>
            <a:r>
              <a:rPr lang="en-US" altLang="en-US" sz="2200" kern="0" dirty="0" err="1">
                <a:solidFill>
                  <a:schemeClr val="tx2"/>
                </a:solidFill>
                <a:latin typeface="Times New Roman" panose="02020603050405020304" pitchFamily="18" charset="0"/>
                <a:cs typeface="Times New Roman" panose="02020603050405020304" pitchFamily="18" charset="0"/>
              </a:rPr>
              <a:t>kém</a:t>
            </a:r>
            <a:r>
              <a:rPr lang="en-US" altLang="en-US" sz="2200" kern="0" dirty="0">
                <a:solidFill>
                  <a:schemeClr val="tx2"/>
                </a:solidFill>
                <a:latin typeface="Times New Roman" panose="02020603050405020304" pitchFamily="18" charset="0"/>
                <a:cs typeface="Times New Roman" panose="02020603050405020304" pitchFamily="18" charset="0"/>
              </a:rPr>
              <a:t> </a:t>
            </a:r>
            <a:r>
              <a:rPr lang="en-US" altLang="en-US" sz="2200" kern="0" dirty="0" err="1">
                <a:solidFill>
                  <a:schemeClr val="tx2"/>
                </a:solidFill>
                <a:latin typeface="Times New Roman" panose="02020603050405020304" pitchFamily="18" charset="0"/>
                <a:cs typeface="Times New Roman" panose="02020603050405020304" pitchFamily="18" charset="0"/>
              </a:rPr>
              <a:t>nhau</a:t>
            </a:r>
            <a:r>
              <a:rPr lang="en-US" altLang="en-US" sz="2200" kern="0" dirty="0">
                <a:solidFill>
                  <a:schemeClr val="tx2"/>
                </a:solidFill>
                <a:latin typeface="Times New Roman" panose="02020603050405020304" pitchFamily="18" charset="0"/>
                <a:cs typeface="Times New Roman" panose="02020603050405020304" pitchFamily="18" charset="0"/>
              </a:rPr>
              <a:t> </a:t>
            </a:r>
            <a:r>
              <a:rPr lang="en-US" altLang="en-US" sz="2200" kern="0" dirty="0" err="1">
                <a:solidFill>
                  <a:schemeClr val="tx2"/>
                </a:solidFill>
                <a:latin typeface="Times New Roman" panose="02020603050405020304" pitchFamily="18" charset="0"/>
                <a:cs typeface="Times New Roman" panose="02020603050405020304" pitchFamily="18" charset="0"/>
              </a:rPr>
              <a:t>mấy</a:t>
            </a:r>
            <a:r>
              <a:rPr lang="en-US" altLang="en-US" sz="2200" kern="0" dirty="0">
                <a:solidFill>
                  <a:schemeClr val="tx2"/>
                </a:solidFill>
                <a:latin typeface="Times New Roman" panose="02020603050405020304" pitchFamily="18" charset="0"/>
                <a:cs typeface="Times New Roman" panose="02020603050405020304" pitchFamily="18" charset="0"/>
              </a:rPr>
              <a:t> </a:t>
            </a:r>
            <a:r>
              <a:rPr lang="vi-VN" altLang="en-US" sz="2200" kern="0" dirty="0">
                <a:solidFill>
                  <a:schemeClr val="tx2"/>
                </a:solidFill>
                <a:latin typeface="Times New Roman" panose="02020603050405020304" pitchFamily="18" charset="0"/>
                <a:cs typeface="Times New Roman" panose="02020603050405020304" pitchFamily="18" charset="0"/>
              </a:rPr>
              <a:t>đơ</a:t>
            </a:r>
            <a:r>
              <a:rPr lang="en-US" altLang="en-US" sz="2200" kern="0" dirty="0">
                <a:solidFill>
                  <a:schemeClr val="tx2"/>
                </a:solidFill>
                <a:latin typeface="Times New Roman" panose="02020603050405020304" pitchFamily="18" charset="0"/>
                <a:cs typeface="Times New Roman" panose="02020603050405020304" pitchFamily="18" charset="0"/>
              </a:rPr>
              <a:t>n </a:t>
            </a:r>
            <a:r>
              <a:rPr lang="en-US" altLang="en-US" sz="2200" kern="0" dirty="0" err="1">
                <a:solidFill>
                  <a:schemeClr val="tx2"/>
                </a:solidFill>
                <a:latin typeface="Times New Roman" panose="02020603050405020304" pitchFamily="18" charset="0"/>
                <a:cs typeface="Times New Roman" panose="02020603050405020304" pitchFamily="18" charset="0"/>
              </a:rPr>
              <a:t>vị</a:t>
            </a:r>
            <a:r>
              <a:rPr lang="en-US" altLang="en-US" sz="2200" kern="0" dirty="0">
                <a:solidFill>
                  <a:schemeClr val="tx2"/>
                </a:solidFill>
                <a:latin typeface="Times New Roman" panose="02020603050405020304" pitchFamily="18" charset="0"/>
                <a:cs typeface="Times New Roman" panose="02020603050405020304" pitchFamily="18" charset="0"/>
              </a:rPr>
              <a:t> ?</a:t>
            </a:r>
          </a:p>
        </p:txBody>
      </p:sp>
      <p:sp>
        <p:nvSpPr>
          <p:cNvPr id="29" name="Text Box 7"/>
          <p:cNvSpPr txBox="1"/>
          <p:nvPr/>
        </p:nvSpPr>
        <p:spPr>
          <a:xfrm>
            <a:off x="403205" y="3747091"/>
            <a:ext cx="9163524" cy="429895"/>
          </a:xfrm>
          <a:prstGeom prst="rect">
            <a:avLst/>
          </a:prstGeom>
          <a:noFill/>
          <a:ln w="9525">
            <a:noFill/>
          </a:ln>
        </p:spPr>
        <p:txBody>
          <a:bodyPr wrap="square">
            <a:spAutoFit/>
          </a:bodyPr>
          <a:lstStyle/>
          <a:p>
            <a:pPr defTabSz="762000" fontAlgn="base">
              <a:spcBef>
                <a:spcPct val="50000"/>
              </a:spcBef>
              <a:spcAft>
                <a:spcPct val="0"/>
              </a:spcAft>
            </a:pPr>
            <a:r>
              <a:rPr lang="vi-VN" altLang="en-US" sz="2200" b="1" dirty="0">
                <a:solidFill>
                  <a:srgbClr val="FF0000"/>
                </a:solidFill>
                <a:latin typeface="Times New Roman" panose="02020603050405020304" pitchFamily="18" charset="0"/>
                <a:cs typeface="Times New Roman" panose="02020603050405020304" pitchFamily="18" charset="0"/>
              </a:rPr>
              <a:t>- Trong dãy số tự nhiên, hai số liên tiếp thì hơn hoặc kém nhau 1 đơn vị.</a:t>
            </a:r>
            <a:endParaRPr lang="vi-VN" altLang="en-US" sz="2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p:tgtEl>
                                          <p:spTgt spid="5"/>
                                        </p:tgtEl>
                                        <p:attrNameLst>
                                          <p:attrName>ppt_y</p:attrName>
                                        </p:attrNameLst>
                                      </p:cBhvr>
                                      <p:tavLst>
                                        <p:tav tm="0">
                                          <p:val>
                                            <p:strVal val="#ppt_y+#ppt_h*1.125000"/>
                                          </p:val>
                                        </p:tav>
                                        <p:tav tm="100000">
                                          <p:val>
                                            <p:strVal val="#ppt_y"/>
                                          </p:val>
                                        </p:tav>
                                      </p:tavLst>
                                    </p:anim>
                                    <p:animEffect transition="in" filter="wipe(up)">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2" nodeType="clickEffect">
                                  <p:stCondLst>
                                    <p:cond delay="0"/>
                                  </p:stCondLst>
                                  <p:childTnLst>
                                    <p:animEffect transition="out" filter="blinds(horizontal)">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34853"/>
                                        </p:tgtEl>
                                        <p:attrNameLst>
                                          <p:attrName>style.visibility</p:attrName>
                                        </p:attrNameLst>
                                      </p:cBhvr>
                                      <p:to>
                                        <p:strVal val="visible"/>
                                      </p:to>
                                    </p:set>
                                    <p:animEffect transition="in" filter="box(in)">
                                      <p:cBhvr>
                                        <p:cTn id="25" dur="2000"/>
                                        <p:tgtEl>
                                          <p:spTgt spid="34853"/>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34848"/>
                                        </p:tgtEl>
                                        <p:attrNameLst>
                                          <p:attrName>style.visibility</p:attrName>
                                        </p:attrNameLst>
                                      </p:cBhvr>
                                      <p:to>
                                        <p:strVal val="visible"/>
                                      </p:to>
                                    </p:set>
                                    <p:animEffect transition="in" filter="checkerboard(across)">
                                      <p:cBhvr>
                                        <p:cTn id="30" dur="500"/>
                                        <p:tgtEl>
                                          <p:spTgt spid="34848"/>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xit" presetSubtype="10" fill="hold" grpId="2" nodeType="clickEffect">
                                  <p:stCondLst>
                                    <p:cond delay="0"/>
                                  </p:stCondLst>
                                  <p:childTnLst>
                                    <p:animEffect transition="out" filter="blinds(horizontal)">
                                      <p:cBhvr>
                                        <p:cTn id="34" dur="500"/>
                                        <p:tgtEl>
                                          <p:spTgt spid="34848"/>
                                        </p:tgtEl>
                                      </p:cBhvr>
                                    </p:animEffect>
                                    <p:set>
                                      <p:cBhvr>
                                        <p:cTn id="35" dur="1" fill="hold">
                                          <p:stCondLst>
                                            <p:cond delay="499"/>
                                          </p:stCondLst>
                                        </p:cTn>
                                        <p:tgtEl>
                                          <p:spTgt spid="3484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1" nodeType="clickEffect">
                                  <p:stCondLst>
                                    <p:cond delay="0"/>
                                  </p:stCondLst>
                                  <p:iterate type="lt">
                                    <p:tmPct val="0"/>
                                  </p:iterate>
                                  <p:childTnLst>
                                    <p:set>
                                      <p:cBhvr>
                                        <p:cTn id="39" dur="1" fill="hold">
                                          <p:stCondLst>
                                            <p:cond delay="0"/>
                                          </p:stCondLst>
                                        </p:cTn>
                                        <p:tgtEl>
                                          <p:spTgt spid="34854"/>
                                        </p:tgtEl>
                                        <p:attrNameLst>
                                          <p:attrName>style.visibility</p:attrName>
                                        </p:attrNameLst>
                                      </p:cBhvr>
                                      <p:to>
                                        <p:strVal val="visible"/>
                                      </p:to>
                                    </p:set>
                                    <p:animEffect transition="in" filter="circle(in)">
                                      <p:cBhvr>
                                        <p:cTn id="40" dur="2000"/>
                                        <p:tgtEl>
                                          <p:spTgt spid="34854"/>
                                        </p:tgtEl>
                                      </p:cBhvr>
                                    </p:animEffect>
                                  </p:childTnLst>
                                </p:cTn>
                              </p:par>
                            </p:childTnLst>
                          </p:cTn>
                        </p:par>
                      </p:childTnLst>
                    </p:cTn>
                  </p:par>
                  <p:par>
                    <p:cTn id="41" fill="hold">
                      <p:stCondLst>
                        <p:cond delay="indefinite"/>
                      </p:stCondLst>
                      <p:childTnLst>
                        <p:par>
                          <p:cTn id="42" fill="hold">
                            <p:stCondLst>
                              <p:cond delay="0"/>
                            </p:stCondLst>
                            <p:childTnLst>
                              <p:par>
                                <p:cTn id="43" presetID="50" presetClass="entr" presetSubtype="0" decel="10000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1000" fill="hold"/>
                                        <p:tgtEl>
                                          <p:spTgt spid="30"/>
                                        </p:tgtEl>
                                        <p:attrNameLst>
                                          <p:attrName>ppt_w</p:attrName>
                                        </p:attrNameLst>
                                      </p:cBhvr>
                                      <p:tavLst>
                                        <p:tav tm="0">
                                          <p:val>
                                            <p:strVal val="#ppt_w+.3"/>
                                          </p:val>
                                        </p:tav>
                                        <p:tav tm="100000">
                                          <p:val>
                                            <p:strVal val="#ppt_w"/>
                                          </p:val>
                                        </p:tav>
                                      </p:tavLst>
                                    </p:anim>
                                    <p:anim calcmode="lin" valueType="num">
                                      <p:cBhvr>
                                        <p:cTn id="46" dur="1000" fill="hold"/>
                                        <p:tgtEl>
                                          <p:spTgt spid="30"/>
                                        </p:tgtEl>
                                        <p:attrNameLst>
                                          <p:attrName>ppt_h</p:attrName>
                                        </p:attrNameLst>
                                      </p:cBhvr>
                                      <p:tavLst>
                                        <p:tav tm="0">
                                          <p:val>
                                            <p:strVal val="#ppt_h"/>
                                          </p:val>
                                        </p:tav>
                                        <p:tav tm="100000">
                                          <p:val>
                                            <p:strVal val="#ppt_h"/>
                                          </p:val>
                                        </p:tav>
                                      </p:tavLst>
                                    </p:anim>
                                    <p:animEffect transition="in" filter="fade">
                                      <p:cBhvr>
                                        <p:cTn id="47" dur="10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xit" presetSubtype="10" fill="hold" grpId="1" nodeType="clickEffect">
                                  <p:stCondLst>
                                    <p:cond delay="0"/>
                                  </p:stCondLst>
                                  <p:childTnLst>
                                    <p:animEffect transition="out" filter="blinds(horizontal)">
                                      <p:cBhvr>
                                        <p:cTn id="51" dur="500"/>
                                        <p:tgtEl>
                                          <p:spTgt spid="30"/>
                                        </p:tgtEl>
                                      </p:cBhvr>
                                    </p:animEffect>
                                    <p:set>
                                      <p:cBhvr>
                                        <p:cTn id="52" dur="1" fill="hold">
                                          <p:stCondLst>
                                            <p:cond delay="499"/>
                                          </p:stCondLst>
                                        </p:cTn>
                                        <p:tgtEl>
                                          <p:spTgt spid="30"/>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1000" fill="hold"/>
                                        <p:tgtEl>
                                          <p:spTgt spid="29"/>
                                        </p:tgtEl>
                                        <p:attrNameLst>
                                          <p:attrName>ppt_x</p:attrName>
                                        </p:attrNameLst>
                                      </p:cBhvr>
                                      <p:tavLst>
                                        <p:tav tm="0">
                                          <p:val>
                                            <p:strVal val="1+#ppt_w/2"/>
                                          </p:val>
                                        </p:tav>
                                        <p:tav tm="100000">
                                          <p:val>
                                            <p:strVal val="#ppt_x"/>
                                          </p:val>
                                        </p:tav>
                                      </p:tavLst>
                                    </p:anim>
                                    <p:anim calcmode="lin" valueType="num">
                                      <p:cBhvr additive="base">
                                        <p:cTn id="58" dur="10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34853" grpId="0"/>
      <p:bldP spid="34853" grpId="1"/>
      <p:bldP spid="34848" grpId="0"/>
      <p:bldP spid="34848" grpId="1"/>
      <p:bldP spid="34848" grpId="2"/>
      <p:bldP spid="5" grpId="0"/>
      <p:bldP spid="5" grpId="1"/>
      <p:bldP spid="5" grpId="2"/>
      <p:bldP spid="34854" grpId="1"/>
      <p:bldP spid="30" grpId="0"/>
      <p:bldP spid="30" grpId="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422400" y="495300"/>
            <a:ext cx="9144000" cy="952500"/>
          </a:xfrm>
        </p:spPr>
        <p:txBody>
          <a:bodyPr/>
          <a:lstStyle/>
          <a:p>
            <a:pPr eaLnBrk="1" hangingPunct="1"/>
            <a:r>
              <a:rPr lang="en-US" sz="2800" b="1" u="sng" dirty="0" err="1">
                <a:solidFill>
                  <a:schemeClr val="tx1"/>
                </a:solidFill>
                <a:latin typeface="Candara" panose="020E0502030303020204" pitchFamily="34" charset="0"/>
              </a:rPr>
              <a:t>Đặc</a:t>
            </a:r>
            <a:r>
              <a:rPr lang="en-US" sz="2800" b="1" u="sng" dirty="0">
                <a:solidFill>
                  <a:schemeClr val="tx1"/>
                </a:solidFill>
                <a:latin typeface="Candara" panose="020E0502030303020204" pitchFamily="34" charset="0"/>
              </a:rPr>
              <a:t> </a:t>
            </a:r>
            <a:r>
              <a:rPr lang="en-US" sz="2800" b="1" u="sng" dirty="0" err="1">
                <a:solidFill>
                  <a:schemeClr val="tx1"/>
                </a:solidFill>
                <a:latin typeface="Candara" panose="020E0502030303020204" pitchFamily="34" charset="0"/>
              </a:rPr>
              <a:t>điểm</a:t>
            </a:r>
            <a:r>
              <a:rPr lang="en-US" sz="2800" b="1" u="sng" dirty="0">
                <a:solidFill>
                  <a:schemeClr val="tx1"/>
                </a:solidFill>
                <a:latin typeface="Candara" panose="020E0502030303020204" pitchFamily="34" charset="0"/>
              </a:rPr>
              <a:t> </a:t>
            </a:r>
            <a:r>
              <a:rPr lang="en-US" sz="2800" b="1" u="sng" dirty="0" err="1">
                <a:solidFill>
                  <a:schemeClr val="tx1"/>
                </a:solidFill>
                <a:latin typeface="Candara" panose="020E0502030303020204" pitchFamily="34" charset="0"/>
              </a:rPr>
              <a:t>của</a:t>
            </a:r>
            <a:r>
              <a:rPr lang="en-US" sz="2800" b="1" u="sng" dirty="0">
                <a:solidFill>
                  <a:schemeClr val="tx1"/>
                </a:solidFill>
                <a:latin typeface="Candara" panose="020E0502030303020204" pitchFamily="34" charset="0"/>
              </a:rPr>
              <a:t> </a:t>
            </a:r>
            <a:r>
              <a:rPr lang="en-US" sz="2800" b="1" u="sng" dirty="0" err="1">
                <a:solidFill>
                  <a:schemeClr val="tx1"/>
                </a:solidFill>
                <a:latin typeface="Candara" panose="020E0502030303020204" pitchFamily="34" charset="0"/>
              </a:rPr>
              <a:t>dãy</a:t>
            </a:r>
            <a:r>
              <a:rPr lang="en-US" sz="2800" b="1" u="sng" dirty="0">
                <a:solidFill>
                  <a:schemeClr val="tx1"/>
                </a:solidFill>
                <a:latin typeface="Candara" panose="020E0502030303020204" pitchFamily="34" charset="0"/>
              </a:rPr>
              <a:t> </a:t>
            </a:r>
            <a:r>
              <a:rPr lang="en-US" sz="2800" b="1" u="sng" dirty="0" err="1">
                <a:solidFill>
                  <a:schemeClr val="tx1"/>
                </a:solidFill>
                <a:latin typeface="Candara" panose="020E0502030303020204" pitchFamily="34" charset="0"/>
              </a:rPr>
              <a:t>số</a:t>
            </a:r>
            <a:r>
              <a:rPr lang="en-US" sz="2800" b="1" u="sng" dirty="0">
                <a:solidFill>
                  <a:schemeClr val="tx1"/>
                </a:solidFill>
                <a:latin typeface="Candara" panose="020E0502030303020204" pitchFamily="34" charset="0"/>
              </a:rPr>
              <a:t> </a:t>
            </a:r>
            <a:r>
              <a:rPr lang="en-US" sz="2800" b="1" u="sng" dirty="0" err="1">
                <a:solidFill>
                  <a:schemeClr val="tx1"/>
                </a:solidFill>
                <a:latin typeface="Candara" panose="020E0502030303020204" pitchFamily="34" charset="0"/>
              </a:rPr>
              <a:t>tự</a:t>
            </a:r>
            <a:r>
              <a:rPr lang="en-US" sz="2800" b="1" u="sng" dirty="0">
                <a:solidFill>
                  <a:schemeClr val="tx1"/>
                </a:solidFill>
                <a:latin typeface="Candara" panose="020E0502030303020204" pitchFamily="34" charset="0"/>
              </a:rPr>
              <a:t> </a:t>
            </a:r>
            <a:r>
              <a:rPr lang="en-US" sz="2800" b="1" u="sng" dirty="0" err="1">
                <a:solidFill>
                  <a:schemeClr val="tx1"/>
                </a:solidFill>
                <a:latin typeface="Candara" panose="020E0502030303020204" pitchFamily="34" charset="0"/>
              </a:rPr>
              <a:t>nhiên</a:t>
            </a:r>
            <a:endParaRPr lang="en-US" sz="2800" b="1" u="sng" dirty="0">
              <a:solidFill>
                <a:schemeClr val="tx1"/>
              </a:solidFill>
              <a:latin typeface="Candara" panose="020E0502030303020204" pitchFamily="34" charset="0"/>
            </a:endParaRPr>
          </a:p>
        </p:txBody>
      </p:sp>
      <p:sp>
        <p:nvSpPr>
          <p:cNvPr id="8" name="Text Box 6"/>
          <p:cNvSpPr>
            <a:spLocks noChangeArrowheads="1"/>
          </p:cNvSpPr>
          <p:nvPr/>
        </p:nvSpPr>
        <p:spPr bwMode="auto">
          <a:xfrm>
            <a:off x="889000" y="1523735"/>
            <a:ext cx="8569325" cy="1939925"/>
          </a:xfrm>
          <a:prstGeom prst="roundRect">
            <a:avLst>
              <a:gd name="adj" fmla="val 16667"/>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vi-VN" altLang="en-US" sz="3600" b="1">
                <a:solidFill>
                  <a:srgbClr val="0000FF"/>
                </a:solidFill>
                <a:latin typeface="Times New Roman" panose="02020603050405020304" pitchFamily="18" charset="0"/>
                <a:cs typeface="Times New Roman" panose="02020603050405020304" pitchFamily="18" charset="0"/>
              </a:rPr>
              <a:t>Không có số tự nhiên lớn nhất, 0 là số tự nhiên bé nhất, 2 số tự nhiên liên tiếp nhau thì hơn hoặc kém nhau 1 đơn vị.</a:t>
            </a:r>
          </a:p>
        </p:txBody>
      </p:sp>
    </p:spTree>
  </p:cSld>
  <p:clrMapOvr>
    <a:masterClrMapping/>
  </p:clrMapOvr>
  <p:transition>
    <p:wheel spokes="1"/>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1000" fill="hold"/>
                                        <p:tgtEl>
                                          <p:spTgt spid="16386"/>
                                        </p:tgtEl>
                                        <p:attrNameLst>
                                          <p:attrName>ppt_x</p:attrName>
                                        </p:attrNameLst>
                                      </p:cBhvr>
                                      <p:tavLst>
                                        <p:tav tm="0">
                                          <p:val>
                                            <p:strVal val="#ppt_x"/>
                                          </p:val>
                                        </p:tav>
                                        <p:tav tm="100000">
                                          <p:val>
                                            <p:strVal val="#ppt_x"/>
                                          </p:val>
                                        </p:tav>
                                      </p:tavLst>
                                    </p:anim>
                                    <p:anim calcmode="lin" valueType="num">
                                      <p:cBhvr additive="base">
                                        <p:cTn id="8" dur="1000" fill="hold"/>
                                        <p:tgtEl>
                                          <p:spTgt spid="163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edge">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1498600" y="1841500"/>
            <a:ext cx="6934200" cy="1446550"/>
          </a:xfrm>
          <a:prstGeom prst="rect">
            <a:avLst/>
          </a:prstGeom>
          <a:noFill/>
        </p:spPr>
        <p:txBody>
          <a:bodyPr wrap="square" rtlCol="0">
            <a:spAutoFit/>
          </a:bodyPr>
          <a:lstStyle/>
          <a:p>
            <a:pPr algn="ctr" defTabSz="914400"/>
            <a:r>
              <a:rPr lang="en-US" sz="8800" b="1" dirty="0" err="1">
                <a:ln w="1905"/>
                <a:solidFill>
                  <a:srgbClr val="FF0000"/>
                </a:solidFill>
                <a:effectLst>
                  <a:innerShdw blurRad="69850" dist="43180" dir="5400000">
                    <a:srgbClr val="000000">
                      <a:alpha val="65000"/>
                    </a:srgbClr>
                  </a:innerShdw>
                </a:effectLst>
              </a:rPr>
              <a:t>Luyện</a:t>
            </a:r>
            <a:r>
              <a:rPr lang="en-US" sz="8800" b="1" dirty="0">
                <a:ln w="1905"/>
                <a:solidFill>
                  <a:srgbClr val="FF0000"/>
                </a:solidFill>
                <a:effectLst>
                  <a:innerShdw blurRad="69850" dist="43180" dir="5400000">
                    <a:srgbClr val="000000">
                      <a:alpha val="65000"/>
                    </a:srgbClr>
                  </a:innerShdw>
                </a:effectLst>
              </a:rPr>
              <a:t> </a:t>
            </a:r>
            <a:r>
              <a:rPr lang="en-US" sz="8800" b="1" dirty="0" err="1">
                <a:ln w="1905"/>
                <a:solidFill>
                  <a:srgbClr val="FF0000"/>
                </a:solidFill>
                <a:effectLst>
                  <a:innerShdw blurRad="69850" dist="43180" dir="5400000">
                    <a:srgbClr val="000000">
                      <a:alpha val="65000"/>
                    </a:srgbClr>
                  </a:innerShdw>
                </a:effectLst>
              </a:rPr>
              <a:t>tập</a:t>
            </a:r>
            <a:endParaRPr lang="en-US" sz="8800" b="1" dirty="0">
              <a:ln w="1905"/>
              <a:solidFill>
                <a:srgbClr val="FF0000"/>
              </a:solidFill>
              <a:effectLst>
                <a:innerShdw blurRad="69850" dist="43180" dir="5400000">
                  <a:srgbClr val="000000">
                    <a:alpha val="65000"/>
                  </a:srgbClr>
                </a:innerShdw>
              </a:effectLst>
            </a:endParaRP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865</Words>
  <Application>Microsoft Office PowerPoint</Application>
  <PresentationFormat>Custom</PresentationFormat>
  <Paragraphs>101</Paragraphs>
  <Slides>14</Slides>
  <Notes>3</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14</vt:i4>
      </vt:variant>
    </vt:vector>
  </HeadingPairs>
  <TitlesOfParts>
    <vt:vector size="29" baseType="lpstr">
      <vt:lpstr>.VnTime</vt:lpstr>
      <vt:lpstr>Arial</vt:lpstr>
      <vt:lpstr>Calibri</vt:lpstr>
      <vt:lpstr>Calibri Light</vt:lpstr>
      <vt:lpstr>Candara</vt:lpstr>
      <vt:lpstr>Century Gothic</vt:lpstr>
      <vt:lpstr>Comic Sans MS</vt:lpstr>
      <vt:lpstr>Times New Roman</vt:lpstr>
      <vt:lpstr>Wingdings 3</vt:lpstr>
      <vt:lpstr>Custom Design</vt:lpstr>
      <vt:lpstr>7_Office Theme</vt:lpstr>
      <vt:lpstr>Office Theme</vt:lpstr>
      <vt:lpstr>3_Office Theme</vt:lpstr>
      <vt:lpstr>1_Default Design</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Đặc điểm của dãy số tự nhiên</vt:lpstr>
      <vt:lpstr>PowerPoint Presentation</vt:lpstr>
      <vt:lpstr>1. Viết số tự nhiên liền sau của mỗi số vào ô trống :</vt:lpstr>
      <vt:lpstr>2. Viết số tự nhiên liền trước của mỗi số vào ô trống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GVCB Hoàng Hương Duyên</cp:lastModifiedBy>
  <cp:revision>87</cp:revision>
  <dcterms:created xsi:type="dcterms:W3CDTF">2019-08-13T13:05:00Z</dcterms:created>
  <dcterms:modified xsi:type="dcterms:W3CDTF">2022-09-14T18:01:18Z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0985DE59093F480FA75570BE98A0FD79</vt:lpwstr>
  </property>
  <property fmtid="{D5CDD505-2E9C-101B-9397-08002B2CF9AE}" pid="3" name="KSOProductBuildVer">
    <vt:lpwstr>1033-11.2.0.10351</vt:lpwstr>
  </property>
</Properties>
</file>