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sldIdLst>
    <p:sldId id="257" r:id="rId3"/>
    <p:sldId id="256" r:id="rId4"/>
    <p:sldId id="386" r:id="rId5"/>
    <p:sldId id="258" r:id="rId6"/>
    <p:sldId id="259" r:id="rId7"/>
    <p:sldId id="260" r:id="rId8"/>
    <p:sldId id="267" r:id="rId9"/>
    <p:sldId id="261" r:id="rId10"/>
    <p:sldId id="262" r:id="rId11"/>
    <p:sldId id="263" r:id="rId12"/>
    <p:sldId id="264" r:id="rId13"/>
    <p:sldId id="265" r:id="rId14"/>
    <p:sldId id="266" r:id="rId15"/>
    <p:sldId id="268" r:id="rId16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43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gs" Target="tags/tag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EC6445-06C4-48BA-B42D-5CA5BBBBB2AB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1B5923-3746-4CED-BA54-BB9B45B3BB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326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B5923-3746-4CED-BA54-BB9B45B3BBB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985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E081-FABE-4AF3-A735-CF57B793BA2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CCDC6-BA51-49FC-89E4-AA022465A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33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E081-FABE-4AF3-A735-CF57B793BA2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CCDC6-BA51-49FC-89E4-AA022465A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740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E081-FABE-4AF3-A735-CF57B793BA2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CCDC6-BA51-49FC-89E4-AA022465A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578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E081-FABE-4AF3-A735-CF57B793BA2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CCDC6-BA51-49FC-89E4-AA022465A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2666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E081-FABE-4AF3-A735-CF57B793BA2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CCDC6-BA51-49FC-89E4-AA022465A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122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E081-FABE-4AF3-A735-CF57B793BA2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CCDC6-BA51-49FC-89E4-AA022465A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3738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E081-FABE-4AF3-A735-CF57B793BA2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CCDC6-BA51-49FC-89E4-AA022465A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9280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E081-FABE-4AF3-A735-CF57B793BA2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CCDC6-BA51-49FC-89E4-AA022465A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0299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E081-FABE-4AF3-A735-CF57B793BA2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CCDC6-BA51-49FC-89E4-AA022465A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415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E081-FABE-4AF3-A735-CF57B793BA2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CCDC6-BA51-49FC-89E4-AA022465A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7256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111"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" y="4610926"/>
            <a:ext cx="9144011" cy="224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883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E081-FABE-4AF3-A735-CF57B793BA2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CCDC6-BA51-49FC-89E4-AA022465A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3314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111"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" y="4610926"/>
            <a:ext cx="9144011" cy="224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038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661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3D3F9F-ACD9-488C-83AD-AED08AE1FCA5}" type="datetimeFigureOut">
              <a:rPr lang="zh-CN" altLang="en-US" smtClean="0"/>
              <a:t>2022/9/16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C4C78C1-3AEF-4BED-B725-E77D0456D9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9768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3D3F9F-ACD9-488C-83AD-AED08AE1FCA5}" type="datetimeFigureOut">
              <a:rPr lang="zh-CN" altLang="en-US" smtClean="0"/>
              <a:t>2022/9/16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C4C78C1-3AEF-4BED-B725-E77D0456D9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8720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3D3F9F-ACD9-488C-83AD-AED08AE1FCA5}" type="datetimeFigureOut">
              <a:rPr lang="zh-CN" altLang="en-US" smtClean="0"/>
              <a:t>2022/9/16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C4C78C1-3AEF-4BED-B725-E77D0456D9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9341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3D3F9F-ACD9-488C-83AD-AED08AE1FCA5}" type="datetimeFigureOut">
              <a:rPr lang="zh-CN" altLang="en-US" smtClean="0"/>
              <a:t>2022/9/16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C4C78C1-3AEF-4BED-B725-E77D0456D9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9037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3D3F9F-ACD9-488C-83AD-AED08AE1FCA5}" type="datetimeFigureOut">
              <a:rPr lang="zh-CN" altLang="en-US" smtClean="0"/>
              <a:t>2022/9/16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C4C78C1-3AEF-4BED-B725-E77D0456D9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9426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3D3F9F-ACD9-488C-83AD-AED08AE1FCA5}" type="datetimeFigureOut">
              <a:rPr lang="zh-CN" altLang="en-US" smtClean="0"/>
              <a:t>2022/9/16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C4C78C1-3AEF-4BED-B725-E77D0456D9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688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3D3F9F-ACD9-488C-83AD-AED08AE1FCA5}" type="datetimeFigureOut">
              <a:rPr lang="zh-CN" altLang="en-US" smtClean="0"/>
              <a:t>2022/9/16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C4C78C1-3AEF-4BED-B725-E77D0456D9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3837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3D3F9F-ACD9-488C-83AD-AED08AE1FCA5}" type="datetimeFigureOut">
              <a:rPr lang="zh-CN" altLang="en-US" smtClean="0"/>
              <a:t>2022/9/16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C4C78C1-3AEF-4BED-B725-E77D0456D9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6485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E081-FABE-4AF3-A735-CF57B793BA2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CCDC6-BA51-49FC-89E4-AA022465A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3682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E26BC15-B161-4C75-9B3A-128C91250747}" type="datetimeFigureOut">
              <a:rPr lang="zh-CN" altLang="en-US" smtClean="0"/>
              <a:t>2022/9/16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8B4E113-1DE2-475C-BE03-FB3C594330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0478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E081-FABE-4AF3-A735-CF57B793BA2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CCDC6-BA51-49FC-89E4-AA022465A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935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E081-FABE-4AF3-A735-CF57B793BA2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CCDC6-BA51-49FC-89E4-AA022465A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411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E081-FABE-4AF3-A735-CF57B793BA2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CCDC6-BA51-49FC-89E4-AA022465A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243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E081-FABE-4AF3-A735-CF57B793BA2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CCDC6-BA51-49FC-89E4-AA022465A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295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E081-FABE-4AF3-A735-CF57B793BA2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CCDC6-BA51-49FC-89E4-AA022465A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700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E081-FABE-4AF3-A735-CF57B793BA2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CCDC6-BA51-49FC-89E4-AA022465A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4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0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9E081-FABE-4AF3-A735-CF57B793BA2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CCDC6-BA51-49FC-89E4-AA022465A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485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79" r:id="rId8"/>
    <p:sldLayoutId id="2147483678" r:id="rId9"/>
    <p:sldLayoutId id="2147483677" r:id="rId10"/>
    <p:sldLayoutId id="2147483676" r:id="rId11"/>
    <p:sldLayoutId id="2147483675" r:id="rId12"/>
    <p:sldLayoutId id="2147483674" r:id="rId13"/>
    <p:sldLayoutId id="2147483673" r:id="rId14"/>
    <p:sldLayoutId id="2147483656" r:id="rId15"/>
    <p:sldLayoutId id="2147483657" r:id="rId16"/>
    <p:sldLayoutId id="2147483658" r:id="rId17"/>
    <p:sldLayoutId id="2147483659" r:id="rId1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2938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file:///C:\Program%20Files\Inknoe%20ClassPoint\Images\short_answer_without%20result_default.png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5300" y="815658"/>
            <a:ext cx="815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Khởi động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613118"/>
            <a:ext cx="8001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lăm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nghìn: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63652" y="1997839"/>
            <a:ext cx="3467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15 000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11252" y="2900559"/>
            <a:ext cx="3467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60 000 000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54180" y="2490680"/>
            <a:ext cx="3467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000 000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3962962"/>
            <a:ext cx="7924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256 000 000: 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 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000 000: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01973" y="4350441"/>
            <a:ext cx="5502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86000" y="4815836"/>
            <a:ext cx="5093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046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9100" y="457200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1460" y="1095313"/>
            <a:ext cx="847344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en-US" sz="2800" b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321 836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5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 </a:t>
            </a:r>
            <a:r>
              <a:rPr lang="en-US" sz="2800" b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602 511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5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351 </a:t>
            </a:r>
            <a:r>
              <a:rPr lang="en-US" sz="2800" b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600 307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5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900 </a:t>
            </a:r>
            <a:r>
              <a:rPr lang="en-US" sz="2800" b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370 200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500" b="1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400 </a:t>
            </a:r>
            <a:r>
              <a:rPr lang="en-US" sz="2800" b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070 192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29314" y="1097089"/>
            <a:ext cx="667740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mốt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23859" y="2168442"/>
            <a:ext cx="656868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tăm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23859" y="3243977"/>
            <a:ext cx="689634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mốt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23859" y="4351109"/>
            <a:ext cx="7010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23859" y="5390865"/>
            <a:ext cx="668286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00357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3648" y="483549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1376657"/>
            <a:ext cx="8839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LcParenR"/>
            </a:pP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ười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 bốn</a:t>
            </a:r>
          </a:p>
          <a:p>
            <a:pPr marL="514350" indent="-514350">
              <a:buAutoNum type="alphaLcParenR"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LcParenR"/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tám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LcParenR"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LcParenR"/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năm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LcParenR"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LcParenR"/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mốt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71600" y="1790637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10 250 214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38800" y="3054039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253 564 888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56547" y="4305795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400 036 105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87829" y="5729065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700 000 231</a:t>
            </a:r>
          </a:p>
        </p:txBody>
      </p:sp>
    </p:spTree>
    <p:extLst>
      <p:ext uri="{BB962C8B-B14F-4D97-AF65-F5344CB8AC3E}">
        <p14:creationId xmlns:p14="http://schemas.microsoft.com/office/powerpoint/2010/main" val="2237625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8653" y="820003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2003 -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2004: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1207584"/>
              </p:ext>
            </p:extLst>
          </p:nvPr>
        </p:nvGraphicFramePr>
        <p:xfrm>
          <a:off x="609600" y="1828800"/>
          <a:ext cx="8229600" cy="2413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77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3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37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4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Tiểu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học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Trung</a:t>
                      </a:r>
                      <a:r>
                        <a:rPr lang="en-US" sz="2400" dirty="0"/>
                        <a:t> </a:t>
                      </a:r>
                      <a:r>
                        <a:rPr lang="en-US" sz="2400" err="1"/>
                        <a:t>học</a:t>
                      </a:r>
                      <a:r>
                        <a:rPr lang="en-US" sz="2400"/>
                        <a:t> </a:t>
                      </a:r>
                    </a:p>
                    <a:p>
                      <a:pPr algn="ctr"/>
                      <a:r>
                        <a:rPr lang="en-US" sz="2400"/>
                        <a:t>cơ</a:t>
                      </a:r>
                      <a:r>
                        <a:rPr lang="en-US" sz="2400" baseline="0"/>
                        <a:t> </a:t>
                      </a:r>
                      <a:r>
                        <a:rPr lang="en-US" sz="2400" baseline="0" dirty="0" err="1"/>
                        <a:t>sở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Trung</a:t>
                      </a:r>
                      <a:r>
                        <a:rPr lang="en-US" sz="2400" dirty="0"/>
                        <a:t> </a:t>
                      </a:r>
                      <a:r>
                        <a:rPr lang="en-US" sz="2400" err="1"/>
                        <a:t>học</a:t>
                      </a:r>
                      <a:r>
                        <a:rPr lang="en-US" sz="2400" baseline="0"/>
                        <a:t> </a:t>
                      </a:r>
                    </a:p>
                    <a:p>
                      <a:pPr algn="ctr"/>
                      <a:r>
                        <a:rPr lang="en-US" sz="2400" baseline="0"/>
                        <a:t>phổ </a:t>
                      </a:r>
                      <a:r>
                        <a:rPr lang="en-US" sz="2400" baseline="0" dirty="0" err="1"/>
                        <a:t>thông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Số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trường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14 316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9873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2140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520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Số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học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sinh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8 350 191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6 612 099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2 616 207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Số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giáo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viên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362</a:t>
                      </a:r>
                      <a:r>
                        <a:rPr lang="en-US" sz="2400" baseline="0" dirty="0"/>
                        <a:t> 627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280 943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98 714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4419600"/>
            <a:ext cx="8153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2003 -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2004:</a:t>
            </a:r>
          </a:p>
          <a:p>
            <a:pPr marL="342900" indent="-342900">
              <a:buAutoNum type="alphaLcParenR"/>
            </a:pP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2900" indent="-342900">
              <a:buAutoNum type="alphaLcParenR"/>
            </a:pP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2900" indent="-342900">
              <a:buAutoNum type="alphaLcParenR"/>
            </a:pP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3426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0" y="3810000"/>
            <a:ext cx="8153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2003 -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2004:</a:t>
            </a:r>
          </a:p>
          <a:p>
            <a:pPr marL="342900" indent="-342900">
              <a:buAutoNum type="alphaLcParenR"/>
            </a:pP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9873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AutoNum type="alphaLcParenR"/>
            </a:pP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: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8 350 191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AutoNum type="alphaLcParenR"/>
            </a:pP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98 714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F8CFCDA-7A96-46CA-B16E-785A01A7A6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582749"/>
              </p:ext>
            </p:extLst>
          </p:nvPr>
        </p:nvGraphicFramePr>
        <p:xfrm>
          <a:off x="457200" y="1143000"/>
          <a:ext cx="8229600" cy="2413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77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3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37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4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Tiểu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học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Trung</a:t>
                      </a:r>
                      <a:r>
                        <a:rPr lang="en-US" sz="2400" dirty="0"/>
                        <a:t> </a:t>
                      </a:r>
                      <a:r>
                        <a:rPr lang="en-US" sz="2400" err="1"/>
                        <a:t>học</a:t>
                      </a:r>
                      <a:r>
                        <a:rPr lang="en-US" sz="2400"/>
                        <a:t> </a:t>
                      </a:r>
                    </a:p>
                    <a:p>
                      <a:pPr algn="ctr"/>
                      <a:r>
                        <a:rPr lang="en-US" sz="2400"/>
                        <a:t>cơ</a:t>
                      </a:r>
                      <a:r>
                        <a:rPr lang="en-US" sz="2400" baseline="0"/>
                        <a:t> </a:t>
                      </a:r>
                      <a:r>
                        <a:rPr lang="en-US" sz="2400" baseline="0" dirty="0" err="1"/>
                        <a:t>sở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Trung</a:t>
                      </a:r>
                      <a:r>
                        <a:rPr lang="en-US" sz="2400" dirty="0"/>
                        <a:t> </a:t>
                      </a:r>
                      <a:r>
                        <a:rPr lang="en-US" sz="2400" err="1"/>
                        <a:t>học</a:t>
                      </a:r>
                      <a:r>
                        <a:rPr lang="en-US" sz="2400" baseline="0"/>
                        <a:t> </a:t>
                      </a:r>
                    </a:p>
                    <a:p>
                      <a:pPr algn="ctr"/>
                      <a:r>
                        <a:rPr lang="en-US" sz="2400" baseline="0"/>
                        <a:t>phổ </a:t>
                      </a:r>
                      <a:r>
                        <a:rPr lang="en-US" sz="2400" baseline="0" dirty="0" err="1"/>
                        <a:t>thông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Số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trường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14 316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9873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2140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520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Số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học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sinh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8 350 191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6 612 099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2 616 207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Số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giáo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viên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362</a:t>
                      </a:r>
                      <a:r>
                        <a:rPr lang="en-US" sz="2400" baseline="0" dirty="0"/>
                        <a:t> 627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280 943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98 714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3841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E66C08E-1175-44A7-8D3B-DBC6E93F462F}"/>
              </a:ext>
            </a:extLst>
          </p:cNvPr>
          <p:cNvSpPr txBox="1"/>
          <p:nvPr/>
        </p:nvSpPr>
        <p:spPr>
          <a:xfrm>
            <a:off x="381000" y="2133600"/>
            <a:ext cx="8382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Chúc các con</a:t>
            </a:r>
          </a:p>
          <a:p>
            <a:pPr algn="ctr"/>
            <a:r>
              <a:rPr lang="en-US" sz="6600" b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chăm ngoan, học tốt!</a:t>
            </a:r>
          </a:p>
        </p:txBody>
      </p:sp>
    </p:spTree>
    <p:extLst>
      <p:ext uri="{BB962C8B-B14F-4D97-AF65-F5344CB8AC3E}">
        <p14:creationId xmlns:p14="http://schemas.microsoft.com/office/powerpoint/2010/main" val="3352827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27432" y="2209800"/>
            <a:ext cx="8915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 </a:t>
            </a:r>
            <a:r>
              <a:rPr lang="en-US" sz="3600" b="1" dirty="0" err="1">
                <a:latin typeface="HP001 4 hàng" pitchFamily="34" charset="0"/>
              </a:rPr>
              <a:t>Thứ</a:t>
            </a:r>
            <a:r>
              <a:rPr lang="en-US" sz="3600" b="1" dirty="0">
                <a:latin typeface="HP001 4 hàng" pitchFamily="34" charset="0"/>
              </a:rPr>
              <a:t> </a:t>
            </a:r>
            <a:r>
              <a:rPr lang="en-US" sz="3600" b="1" dirty="0" err="1">
                <a:latin typeface="HP001 4 hàng" pitchFamily="34" charset="0"/>
              </a:rPr>
              <a:t>hai</a:t>
            </a:r>
            <a:r>
              <a:rPr lang="en-US" sz="3600" b="1" dirty="0">
                <a:latin typeface="HP001 4 hàng" pitchFamily="34" charset="0"/>
              </a:rPr>
              <a:t> </a:t>
            </a:r>
            <a:r>
              <a:rPr lang="en-US" sz="3600" b="1" dirty="0" err="1">
                <a:latin typeface="HP001 4 hàng" pitchFamily="34" charset="0"/>
              </a:rPr>
              <a:t>ngày</a:t>
            </a:r>
            <a:r>
              <a:rPr lang="en-US" sz="3600" b="1" dirty="0">
                <a:latin typeface="HP001 4 hàng" pitchFamily="34" charset="0"/>
              </a:rPr>
              <a:t> 19 </a:t>
            </a:r>
            <a:r>
              <a:rPr lang="en-US" sz="3600" b="1" dirty="0" err="1">
                <a:latin typeface="HP001 4 hàng" pitchFamily="34" charset="0"/>
              </a:rPr>
              <a:t>tháng</a:t>
            </a:r>
            <a:r>
              <a:rPr lang="en-US" sz="3600" b="1" dirty="0">
                <a:latin typeface="HP001 4 hàng" pitchFamily="34" charset="0"/>
              </a:rPr>
              <a:t> 9 </a:t>
            </a:r>
            <a:r>
              <a:rPr lang="en-US" sz="3600" b="1" dirty="0" err="1">
                <a:latin typeface="HP001 4 hàng" pitchFamily="34" charset="0"/>
              </a:rPr>
              <a:t>năm</a:t>
            </a:r>
            <a:r>
              <a:rPr lang="en-US" sz="3600" b="1" dirty="0">
                <a:latin typeface="HP001 4 hàng" pitchFamily="34" charset="0"/>
              </a:rPr>
              <a:t> 2022  </a:t>
            </a:r>
          </a:p>
          <a:p>
            <a:pPr algn="ctr"/>
            <a:r>
              <a:rPr lang="en-US" sz="3600" b="1" dirty="0" err="1">
                <a:latin typeface="HP001 4 hàng" pitchFamily="34" charset="0"/>
              </a:rPr>
              <a:t>Toán</a:t>
            </a:r>
            <a:endParaRPr lang="en-US" sz="3600" b="1" dirty="0">
              <a:latin typeface="HP001 4 hàng" pitchFamily="34" charset="0"/>
            </a:endParaRPr>
          </a:p>
          <a:p>
            <a:pPr algn="ctr"/>
            <a:r>
              <a:rPr lang="en-US" sz="3600" b="1" dirty="0" err="1">
                <a:solidFill>
                  <a:srgbClr val="FF0000"/>
                </a:solidFill>
                <a:latin typeface="HP001 4 hàng" pitchFamily="34" charset="0"/>
              </a:rPr>
              <a:t>Triệu</a:t>
            </a: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4 hàng" pitchFamily="34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4 hàng" pitchFamily="34" charset="0"/>
              </a:rPr>
              <a:t>lớp</a:t>
            </a: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4 hàng" pitchFamily="34" charset="0"/>
              </a:rPr>
              <a:t>triệu</a:t>
            </a: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 (</a:t>
            </a:r>
            <a:r>
              <a:rPr lang="en-US" sz="3600" b="1" dirty="0" err="1">
                <a:solidFill>
                  <a:srgbClr val="FF0000"/>
                </a:solidFill>
                <a:latin typeface="HP001 4 hàng" pitchFamily="34" charset="0"/>
              </a:rPr>
              <a:t>tiếp</a:t>
            </a: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4 hàng" pitchFamily="34" charset="0"/>
              </a:rPr>
              <a:t>theo</a:t>
            </a: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891140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0E918171-46A5-4B2D-A66A-17A359D0B8F3}"/>
              </a:ext>
            </a:extLst>
          </p:cNvPr>
          <p:cNvSpPr txBox="1"/>
          <p:nvPr/>
        </p:nvSpPr>
        <p:spPr>
          <a:xfrm>
            <a:off x="1386840" y="2133600"/>
            <a:ext cx="6370320" cy="33592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630555">
              <a:lnSpc>
                <a:spcPct val="150000"/>
              </a:lnSpc>
            </a:pPr>
            <a:r>
              <a:rPr lang="es-ES" sz="2900">
                <a:solidFill>
                  <a:schemeClr val="bg1"/>
                </a:solidFill>
                <a:effectLst/>
                <a:latin typeface=".VnTime" panose="020B7200000000000000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BiÕt ®äc vµ viÕt c¸c sè ®Õn líp triÖu.</a:t>
            </a:r>
            <a:endParaRPr lang="en-US" sz="2900">
              <a:solidFill>
                <a:schemeClr val="bg1"/>
              </a:solidFill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630555">
              <a:lnSpc>
                <a:spcPct val="150000"/>
              </a:lnSpc>
              <a:tabLst>
                <a:tab pos="6400800" algn="l"/>
              </a:tabLst>
            </a:pPr>
            <a:r>
              <a:rPr lang="es-ES" sz="2900">
                <a:solidFill>
                  <a:schemeClr val="bg1"/>
                </a:solidFill>
                <a:effectLst/>
                <a:latin typeface=".VnTime" panose="020B7200000000000000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>
                <a:solidFill>
                  <a:schemeClr val="bg1"/>
                </a:solidFill>
                <a:effectLst/>
                <a:latin typeface=".VnTime" panose="020B7200000000000000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Cñng cè thªm vÒ hµng, líp và c¸ch dïng b¶ng thèng kª sè liÖu.</a:t>
            </a:r>
          </a:p>
          <a:p>
            <a:pPr indent="-270510" algn="just">
              <a:lnSpc>
                <a:spcPct val="150000"/>
              </a:lnSpc>
            </a:pPr>
            <a:r>
              <a:rPr lang="en-US" sz="290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Vận dụng đ</a:t>
            </a:r>
            <a:r>
              <a:rPr lang="pt-BR" sz="290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ọc, viết các số có nhiều chữ số vào chữ số.</a:t>
            </a:r>
            <a:endParaRPr lang="en-US" sz="290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8BC0FC3-C734-4F2B-A086-076BD4AFCE6E}"/>
              </a:ext>
            </a:extLst>
          </p:cNvPr>
          <p:cNvSpPr txBox="1"/>
          <p:nvPr/>
        </p:nvSpPr>
        <p:spPr>
          <a:xfrm>
            <a:off x="3329940" y="1365147"/>
            <a:ext cx="2484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US" sz="3200" b="1">
                <a:solidFill>
                  <a:srgbClr val="FFFF00"/>
                </a:solidFill>
                <a:latin typeface="Times New Roman" panose="02020603050405020304" pitchFamily="18" charset="0"/>
                <a:ea typeface="黑体"/>
                <a:cs typeface="Times New Roman" panose="02020603050405020304" pitchFamily="18" charset="0"/>
              </a:rPr>
              <a:t>MỤC TIÊU</a:t>
            </a:r>
          </a:p>
        </p:txBody>
      </p:sp>
    </p:spTree>
    <p:extLst>
      <p:ext uri="{BB962C8B-B14F-4D97-AF65-F5344CB8AC3E}">
        <p14:creationId xmlns:p14="http://schemas.microsoft.com/office/powerpoint/2010/main" val="29188860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000">
        <p15:prstTrans prst="peelOff"/>
      </p:transition>
    </mc:Choice>
    <mc:Fallback xmlns="">
      <p:transition spd="slow" advTm="1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700" y="381000"/>
            <a:ext cx="8915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HP001 4 hàng" pitchFamily="34" charset="0"/>
              </a:rPr>
              <a:t>                                             </a:t>
            </a:r>
            <a:r>
              <a:rPr lang="en-US" sz="3600" b="1" dirty="0" err="1">
                <a:latin typeface="HP001 4 hàng" pitchFamily="34" charset="0"/>
              </a:rPr>
              <a:t>Toán</a:t>
            </a:r>
            <a:endParaRPr lang="en-US" sz="3600" b="1" dirty="0">
              <a:latin typeface="HP001 4 hàng" pitchFamily="34" charset="0"/>
            </a:endParaRPr>
          </a:p>
          <a:p>
            <a:pPr algn="ctr"/>
            <a:r>
              <a:rPr lang="en-US" sz="3600" b="1">
                <a:solidFill>
                  <a:srgbClr val="FF0000"/>
                </a:solidFill>
                <a:latin typeface="HP001 4 hàng" pitchFamily="34" charset="0"/>
              </a:rPr>
              <a:t>Triệu </a:t>
            </a:r>
            <a:r>
              <a:rPr lang="en-US" sz="3600" b="1" dirty="0" err="1">
                <a:solidFill>
                  <a:srgbClr val="FF0000"/>
                </a:solidFill>
                <a:latin typeface="HP001 4 hàng" pitchFamily="34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4 hàng" pitchFamily="34" charset="0"/>
              </a:rPr>
              <a:t>lớp</a:t>
            </a: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600" b="1" err="1">
                <a:solidFill>
                  <a:srgbClr val="FF0000"/>
                </a:solidFill>
                <a:latin typeface="HP001 4 hàng" pitchFamily="34" charset="0"/>
              </a:rPr>
              <a:t>triệu</a:t>
            </a:r>
            <a:r>
              <a:rPr lang="en-US" sz="3600" b="1">
                <a:solidFill>
                  <a:srgbClr val="FF0000"/>
                </a:solidFill>
                <a:latin typeface="HP001 4 hàng" pitchFamily="34" charset="0"/>
              </a:rPr>
              <a:t> (tiếp </a:t>
            </a:r>
            <a:r>
              <a:rPr lang="en-US" sz="3600" b="1" dirty="0" err="1">
                <a:solidFill>
                  <a:srgbClr val="FF0000"/>
                </a:solidFill>
                <a:latin typeface="HP001 4 hàng" pitchFamily="34" charset="0"/>
              </a:rPr>
              <a:t>theo</a:t>
            </a: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).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423295"/>
              </p:ext>
            </p:extLst>
          </p:nvPr>
        </p:nvGraphicFramePr>
        <p:xfrm>
          <a:off x="152400" y="2514600"/>
          <a:ext cx="8839197" cy="2485543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36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21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21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21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21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21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821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821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67121"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r>
                        <a:rPr lang="en-US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triệu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r>
                        <a:rPr lang="en-US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r>
                        <a:rPr lang="en-US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đơn</a:t>
                      </a:r>
                      <a:r>
                        <a:rPr lang="en-US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vị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167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r>
                        <a:rPr lang="en-US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triệu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chục</a:t>
                      </a:r>
                      <a:r>
                        <a:rPr lang="en-US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triệu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triệu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r>
                        <a:rPr lang="en-US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chục</a:t>
                      </a:r>
                      <a:r>
                        <a:rPr lang="en-US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chục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đơn</a:t>
                      </a:r>
                      <a:r>
                        <a:rPr lang="en-US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vị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6743"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6784" y="4495800"/>
            <a:ext cx="12320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HP001 4 hàng" pitchFamily="34" charset="0"/>
              </a:rPr>
              <a:t> 3         4         2        1         5        7        4       1         3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5259324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342 157 413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5769114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172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342 157 413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09036" y="1335649"/>
            <a:ext cx="2819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220980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31080" y="2717262"/>
            <a:ext cx="1950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43300" y="3466293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63640" y="4127962"/>
            <a:ext cx="1950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43400" y="525780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19800" y="4803064"/>
            <a:ext cx="381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3695299" y="2209800"/>
            <a:ext cx="838200" cy="493693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6934200" y="3472925"/>
            <a:ext cx="838200" cy="493693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5374364"/>
            <a:ext cx="8382000" cy="91940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 số: 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Ba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637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  <p:bldP spid="9" grpId="0"/>
      <p:bldP spid="11" grpId="0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6300" y="943852"/>
            <a:ext cx="739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 nhanh nhất?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848643"/>
            <a:ext cx="8686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Thi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5385" y="2649378"/>
            <a:ext cx="236781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243 568 974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62200" y="2649378"/>
            <a:ext cx="6096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3962400"/>
            <a:ext cx="3657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108 357 903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62200" y="3850222"/>
            <a:ext cx="6096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5385" y="5354028"/>
            <a:ext cx="185318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999 999 999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62200" y="5180112"/>
            <a:ext cx="6096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97305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807A6C4-0CF3-4661-B38B-12C46D6E8044}"/>
              </a:ext>
            </a:extLst>
          </p:cNvPr>
          <p:cNvSpPr txBox="1"/>
          <p:nvPr/>
        </p:nvSpPr>
        <p:spPr>
          <a:xfrm>
            <a:off x="762000" y="2644170"/>
            <a:ext cx="7620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136732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157640"/>
              </p:ext>
            </p:extLst>
          </p:nvPr>
        </p:nvGraphicFramePr>
        <p:xfrm>
          <a:off x="399288" y="1524000"/>
          <a:ext cx="8345424" cy="4906825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030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triệu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đơn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vị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8855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triệu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chục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triệu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triệu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chục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chục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đơn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vị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3905">
                <a:tc>
                  <a:txBody>
                    <a:bodyPr/>
                    <a:lstStyle/>
                    <a:p>
                      <a:pPr algn="ctr"/>
                      <a:endParaRPr lang="en-US" sz="1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770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09600" y="685800"/>
            <a:ext cx="434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btnInknoeActivity">
            <a:extLst>
              <a:ext uri="{FF2B5EF4-FFF2-40B4-BE49-F238E27FC236}">
                <a16:creationId xmlns:a16="http://schemas.microsoft.com/office/drawing/2014/main" id="{2D746546-BC26-4CA3-BDEF-EE293C955993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427175"/>
            <a:ext cx="2219546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641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76058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	      Đọc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7744" y="1436209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32 000 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  	       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ba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7744" y="1907646"/>
            <a:ext cx="8851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32 516 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   	       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ba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6408" y="2447035"/>
            <a:ext cx="952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32 516 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497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7744" y="3394474"/>
            <a:ext cx="1972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834 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291 712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7744" y="4432368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308 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250 705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7744" y="54102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500 209 037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16949" y="2394883"/>
            <a:ext cx="6848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16949" y="3342870"/>
            <a:ext cx="67497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mốt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40852" y="4379198"/>
            <a:ext cx="65031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616949" y="5350945"/>
            <a:ext cx="632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năm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3927A11-2C42-47CB-91B4-3556CA4D4954}"/>
              </a:ext>
            </a:extLst>
          </p:cNvPr>
          <p:cNvCxnSpPr/>
          <p:nvPr/>
        </p:nvCxnSpPr>
        <p:spPr>
          <a:xfrm>
            <a:off x="2362200" y="838200"/>
            <a:ext cx="0" cy="5343742"/>
          </a:xfrm>
          <a:prstGeom prst="line">
            <a:avLst/>
          </a:prstGeom>
          <a:ln w="38100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4889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193173557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S" val="false"/>
  <p:tag name="INKNOEBUTTONMODEL" val="{&quot;ActivityType&quot;:2,&quot;OptionCount&quot;:4,&quot;WcOptionCount&quot;:10,&quot;HasMultipleSubmission&quot;:false,&quot;HasAutoStop&quot;:true,&quot;HasMinimizeMode&quot;:true,&quot;TimerValue&quot;:&quot;02:00&quot;,&quot;HasAutoStart&quot;:false,&quot;HasCorrectAnswers&quot;:false,&quot;McqAnswers&quot;:[],&quot;ActivityId&quot;:&quot;&quot;,&quot;IaMcqCompetition&quot;:false,&quot;IsAnonymous&quot;:false,&quot;AutoAdvance&quot;:false,&quot;IsCompetitionMode&quot;:false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175593"/>
      </a:accent1>
      <a:accent2>
        <a:srgbClr val="3BB692"/>
      </a:accent2>
      <a:accent3>
        <a:srgbClr val="A1C450"/>
      </a:accent3>
      <a:accent4>
        <a:srgbClr val="EBBA31"/>
      </a:accent4>
      <a:accent5>
        <a:srgbClr val="ED7747"/>
      </a:accent5>
      <a:accent6>
        <a:srgbClr val="EC2B51"/>
      </a:accent6>
      <a:hlink>
        <a:srgbClr val="175593"/>
      </a:hlink>
      <a:folHlink>
        <a:srgbClr val="BFBFBF"/>
      </a:folHlink>
    </a:clrScheme>
    <a:fontScheme name="自定义 6">
      <a:majorFont>
        <a:latin typeface="Arial"/>
        <a:ea typeface="微软雅黑"/>
        <a:cs typeface=""/>
      </a:majorFont>
      <a:minorFont>
        <a:latin typeface="Arial Unicode MS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882</Words>
  <Application>Microsoft Office PowerPoint</Application>
  <PresentationFormat>On-screen Show (4:3)</PresentationFormat>
  <Paragraphs>210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.VnTime</vt:lpstr>
      <vt:lpstr>Arial</vt:lpstr>
      <vt:lpstr>Arial Unicode MS</vt:lpstr>
      <vt:lpstr>Calibri</vt:lpstr>
      <vt:lpstr>HP001 4 hàng</vt:lpstr>
      <vt:lpstr>Times New Roman</vt:lpstr>
      <vt:lpstr>Office Theme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QT</dc:creator>
  <cp:lastModifiedBy>ADMIN</cp:lastModifiedBy>
  <cp:revision>26</cp:revision>
  <dcterms:created xsi:type="dcterms:W3CDTF">2021-09-07T15:15:15Z</dcterms:created>
  <dcterms:modified xsi:type="dcterms:W3CDTF">2022-09-16T16:27:09Z</dcterms:modified>
</cp:coreProperties>
</file>