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56" r:id="rId4"/>
    <p:sldId id="386" r:id="rId5"/>
    <p:sldId id="258" r:id="rId6"/>
    <p:sldId id="259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C6445-06C4-48BA-B42D-5CA5BBBBB2AB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B5923-3746-4CED-BA54-BB9B45B3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B5923-3746-4CED-BA54-BB9B45B3BB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4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78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66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1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73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8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9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1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" y="4610926"/>
            <a:ext cx="9144011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1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" y="4610926"/>
            <a:ext cx="9144011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6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7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72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34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4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88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8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48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68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26BC15-B161-4C75-9B3A-128C91250747}" type="datetimeFigureOut">
              <a:rPr lang="zh-CN" altLang="en-US" smtClean="0"/>
              <a:t>2022/9/16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4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0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E081-FABE-4AF3-A735-CF57B793BA2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8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9" r:id="rId8"/>
    <p:sldLayoutId id="2147483678" r:id="rId9"/>
    <p:sldLayoutId id="2147483677" r:id="rId10"/>
    <p:sldLayoutId id="2147483676" r:id="rId11"/>
    <p:sldLayoutId id="2147483675" r:id="rId12"/>
    <p:sldLayoutId id="2147483674" r:id="rId13"/>
    <p:sldLayoutId id="2147483673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93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file:///C:\Program%20Files\Inknoe%20ClassPoint\Images\short_answer_without%20result_default.p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81565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Khởi động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13118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nghìn: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3652" y="1997839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252" y="2900559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60 000 000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4180" y="2490680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962962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256 000 000: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000 000: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1973" y="4350441"/>
            <a:ext cx="550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4815836"/>
            <a:ext cx="509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57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" y="1095313"/>
            <a:ext cx="8473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321 836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602 511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351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600 307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370 200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</a:t>
            </a:r>
            <a:r>
              <a:rPr lang="en-US" sz="28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070 192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9314" y="1097089"/>
            <a:ext cx="66774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3859" y="2168442"/>
            <a:ext cx="65686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3859" y="3243977"/>
            <a:ext cx="68963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3859" y="4351109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3859" y="5390865"/>
            <a:ext cx="66828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3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648" y="483549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76657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ười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bốn</a:t>
            </a: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tám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năm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79063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10 250 214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05403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253 564 888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6547" y="430579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400 036 105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7829" y="572906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700 000 231</a:t>
            </a:r>
          </a:p>
        </p:txBody>
      </p:sp>
    </p:spTree>
    <p:extLst>
      <p:ext uri="{BB962C8B-B14F-4D97-AF65-F5344CB8AC3E}">
        <p14:creationId xmlns:p14="http://schemas.microsoft.com/office/powerpoint/2010/main" val="22376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53" y="820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207584"/>
              </p:ext>
            </p:extLst>
          </p:nvPr>
        </p:nvGraphicFramePr>
        <p:xfrm>
          <a:off x="609600" y="1828800"/>
          <a:ext cx="8229600" cy="2413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Tiểu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/>
                        <a:t> </a:t>
                      </a:r>
                    </a:p>
                    <a:p>
                      <a:pPr algn="ctr"/>
                      <a:r>
                        <a:rPr lang="en-US" sz="2400"/>
                        <a:t>cơ</a:t>
                      </a:r>
                      <a:r>
                        <a:rPr lang="en-US" sz="2400" baseline="0"/>
                        <a:t> </a:t>
                      </a:r>
                      <a:r>
                        <a:rPr lang="en-US" sz="2400" baseline="0" dirty="0" err="1"/>
                        <a:t>sở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 baseline="0"/>
                        <a:t> </a:t>
                      </a:r>
                    </a:p>
                    <a:p>
                      <a:pPr algn="ctr"/>
                      <a:r>
                        <a:rPr lang="en-US" sz="2400" baseline="0"/>
                        <a:t>phổ </a:t>
                      </a:r>
                      <a:r>
                        <a:rPr lang="en-US" sz="2400" baseline="0" dirty="0" err="1"/>
                        <a:t>thông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trường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sinh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8 350 191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6 612 099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2 616 207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giáo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viên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362</a:t>
                      </a:r>
                      <a:r>
                        <a:rPr lang="en-US" sz="2400" baseline="0" dirty="0"/>
                        <a:t> 627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280 943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98 714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44196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2004: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42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2004: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9873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8 350 191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98 714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8CFCDA-7A96-46CA-B16E-785A01A7A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82749"/>
              </p:ext>
            </p:extLst>
          </p:nvPr>
        </p:nvGraphicFramePr>
        <p:xfrm>
          <a:off x="457200" y="1143000"/>
          <a:ext cx="8229600" cy="2413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Tiểu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/>
                        <a:t> </a:t>
                      </a:r>
                    </a:p>
                    <a:p>
                      <a:pPr algn="ctr"/>
                      <a:r>
                        <a:rPr lang="en-US" sz="2400"/>
                        <a:t>cơ</a:t>
                      </a:r>
                      <a:r>
                        <a:rPr lang="en-US" sz="2400" baseline="0"/>
                        <a:t> </a:t>
                      </a:r>
                      <a:r>
                        <a:rPr lang="en-US" sz="2400" baseline="0" dirty="0" err="1"/>
                        <a:t>sở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 baseline="0"/>
                        <a:t> </a:t>
                      </a:r>
                    </a:p>
                    <a:p>
                      <a:pPr algn="ctr"/>
                      <a:r>
                        <a:rPr lang="en-US" sz="2400" baseline="0"/>
                        <a:t>phổ </a:t>
                      </a:r>
                      <a:r>
                        <a:rPr lang="en-US" sz="2400" baseline="0" dirty="0" err="1"/>
                        <a:t>thông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trường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sinh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8 350 191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6 612 099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2 616 207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giáo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viên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362</a:t>
                      </a:r>
                      <a:r>
                        <a:rPr lang="en-US" sz="2400" baseline="0" dirty="0"/>
                        <a:t> 627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280 943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98 714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66C08E-1175-44A7-8D3B-DBC6E93F462F}"/>
              </a:ext>
            </a:extLst>
          </p:cNvPr>
          <p:cNvSpPr txBox="1"/>
          <p:nvPr/>
        </p:nvSpPr>
        <p:spPr>
          <a:xfrm>
            <a:off x="381000" y="21336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</a:t>
            </a:r>
          </a:p>
          <a:p>
            <a:pPr algn="ctr"/>
            <a:r>
              <a:rPr lang="en-US" sz="6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 ngoan, học tốt!</a:t>
            </a:r>
          </a:p>
        </p:txBody>
      </p:sp>
    </p:spTree>
    <p:extLst>
      <p:ext uri="{BB962C8B-B14F-4D97-AF65-F5344CB8AC3E}">
        <p14:creationId xmlns:p14="http://schemas.microsoft.com/office/powerpoint/2010/main" val="335282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7432" y="22098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  <a:r>
              <a:rPr lang="en-US" sz="3600" b="1" dirty="0" err="1">
                <a:latin typeface="HP001 4 hàng" pitchFamily="34" charset="0"/>
              </a:rPr>
              <a:t>Thứ</a:t>
            </a:r>
            <a:r>
              <a:rPr lang="en-US" sz="3600" b="1" dirty="0">
                <a:latin typeface="HP001 4 hàng" pitchFamily="34" charset="0"/>
              </a:rPr>
              <a:t> </a:t>
            </a:r>
            <a:r>
              <a:rPr lang="en-US" sz="3600" b="1" dirty="0" err="1">
                <a:latin typeface="HP001 4 hàng" pitchFamily="34" charset="0"/>
              </a:rPr>
              <a:t>hai</a:t>
            </a:r>
            <a:r>
              <a:rPr lang="en-US" sz="3600" b="1" dirty="0">
                <a:latin typeface="HP001 4 hàng" pitchFamily="34" charset="0"/>
              </a:rPr>
              <a:t> </a:t>
            </a:r>
            <a:r>
              <a:rPr lang="en-US" sz="3600" b="1" dirty="0" err="1">
                <a:latin typeface="HP001 4 hàng" pitchFamily="34" charset="0"/>
              </a:rPr>
              <a:t>ngày</a:t>
            </a:r>
            <a:r>
              <a:rPr lang="en-US" sz="3600" b="1" dirty="0">
                <a:latin typeface="HP001 4 hàng" pitchFamily="34" charset="0"/>
              </a:rPr>
              <a:t> 19 </a:t>
            </a:r>
            <a:r>
              <a:rPr lang="en-US" sz="3600" b="1" dirty="0" err="1">
                <a:latin typeface="HP001 4 hàng" pitchFamily="34" charset="0"/>
              </a:rPr>
              <a:t>tháng</a:t>
            </a:r>
            <a:r>
              <a:rPr lang="en-US" sz="3600" b="1" dirty="0">
                <a:latin typeface="HP001 4 hàng" pitchFamily="34" charset="0"/>
              </a:rPr>
              <a:t> 9 </a:t>
            </a:r>
            <a:r>
              <a:rPr lang="en-US" sz="3600" b="1" dirty="0" err="1">
                <a:latin typeface="HP001 4 hàng" pitchFamily="34" charset="0"/>
              </a:rPr>
              <a:t>năm</a:t>
            </a:r>
            <a:r>
              <a:rPr lang="en-US" sz="3600" b="1" dirty="0">
                <a:latin typeface="HP001 4 hàng" pitchFamily="34" charset="0"/>
              </a:rPr>
              <a:t> 2022  </a:t>
            </a:r>
          </a:p>
          <a:p>
            <a:pPr algn="ctr"/>
            <a:r>
              <a:rPr lang="en-US" sz="3600" b="1" dirty="0" err="1">
                <a:latin typeface="HP001 4 hàng" pitchFamily="34" charset="0"/>
              </a:rPr>
              <a:t>Toán</a:t>
            </a:r>
            <a:endParaRPr lang="en-US" sz="3600" b="1" dirty="0">
              <a:latin typeface="HP001 4 hàng" pitchFamily="34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tiếp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9114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E918171-46A5-4B2D-A66A-17A359D0B8F3}"/>
              </a:ext>
            </a:extLst>
          </p:cNvPr>
          <p:cNvSpPr txBox="1"/>
          <p:nvPr/>
        </p:nvSpPr>
        <p:spPr>
          <a:xfrm>
            <a:off x="1386840" y="2133600"/>
            <a:ext cx="6370320" cy="3359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0555">
              <a:lnSpc>
                <a:spcPct val="150000"/>
              </a:lnSpc>
            </a:pPr>
            <a:r>
              <a:rPr lang="es-ES" sz="290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BiÕt ®äc vµ viÕt c¸c sè ®Õn líp triÖu.</a:t>
            </a:r>
            <a:endParaRPr lang="en-US" sz="2900">
              <a:solidFill>
                <a:schemeClr val="bg1"/>
              </a:solidFill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630555">
              <a:lnSpc>
                <a:spcPct val="150000"/>
              </a:lnSpc>
              <a:tabLst>
                <a:tab pos="6400800" algn="l"/>
              </a:tabLst>
            </a:pPr>
            <a:r>
              <a:rPr lang="es-ES" sz="290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Cñng cè thªm vÒ hµng, líp và c¸ch dïng b¶ng thèng kª sè liÖu.</a:t>
            </a:r>
          </a:p>
          <a:p>
            <a:pPr indent="-270510" algn="just">
              <a:lnSpc>
                <a:spcPct val="150000"/>
              </a:lnSpc>
            </a:pPr>
            <a:r>
              <a:rPr lang="en-US" sz="29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Vận dụng đ</a:t>
            </a:r>
            <a:r>
              <a:rPr lang="pt-BR" sz="290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ọc, viết các số có nhiều chữ số vào chữ số.</a:t>
            </a:r>
            <a:endParaRPr lang="en-US" sz="290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BC0FC3-C734-4F2B-A086-076BD4AFCE6E}"/>
              </a:ext>
            </a:extLst>
          </p:cNvPr>
          <p:cNvSpPr txBox="1"/>
          <p:nvPr/>
        </p:nvSpPr>
        <p:spPr>
          <a:xfrm>
            <a:off x="3329940" y="1365147"/>
            <a:ext cx="248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ea typeface="黑体"/>
                <a:cs typeface="Times New Roman" panose="02020603050405020304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2918886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00">
        <p15:prstTrans prst="peelOff"/>
      </p:transition>
    </mc:Choice>
    <mc:Fallback xmlns="">
      <p:transition spd="slow" advTm="1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3810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HP001 4 hàng" pitchFamily="34" charset="0"/>
              </a:rPr>
              <a:t>                                             </a:t>
            </a:r>
            <a:r>
              <a:rPr lang="en-US" sz="3600" b="1" dirty="0" err="1">
                <a:latin typeface="HP001 4 hàng" pitchFamily="34" charset="0"/>
              </a:rPr>
              <a:t>Toán</a:t>
            </a:r>
            <a:endParaRPr lang="en-US" sz="3600" b="1" dirty="0">
              <a:latin typeface="HP001 4 hàng" pitchFamily="34" charset="0"/>
            </a:endParaRPr>
          </a:p>
          <a:p>
            <a:pPr algn="ctr"/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Triệu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>
                <a:solidFill>
                  <a:srgbClr val="FF0000"/>
                </a:solidFill>
                <a:latin typeface="HP001 4 hàng" pitchFamily="34" charset="0"/>
              </a:rPr>
              <a:t> (tiếp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).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23295"/>
              </p:ext>
            </p:extLst>
          </p:nvPr>
        </p:nvGraphicFramePr>
        <p:xfrm>
          <a:off x="152400" y="2514600"/>
          <a:ext cx="8839197" cy="248554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71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6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743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784" y="4495800"/>
            <a:ext cx="12320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P001 4 hàng" pitchFamily="34" charset="0"/>
              </a:rPr>
              <a:t> 3         4         2        1         5        7        4       1         3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932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342 157 413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769114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7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342 157 413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9036" y="1335649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1080" y="2717262"/>
            <a:ext cx="195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300" y="3466293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4127962"/>
            <a:ext cx="195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5257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80306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95299" y="2209800"/>
            <a:ext cx="838200" cy="49369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4200" y="3472925"/>
            <a:ext cx="838200" cy="49369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5374364"/>
            <a:ext cx="8382000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số: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3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1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943852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nhất?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48643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Thi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385" y="2649378"/>
            <a:ext cx="2367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243 568 974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649378"/>
            <a:ext cx="609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962400"/>
            <a:ext cx="3657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108 357 903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3850222"/>
            <a:ext cx="609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385" y="5354028"/>
            <a:ext cx="1853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999 999 999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5180112"/>
            <a:ext cx="609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3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07A6C4-0CF3-4661-B38B-12C46D6E8044}"/>
              </a:ext>
            </a:extLst>
          </p:cNvPr>
          <p:cNvSpPr txBox="1"/>
          <p:nvPr/>
        </p:nvSpPr>
        <p:spPr>
          <a:xfrm>
            <a:off x="762000" y="264417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3673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57640"/>
              </p:ext>
            </p:extLst>
          </p:nvPr>
        </p:nvGraphicFramePr>
        <p:xfrm>
          <a:off x="399288" y="1524000"/>
          <a:ext cx="8345424" cy="490682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3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8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905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7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685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btnInknoeActivity">
            <a:extLst>
              <a:ext uri="{FF2B5EF4-FFF2-40B4-BE49-F238E27FC236}">
                <a16:creationId xmlns:a16="http://schemas.microsoft.com/office/drawing/2014/main" id="{2D746546-BC26-4CA3-BDEF-EE293C955993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27175"/>
            <a:ext cx="221954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7605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	      Đọc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744" y="143620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32 000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 	     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44" y="1907646"/>
            <a:ext cx="885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32 516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  	     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408" y="2447035"/>
            <a:ext cx="952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32 516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44" y="3394474"/>
            <a:ext cx="197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834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291 712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744" y="443236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250 705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744" y="541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500 209 037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6949" y="2394883"/>
            <a:ext cx="6848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6949" y="3342870"/>
            <a:ext cx="6749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0852" y="4379198"/>
            <a:ext cx="650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16949" y="535094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927A11-2C42-47CB-91B4-3556CA4D4954}"/>
              </a:ext>
            </a:extLst>
          </p:cNvPr>
          <p:cNvCxnSpPr/>
          <p:nvPr/>
        </p:nvCxnSpPr>
        <p:spPr>
          <a:xfrm>
            <a:off x="2362200" y="838200"/>
            <a:ext cx="0" cy="5343742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88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93173557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S" val="false"/>
  <p:tag name="INKNOEBUTTONMODEL" val="{&quot;ActivityType&quot;:2,&quot;OptionCount&quot;:4,&quot;WcOptionCount&quot;:10,&quot;HasMultipleSubmission&quot;:false,&quot;HasAutoStop&quot;:true,&quot;HasMinimizeMode&quot;:true,&quot;TimerValue&quot;:&quot;02:00&quot;,&quot;HasAutoStart&quot;:false,&quot;HasCorrectAnswers&quot;:false,&quot;McqAnswers&quot;:[],&quot;ActivityId&quot;:&quot;&quot;,&quot;IaMcqCompetition&quot;:false,&quot;IsAnonymous&quot;:false,&quot;AutoAdvance&quot;:false,&quot;IsCompetitionMode&quot;:false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75593"/>
      </a:accent1>
      <a:accent2>
        <a:srgbClr val="3BB692"/>
      </a:accent2>
      <a:accent3>
        <a:srgbClr val="A1C450"/>
      </a:accent3>
      <a:accent4>
        <a:srgbClr val="EBBA31"/>
      </a:accent4>
      <a:accent5>
        <a:srgbClr val="ED7747"/>
      </a:accent5>
      <a:accent6>
        <a:srgbClr val="EC2B51"/>
      </a:accent6>
      <a:hlink>
        <a:srgbClr val="175593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882</Words>
  <Application>Microsoft Office PowerPoint</Application>
  <PresentationFormat>On-screen Show (4:3)</PresentationFormat>
  <Paragraphs>210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.VnTime</vt:lpstr>
      <vt:lpstr>Arial</vt:lpstr>
      <vt:lpstr>Arial Unicode MS</vt:lpstr>
      <vt:lpstr>Calibri</vt:lpstr>
      <vt:lpstr>HP001 4 hàng</vt:lpstr>
      <vt:lpstr>Times New Roman</vt:lpstr>
      <vt:lpstr>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QT</dc:creator>
  <cp:lastModifiedBy>ADMIN</cp:lastModifiedBy>
  <cp:revision>26</cp:revision>
  <dcterms:created xsi:type="dcterms:W3CDTF">2021-09-07T15:15:15Z</dcterms:created>
  <dcterms:modified xsi:type="dcterms:W3CDTF">2022-09-16T16:27:09Z</dcterms:modified>
</cp:coreProperties>
</file>