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4" r:id="rId3"/>
    <p:sldMasterId id="2147483752" r:id="rId4"/>
    <p:sldMasterId id="2147483784" r:id="rId5"/>
    <p:sldMasterId id="2147483796" r:id="rId6"/>
  </p:sldMasterIdLst>
  <p:notesMasterIdLst>
    <p:notesMasterId r:id="rId24"/>
  </p:notesMasterIdLst>
  <p:sldIdLst>
    <p:sldId id="340" r:id="rId7"/>
    <p:sldId id="339" r:id="rId8"/>
    <p:sldId id="386" r:id="rId9"/>
    <p:sldId id="382" r:id="rId10"/>
    <p:sldId id="316" r:id="rId11"/>
    <p:sldId id="318" r:id="rId12"/>
    <p:sldId id="331" r:id="rId13"/>
    <p:sldId id="332" r:id="rId14"/>
    <p:sldId id="333" r:id="rId15"/>
    <p:sldId id="338" r:id="rId16"/>
    <p:sldId id="384" r:id="rId17"/>
    <p:sldId id="337" r:id="rId18"/>
    <p:sldId id="335" r:id="rId19"/>
    <p:sldId id="334" r:id="rId20"/>
    <p:sldId id="336" r:id="rId21"/>
    <p:sldId id="385" r:id="rId22"/>
    <p:sldId id="381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866"/>
    <a:srgbClr val="003399"/>
    <a:srgbClr val="FFCCCC"/>
    <a:srgbClr val="3333CC"/>
    <a:srgbClr val="004EEA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61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181562-7911-4523-AC99-A05B076F4011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97365E-03D8-4212-9A12-36B08AD6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53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" name="Google Shape;3057;gba81873962_0_5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8" name="Google Shape;3058;gba81873962_0_5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61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B2D00B-7F3A-492D-A469-C05BD3281B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1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5BDD2D-8F46-4004-AA4F-D2FB7A1AD4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7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-"/>
            </a:pP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4D8C5-4AAD-42A2-A1F4-3AA53B4B649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spcBef>
                <a:spcPct val="0"/>
              </a:spcBef>
              <a:buFontTx/>
              <a:buChar char="-"/>
            </a:pPr>
            <a:endParaRPr lang="en-US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0C647A-13C1-4B23-9700-550CC9BDD0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1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ac839c9b35_0_1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ac839c9b35_0_1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45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22" y="0"/>
            <a:ext cx="943778" cy="8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550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8276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6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36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2133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83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447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677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5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93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26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3"/>
              </a:buClr>
              <a:buSzPts val="1800"/>
              <a:buFont typeface="Patrick Hand SC"/>
              <a:buNone/>
              <a:defRPr sz="24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427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441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098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1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979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127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56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84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469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877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2133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2133"/>
              </a:spcBef>
              <a:spcAft>
                <a:spcPts val="2133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6344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78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 hasCustomPrompt="1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 hasCustomPrompt="1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t>xx%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406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6804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wrap="square" lIns="91425" tIns="91425" rIns="90000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701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4171400" y="2783173"/>
            <a:ext cx="3849200" cy="137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4000200" y="673500"/>
            <a:ext cx="4191600" cy="1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100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2"/>
          </p:nvPr>
        </p:nvSpPr>
        <p:spPr>
          <a:xfrm>
            <a:off x="4096000" y="5301984"/>
            <a:ext cx="4000000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/>
          <p:nvPr/>
        </p:nvSpPr>
        <p:spPr>
          <a:xfrm>
            <a:off x="3581667" y="4624981"/>
            <a:ext cx="50288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CREDITS: This presentation template was created by </a:t>
            </a:r>
            <a:r>
              <a:rPr lang="en-GB" sz="16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-GB" sz="16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including icons by </a:t>
            </a:r>
            <a:r>
              <a:rPr lang="en-GB" sz="16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-GB" sz="1600" kern="0">
                <a:solidFill>
                  <a:srgbClr val="485058"/>
                </a:solidFill>
                <a:latin typeface="Patrick Hand"/>
                <a:ea typeface="Patrick Hand"/>
                <a:cs typeface="Patrick Hand"/>
                <a:sym typeface="Patrick Hand"/>
              </a:rPr>
              <a:t>, infographics &amp; images by </a:t>
            </a:r>
            <a:r>
              <a:rPr lang="en-GB" sz="1600" b="1" kern="0">
                <a:solidFill>
                  <a:srgbClr val="485058"/>
                </a:solidFill>
                <a:uFill>
                  <a:noFill/>
                </a:u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485058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  <p:extLst>
      <p:ext uri="{BB962C8B-B14F-4D97-AF65-F5344CB8AC3E}">
        <p14:creationId xmlns:p14="http://schemas.microsoft.com/office/powerpoint/2010/main" val="370817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250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321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32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81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351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173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208400" y="1514767"/>
            <a:ext cx="5775200" cy="2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14400" y="4340717"/>
            <a:ext cx="6563200" cy="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52955" y="52676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751572" y="5320884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763433" y="-5523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-2426310">
            <a:off x="-2714311" y="-1517893"/>
            <a:ext cx="4985917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784233" y="6470035"/>
            <a:ext cx="5370547" cy="2190564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rot="315047" flipH="1">
            <a:off x="3741055" y="-1127548"/>
            <a:ext cx="5370296" cy="153250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239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952767" y="1344833"/>
            <a:ext cx="10276800" cy="47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6085008">
            <a:off x="10159651" y="2952827"/>
            <a:ext cx="5370403" cy="30318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993742" y="-2237621"/>
            <a:ext cx="4985796" cy="3416964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-53767" y="6386100"/>
            <a:ext cx="2578000" cy="139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7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230533" y="4424633"/>
            <a:ext cx="35348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987533" y="39004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6426667" y="4424633"/>
            <a:ext cx="35348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3"/>
          </p:nvPr>
        </p:nvSpPr>
        <p:spPr>
          <a:xfrm>
            <a:off x="7183667" y="39004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10260900" y="5919988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 rot="-9695874">
            <a:off x="-1116862" y="5820607"/>
            <a:ext cx="5917835" cy="3417144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 rot="8885774">
            <a:off x="-997203" y="-824120"/>
            <a:ext cx="4454065" cy="2677055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10260900" y="-263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title" idx="4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699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9621889" y="5940707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7" y="6296638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 rot="-3863724">
            <a:off x="-3594934" y="145213"/>
            <a:ext cx="5370415" cy="303191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 rot="851619">
            <a:off x="2452852" y="-2674528"/>
            <a:ext cx="5370763" cy="303186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022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72524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600"/>
            </a:lvl2pPr>
            <a:lvl3pPr marL="1828754" lvl="2" indent="-372524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600"/>
            </a:lvl3pPr>
            <a:lvl4pPr marL="2438339" lvl="3" indent="-372524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600"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600"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600"/>
            </a:lvl6pPr>
            <a:lvl7pPr marL="4267093" lvl="6" indent="-364058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600"/>
            </a:lvl7pPr>
            <a:lvl8pPr marL="4876678" lvl="7" indent="-364058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600"/>
            </a:lvl8pPr>
            <a:lvl9pPr marL="5486263" lvl="8" indent="-35559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9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-863502" y="64377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7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503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372200" y="1942200"/>
            <a:ext cx="7447600" cy="2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460601" y="4357769"/>
            <a:ext cx="3346441" cy="3417079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9819796" y="-492365"/>
            <a:ext cx="3241457" cy="3031940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8"/>
          <p:cNvSpPr/>
          <p:nvPr/>
        </p:nvSpPr>
        <p:spPr>
          <a:xfrm rot="10800000">
            <a:off x="5441167" y="5454234"/>
            <a:ext cx="6575319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-273700" y="-1889799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293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127200" y="2173084"/>
            <a:ext cx="5937600" cy="1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2874800" y="3795084"/>
            <a:ext cx="6442400" cy="8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10697355" y="4887507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-1395972" y="5229268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 rot="10800000">
            <a:off x="10878834" y="-144612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/>
          <p:nvPr/>
        </p:nvSpPr>
        <p:spPr>
          <a:xfrm rot="-2426310">
            <a:off x="-2521711" y="-1352793"/>
            <a:ext cx="4985917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2784227" y="6218772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 rot="803305">
            <a:off x="2908943" y="-2322627"/>
            <a:ext cx="5370539" cy="303196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201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 rot="-4809157">
            <a:off x="375664" y="-627888"/>
            <a:ext cx="3327872" cy="5472125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 rot="10297315">
            <a:off x="8554968" y="4452508"/>
            <a:ext cx="4059529" cy="3392992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/>
          <p:nvPr/>
        </p:nvSpPr>
        <p:spPr>
          <a:xfrm rot="362433" flipH="1">
            <a:off x="8968823" y="-1045413"/>
            <a:ext cx="3452149" cy="1948993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80600" y="1066800"/>
            <a:ext cx="3432400" cy="14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67">
                <a:latin typeface="Chewy"/>
                <a:ea typeface="Chewy"/>
                <a:cs typeface="Chewy"/>
                <a:sym typeface="Chewy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8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51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2333000" y="2583900"/>
            <a:ext cx="7526000" cy="12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8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864000" y="4144433"/>
            <a:ext cx="4464000" cy="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 rot="-1520964" flipH="1">
            <a:off x="-1611305" y="4340672"/>
            <a:ext cx="2884080" cy="2697661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-2747767" y="-1445582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2247160" y="6094805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3410733" y="-2059999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252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483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1308100" y="236899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 hasCustomPrompt="1"/>
          </p:nvPr>
        </p:nvSpPr>
        <p:spPr>
          <a:xfrm>
            <a:off x="1308100" y="460506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3" hasCustomPrompt="1"/>
          </p:nvPr>
        </p:nvSpPr>
        <p:spPr>
          <a:xfrm>
            <a:off x="6115933" y="236899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4" hasCustomPrompt="1"/>
          </p:nvPr>
        </p:nvSpPr>
        <p:spPr>
          <a:xfrm>
            <a:off x="6115933" y="4605061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2970867" y="2584067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2970867" y="1961805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6"/>
          </p:nvPr>
        </p:nvSpPr>
        <p:spPr>
          <a:xfrm>
            <a:off x="2970867" y="4847533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7"/>
          </p:nvPr>
        </p:nvSpPr>
        <p:spPr>
          <a:xfrm>
            <a:off x="2970867" y="4211296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7778700" y="2584051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9"/>
          </p:nvPr>
        </p:nvSpPr>
        <p:spPr>
          <a:xfrm>
            <a:off x="7778700" y="1961805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3"/>
          </p:nvPr>
        </p:nvSpPr>
        <p:spPr>
          <a:xfrm>
            <a:off x="7778700" y="4847525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7778700" y="4211296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332990" flipH="1">
            <a:off x="8047269" y="6282074"/>
            <a:ext cx="4971400" cy="27464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-1795339" y="4981402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-2386900" y="-1733833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 rot="-1551527">
            <a:off x="11294755" y="-1270294"/>
            <a:ext cx="1814036" cy="47828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5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144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 rot="-5400000">
            <a:off x="11586360" y="7148887"/>
            <a:ext cx="107667" cy="30600"/>
          </a:xfrm>
          <a:custGeom>
            <a:avLst/>
            <a:gdLst/>
            <a:ahLst/>
            <a:cxnLst/>
            <a:rect l="l" t="t" r="r" b="b"/>
            <a:pathLst>
              <a:path w="2470" h="702" extrusionOk="0">
                <a:moveTo>
                  <a:pt x="1" y="1"/>
                </a:moveTo>
                <a:lnTo>
                  <a:pt x="1" y="701"/>
                </a:lnTo>
                <a:lnTo>
                  <a:pt x="2469" y="701"/>
                </a:lnTo>
                <a:lnTo>
                  <a:pt x="24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-5400000">
            <a:off x="10838821" y="7043606"/>
            <a:ext cx="109105" cy="30556"/>
          </a:xfrm>
          <a:custGeom>
            <a:avLst/>
            <a:gdLst/>
            <a:ahLst/>
            <a:cxnLst/>
            <a:rect l="l" t="t" r="r" b="b"/>
            <a:pathLst>
              <a:path w="2503" h="701" extrusionOk="0">
                <a:moveTo>
                  <a:pt x="1" y="0"/>
                </a:moveTo>
                <a:lnTo>
                  <a:pt x="1" y="701"/>
                </a:lnTo>
                <a:lnTo>
                  <a:pt x="2502" y="701"/>
                </a:lnTo>
                <a:lnTo>
                  <a:pt x="25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-69068" y="63568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 rot="-3863648">
            <a:off x="-2717899" y="110814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5942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 rot="1036562">
            <a:off x="9885532" y="-277326"/>
            <a:ext cx="3929072" cy="35911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 rot="-10256595">
            <a:off x="-1194758" y="6105572"/>
            <a:ext cx="7910263" cy="3417149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 rot="7101805">
            <a:off x="-2140284" y="-1017954"/>
            <a:ext cx="4453991" cy="26771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550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ubTitle" idx="1"/>
          </p:nvPr>
        </p:nvSpPr>
        <p:spPr>
          <a:xfrm>
            <a:off x="2253820" y="5249633"/>
            <a:ext cx="3097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2792220" y="47140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2"/>
          </p:nvPr>
        </p:nvSpPr>
        <p:spPr>
          <a:xfrm>
            <a:off x="6804853" y="5249633"/>
            <a:ext cx="3097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3"/>
          </p:nvPr>
        </p:nvSpPr>
        <p:spPr>
          <a:xfrm>
            <a:off x="7343253" y="47140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25" name="Google Shape;125;p16"/>
          <p:cNvSpPr/>
          <p:nvPr/>
        </p:nvSpPr>
        <p:spPr>
          <a:xfrm rot="-5400000" flipH="1">
            <a:off x="-606677" y="5581788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/>
          <p:nvPr/>
        </p:nvSpPr>
        <p:spPr>
          <a:xfrm rot="10095794" flipH="1">
            <a:off x="7369109" y="6208870"/>
            <a:ext cx="4850400" cy="2800813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 rot="-5601006" flipH="1">
            <a:off x="10452091" y="290859"/>
            <a:ext cx="4453796" cy="267713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 flipH="1">
            <a:off x="-1250177" y="-7786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 idx="4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1906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2">
  <p:cSld name="Title and two columns  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7518501" y="3147733"/>
            <a:ext cx="2919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7967901" y="26121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2"/>
          </p:nvPr>
        </p:nvSpPr>
        <p:spPr>
          <a:xfrm>
            <a:off x="7518501" y="5007333"/>
            <a:ext cx="29196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3"/>
          </p:nvPr>
        </p:nvSpPr>
        <p:spPr>
          <a:xfrm>
            <a:off x="7967901" y="4471749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7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/>
          <p:nvPr/>
        </p:nvSpPr>
        <p:spPr>
          <a:xfrm rot="1132585" flipH="1">
            <a:off x="-1096496" y="-731417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4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705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 3">
  <p:cSld name="Title and two columns 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/>
          <p:nvPr/>
        </p:nvSpPr>
        <p:spPr>
          <a:xfrm flipH="1">
            <a:off x="11094794" y="6704301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4706999" y="4741633"/>
            <a:ext cx="2778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5085599" y="1754975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 idx="2" hasCustomPrompt="1"/>
          </p:nvPr>
        </p:nvSpPr>
        <p:spPr>
          <a:xfrm>
            <a:off x="5195199" y="321117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3"/>
          </p:nvPr>
        </p:nvSpPr>
        <p:spPr>
          <a:xfrm>
            <a:off x="8053465" y="4741633"/>
            <a:ext cx="2778000" cy="9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title" idx="4"/>
          </p:nvPr>
        </p:nvSpPr>
        <p:spPr>
          <a:xfrm>
            <a:off x="8432065" y="1754975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 idx="5" hasCustomPrompt="1"/>
          </p:nvPr>
        </p:nvSpPr>
        <p:spPr>
          <a:xfrm>
            <a:off x="8541665" y="321117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8"/>
          <p:cNvSpPr/>
          <p:nvPr/>
        </p:nvSpPr>
        <p:spPr>
          <a:xfrm>
            <a:off x="10138989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-782468" y="6194670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 rot="-3863648">
            <a:off x="-2571999" y="175647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 idx="6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322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subTitle" idx="1"/>
          </p:nvPr>
        </p:nvSpPr>
        <p:spPr>
          <a:xfrm>
            <a:off x="8300903" y="4816233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2"/>
          </p:nvPr>
        </p:nvSpPr>
        <p:spPr>
          <a:xfrm>
            <a:off x="7522303" y="52774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3"/>
          </p:nvPr>
        </p:nvSpPr>
        <p:spPr>
          <a:xfrm>
            <a:off x="2049897" y="4793333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4"/>
          </p:nvPr>
        </p:nvSpPr>
        <p:spPr>
          <a:xfrm>
            <a:off x="1271297" y="52774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5"/>
          </p:nvPr>
        </p:nvSpPr>
        <p:spPr>
          <a:xfrm>
            <a:off x="5175400" y="3921151"/>
            <a:ext cx="1841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6"/>
          </p:nvPr>
        </p:nvSpPr>
        <p:spPr>
          <a:xfrm>
            <a:off x="4396800" y="4405241"/>
            <a:ext cx="33984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0" name="Google Shape;160;p19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0" y="6496635"/>
            <a:ext cx="3398477" cy="154517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9"/>
          <p:cNvSpPr/>
          <p:nvPr/>
        </p:nvSpPr>
        <p:spPr>
          <a:xfrm rot="-2700000">
            <a:off x="-1801049" y="-340418"/>
            <a:ext cx="4401056" cy="28645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616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Title and four columns  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subTitle" idx="1"/>
          </p:nvPr>
        </p:nvSpPr>
        <p:spPr>
          <a:xfrm>
            <a:off x="916685" y="4154900"/>
            <a:ext cx="25156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ubTitle" idx="2"/>
          </p:nvPr>
        </p:nvSpPr>
        <p:spPr>
          <a:xfrm>
            <a:off x="1007885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3"/>
          </p:nvPr>
        </p:nvSpPr>
        <p:spPr>
          <a:xfrm>
            <a:off x="8759715" y="4154900"/>
            <a:ext cx="25156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"/>
          </p:nvPr>
        </p:nvSpPr>
        <p:spPr>
          <a:xfrm>
            <a:off x="8850917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5"/>
          </p:nvPr>
        </p:nvSpPr>
        <p:spPr>
          <a:xfrm>
            <a:off x="3531028" y="4164900"/>
            <a:ext cx="2515600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6"/>
          </p:nvPr>
        </p:nvSpPr>
        <p:spPr>
          <a:xfrm>
            <a:off x="3622229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7"/>
          </p:nvPr>
        </p:nvSpPr>
        <p:spPr>
          <a:xfrm>
            <a:off x="6145372" y="4164900"/>
            <a:ext cx="2515600" cy="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ubTitle" idx="8"/>
          </p:nvPr>
        </p:nvSpPr>
        <p:spPr>
          <a:xfrm>
            <a:off x="6236573" y="4674533"/>
            <a:ext cx="2333200" cy="1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 rot="1132585" flipH="1">
            <a:off x="-1027629" y="-387183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946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202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2553600" y="2858700"/>
            <a:ext cx="7084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2"/>
          </p:nvPr>
        </p:nvSpPr>
        <p:spPr>
          <a:xfrm>
            <a:off x="3941000" y="4209433"/>
            <a:ext cx="4310000" cy="3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6723020" y="6317267"/>
            <a:ext cx="5468989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/>
          <p:nvPr/>
        </p:nvSpPr>
        <p:spPr>
          <a:xfrm rot="2700000" flipH="1">
            <a:off x="-76587" y="-880096"/>
            <a:ext cx="2884156" cy="269773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/>
          <p:nvPr/>
        </p:nvSpPr>
        <p:spPr>
          <a:xfrm flipH="1">
            <a:off x="7554289" y="-1431833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 rot="4358284" flipH="1">
            <a:off x="-2748193" y="4090830"/>
            <a:ext cx="5370569" cy="244182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7891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/>
          <p:nvPr/>
        </p:nvSpPr>
        <p:spPr>
          <a:xfrm rot="-5400000" flipH="1">
            <a:off x="-606677" y="5581788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2"/>
          <p:cNvSpPr/>
          <p:nvPr/>
        </p:nvSpPr>
        <p:spPr>
          <a:xfrm rot="10095794" flipH="1">
            <a:off x="7369109" y="6208870"/>
            <a:ext cx="4850400" cy="2800813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112B55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22"/>
          <p:cNvSpPr/>
          <p:nvPr/>
        </p:nvSpPr>
        <p:spPr>
          <a:xfrm rot="-5601006" flipH="1">
            <a:off x="10452091" y="290859"/>
            <a:ext cx="4453796" cy="267713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22"/>
          <p:cNvSpPr/>
          <p:nvPr/>
        </p:nvSpPr>
        <p:spPr>
          <a:xfrm flipH="1">
            <a:off x="-1250177" y="-7786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ctrTitle"/>
          </p:nvPr>
        </p:nvSpPr>
        <p:spPr>
          <a:xfrm>
            <a:off x="2125703" y="171196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2125700" y="2125333"/>
            <a:ext cx="2639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ctrTitle" idx="2"/>
          </p:nvPr>
        </p:nvSpPr>
        <p:spPr>
          <a:xfrm>
            <a:off x="2125703" y="3305324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3"/>
          </p:nvPr>
        </p:nvSpPr>
        <p:spPr>
          <a:xfrm>
            <a:off x="2131633" y="3722800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ctrTitle" idx="4"/>
          </p:nvPr>
        </p:nvSpPr>
        <p:spPr>
          <a:xfrm>
            <a:off x="2125703" y="489869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5"/>
          </p:nvPr>
        </p:nvSpPr>
        <p:spPr>
          <a:xfrm>
            <a:off x="2125700" y="5313500"/>
            <a:ext cx="26456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ctrTitle" idx="6"/>
          </p:nvPr>
        </p:nvSpPr>
        <p:spPr>
          <a:xfrm>
            <a:off x="7859869" y="171196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subTitle" idx="7"/>
          </p:nvPr>
        </p:nvSpPr>
        <p:spPr>
          <a:xfrm>
            <a:off x="7450633" y="2125333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ctrTitle" idx="8"/>
          </p:nvPr>
        </p:nvSpPr>
        <p:spPr>
          <a:xfrm>
            <a:off x="7859869" y="3305324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ubTitle" idx="9"/>
          </p:nvPr>
        </p:nvSpPr>
        <p:spPr>
          <a:xfrm>
            <a:off x="7450633" y="3722700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1" name="Google Shape;201;p22"/>
          <p:cNvSpPr txBox="1">
            <a:spLocks noGrp="1"/>
          </p:cNvSpPr>
          <p:nvPr>
            <p:ph type="ctrTitle" idx="13"/>
          </p:nvPr>
        </p:nvSpPr>
        <p:spPr>
          <a:xfrm>
            <a:off x="7859869" y="4898697"/>
            <a:ext cx="21752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02" name="Google Shape;202;p22"/>
          <p:cNvSpPr txBox="1">
            <a:spLocks noGrp="1"/>
          </p:cNvSpPr>
          <p:nvPr>
            <p:ph type="subTitle" idx="14"/>
          </p:nvPr>
        </p:nvSpPr>
        <p:spPr>
          <a:xfrm>
            <a:off x="7450733" y="5313500"/>
            <a:ext cx="25928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title" idx="15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993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 1">
  <p:cSld name="Title and six columns  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>
            <a:spLocks noGrp="1"/>
          </p:cNvSpPr>
          <p:nvPr>
            <p:ph type="ctrTitle"/>
          </p:nvPr>
        </p:nvSpPr>
        <p:spPr>
          <a:xfrm>
            <a:off x="2568972" y="2293484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1855772" y="2706851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ctrTitle" idx="2"/>
          </p:nvPr>
        </p:nvSpPr>
        <p:spPr>
          <a:xfrm>
            <a:off x="2568972" y="3579984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/>
          </p:nvPr>
        </p:nvSpPr>
        <p:spPr>
          <a:xfrm>
            <a:off x="1855772" y="3997475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ctrTitle" idx="4"/>
          </p:nvPr>
        </p:nvSpPr>
        <p:spPr>
          <a:xfrm>
            <a:off x="2568972" y="4870600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/>
          </p:nvPr>
        </p:nvSpPr>
        <p:spPr>
          <a:xfrm>
            <a:off x="1855772" y="5285416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ctrTitle" idx="6"/>
          </p:nvPr>
        </p:nvSpPr>
        <p:spPr>
          <a:xfrm>
            <a:off x="7838228" y="228396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/>
          </p:nvPr>
        </p:nvSpPr>
        <p:spPr>
          <a:xfrm>
            <a:off x="7838228" y="2697333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ctrTitle" idx="8"/>
          </p:nvPr>
        </p:nvSpPr>
        <p:spPr>
          <a:xfrm>
            <a:off x="7838228" y="3610117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/>
          </p:nvPr>
        </p:nvSpPr>
        <p:spPr>
          <a:xfrm>
            <a:off x="7838228" y="4027492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ctrTitle" idx="13"/>
          </p:nvPr>
        </p:nvSpPr>
        <p:spPr>
          <a:xfrm>
            <a:off x="7838228" y="4870584"/>
            <a:ext cx="1784800" cy="4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/>
          </p:nvPr>
        </p:nvSpPr>
        <p:spPr>
          <a:xfrm>
            <a:off x="7838228" y="5285400"/>
            <a:ext cx="2498000" cy="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0" y="6496635"/>
            <a:ext cx="3398477" cy="1545176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23"/>
          <p:cNvSpPr/>
          <p:nvPr/>
        </p:nvSpPr>
        <p:spPr>
          <a:xfrm rot="-2700000">
            <a:off x="-1801049" y="-340418"/>
            <a:ext cx="4401056" cy="2864596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23"/>
          <p:cNvSpPr txBox="1">
            <a:spLocks noGrp="1"/>
          </p:cNvSpPr>
          <p:nvPr>
            <p:ph type="title" idx="15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662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451100" y="2465867"/>
            <a:ext cx="5272800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subTitle" idx="1"/>
          </p:nvPr>
        </p:nvSpPr>
        <p:spPr>
          <a:xfrm>
            <a:off x="1320100" y="3862900"/>
            <a:ext cx="4001200" cy="10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24"/>
          <p:cNvSpPr/>
          <p:nvPr/>
        </p:nvSpPr>
        <p:spPr>
          <a:xfrm rot="-2700000" flipH="1">
            <a:off x="-1696711" y="4284267"/>
            <a:ext cx="2883937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2247160" y="6094805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 rot="6921510">
            <a:off x="5125668" y="-1618872"/>
            <a:ext cx="5370515" cy="303215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227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6587433" y="2629967"/>
            <a:ext cx="41216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subTitle" idx="1"/>
          </p:nvPr>
        </p:nvSpPr>
        <p:spPr>
          <a:xfrm>
            <a:off x="6920633" y="3325867"/>
            <a:ext cx="3788400" cy="1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/>
          <p:nvPr/>
        </p:nvSpPr>
        <p:spPr>
          <a:xfrm flipH="1">
            <a:off x="5597887" y="6248400"/>
            <a:ext cx="5468989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25"/>
          <p:cNvSpPr/>
          <p:nvPr/>
        </p:nvSpPr>
        <p:spPr>
          <a:xfrm flipH="1">
            <a:off x="-1477399" y="-375045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/>
          <p:nvPr/>
        </p:nvSpPr>
        <p:spPr>
          <a:xfrm flipH="1">
            <a:off x="7554289" y="-1431833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25"/>
          <p:cNvSpPr/>
          <p:nvPr/>
        </p:nvSpPr>
        <p:spPr>
          <a:xfrm rot="4358284" flipH="1">
            <a:off x="-3147526" y="4242296"/>
            <a:ext cx="5370569" cy="244182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2084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1599433" y="2694217"/>
            <a:ext cx="3877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ubTitle" idx="1"/>
          </p:nvPr>
        </p:nvSpPr>
        <p:spPr>
          <a:xfrm>
            <a:off x="1599433" y="3238484"/>
            <a:ext cx="3511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26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/>
          <p:nvPr/>
        </p:nvSpPr>
        <p:spPr>
          <a:xfrm rot="1132585" flipH="1">
            <a:off x="-1027629" y="-387183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26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26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77168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/>
          <p:nvPr/>
        </p:nvSpPr>
        <p:spPr>
          <a:xfrm rot="-964807" flipH="1">
            <a:off x="9230901" y="6140368"/>
            <a:ext cx="3511307" cy="252618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7"/>
          <p:cNvSpPr/>
          <p:nvPr/>
        </p:nvSpPr>
        <p:spPr>
          <a:xfrm rot="1132585" flipH="1">
            <a:off x="-1027629" y="-387183"/>
            <a:ext cx="2884037" cy="2697623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7"/>
          <p:cNvSpPr/>
          <p:nvPr/>
        </p:nvSpPr>
        <p:spPr>
          <a:xfrm flipH="1">
            <a:off x="6737074" y="-1844934"/>
            <a:ext cx="6818293" cy="2970155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7"/>
          <p:cNvSpPr/>
          <p:nvPr/>
        </p:nvSpPr>
        <p:spPr>
          <a:xfrm rot="2700000" flipH="1">
            <a:off x="-2604226" y="5849864"/>
            <a:ext cx="5370331" cy="244171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2909000" y="1359767"/>
            <a:ext cx="6374000" cy="1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276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3024400" y="1359767"/>
            <a:ext cx="6143200" cy="1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-69068" y="63568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8"/>
          <p:cNvSpPr/>
          <p:nvPr/>
        </p:nvSpPr>
        <p:spPr>
          <a:xfrm rot="-3863648">
            <a:off x="-2717899" y="110814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28"/>
          <p:cNvSpPr txBox="1">
            <a:spLocks noGrp="1"/>
          </p:cNvSpPr>
          <p:nvPr>
            <p:ph type="title"/>
          </p:nvPr>
        </p:nvSpPr>
        <p:spPr>
          <a:xfrm>
            <a:off x="1174200" y="604100"/>
            <a:ext cx="9843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3659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subTitle" idx="1"/>
          </p:nvPr>
        </p:nvSpPr>
        <p:spPr>
          <a:xfrm>
            <a:off x="3777800" y="2144667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subTitle" idx="2"/>
          </p:nvPr>
        </p:nvSpPr>
        <p:spPr>
          <a:xfrm>
            <a:off x="3777800" y="3664881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3"/>
          </p:nvPr>
        </p:nvSpPr>
        <p:spPr>
          <a:xfrm>
            <a:off x="3777800" y="5185700"/>
            <a:ext cx="4636400" cy="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 hasCustomPrompt="1"/>
          </p:nvPr>
        </p:nvSpPr>
        <p:spPr>
          <a:xfrm>
            <a:off x="3712000" y="1522300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 idx="4" hasCustomPrompt="1"/>
          </p:nvPr>
        </p:nvSpPr>
        <p:spPr>
          <a:xfrm>
            <a:off x="3712000" y="3012667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5" name="Google Shape;265;p29"/>
          <p:cNvSpPr txBox="1">
            <a:spLocks noGrp="1"/>
          </p:cNvSpPr>
          <p:nvPr>
            <p:ph type="title" idx="5" hasCustomPrompt="1"/>
          </p:nvPr>
        </p:nvSpPr>
        <p:spPr>
          <a:xfrm>
            <a:off x="3712000" y="4563300"/>
            <a:ext cx="4768000" cy="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66" name="Google Shape;266;p29"/>
          <p:cNvSpPr/>
          <p:nvPr/>
        </p:nvSpPr>
        <p:spPr>
          <a:xfrm>
            <a:off x="10697355" y="4887507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/>
          <p:nvPr/>
        </p:nvSpPr>
        <p:spPr>
          <a:xfrm>
            <a:off x="-1395972" y="5229268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29"/>
          <p:cNvSpPr/>
          <p:nvPr/>
        </p:nvSpPr>
        <p:spPr>
          <a:xfrm>
            <a:off x="10068167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29"/>
          <p:cNvSpPr/>
          <p:nvPr/>
        </p:nvSpPr>
        <p:spPr>
          <a:xfrm rot="-2426310">
            <a:off x="-2521711" y="-1352793"/>
            <a:ext cx="4985917" cy="3417047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29"/>
          <p:cNvSpPr/>
          <p:nvPr/>
        </p:nvSpPr>
        <p:spPr>
          <a:xfrm>
            <a:off x="2143567" y="6278133"/>
            <a:ext cx="7368325" cy="2280792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/>
          <p:nvPr/>
        </p:nvSpPr>
        <p:spPr>
          <a:xfrm rot="803305">
            <a:off x="2908943" y="-2322627"/>
            <a:ext cx="5370539" cy="3031965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59675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1252600" y="1391067"/>
            <a:ext cx="4810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8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subTitle" idx="1"/>
          </p:nvPr>
        </p:nvSpPr>
        <p:spPr>
          <a:xfrm>
            <a:off x="1454200" y="3245800"/>
            <a:ext cx="44068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ubTitle" idx="2"/>
          </p:nvPr>
        </p:nvSpPr>
        <p:spPr>
          <a:xfrm>
            <a:off x="1454200" y="5327384"/>
            <a:ext cx="44068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1709000" y="4549684"/>
            <a:ext cx="38972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112B55"/>
              </a:buClr>
              <a:buSzPts val="1100"/>
              <a:buFont typeface="Arial"/>
              <a:buNone/>
            </a:pPr>
            <a:r>
              <a:rPr lang="en" sz="1200" kern="0">
                <a:solidFill>
                  <a:srgbClr val="112B55"/>
                </a:solidFill>
                <a:latin typeface="Roboto Light"/>
                <a:ea typeface="Roboto Light"/>
                <a:cs typeface="Roboto Light"/>
                <a:sym typeface="Roboto Light"/>
              </a:rPr>
              <a:t>CREDITS: This presentation template was created by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 b="1" kern="0">
                <a:solidFill>
                  <a:srgbClr val="112B5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 kern="0">
                <a:solidFill>
                  <a:srgbClr val="112B55"/>
                </a:solidFill>
                <a:latin typeface="Roboto Light"/>
                <a:ea typeface="Roboto Light"/>
                <a:cs typeface="Roboto Light"/>
                <a:sym typeface="Roboto Light"/>
              </a:rPr>
              <a:t> including icons by </a:t>
            </a:r>
            <a:r>
              <a:rPr lang="en" sz="1200" b="1" kern="0">
                <a:solidFill>
                  <a:srgbClr val="112B5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200" kern="0">
                <a:solidFill>
                  <a:srgbClr val="112B55"/>
                </a:solidFill>
                <a:latin typeface="Roboto Light"/>
                <a:ea typeface="Roboto Light"/>
                <a:cs typeface="Roboto Light"/>
                <a:sym typeface="Roboto Light"/>
              </a:rPr>
              <a:t>infographics &amp; images by </a:t>
            </a:r>
            <a:r>
              <a:rPr lang="en" sz="1200" b="1" kern="0">
                <a:solidFill>
                  <a:srgbClr val="112B55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b="1" kern="0">
                <a:solidFill>
                  <a:srgbClr val="112B55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67" b="1" kern="0">
              <a:solidFill>
                <a:srgbClr val="112B5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0"/>
          <p:cNvSpPr/>
          <p:nvPr/>
        </p:nvSpPr>
        <p:spPr>
          <a:xfrm rot="8999987">
            <a:off x="10019402" y="4763415"/>
            <a:ext cx="4059412" cy="339289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10172072" y="-1051596"/>
            <a:ext cx="3908488" cy="3655856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30"/>
          <p:cNvSpPr/>
          <p:nvPr/>
        </p:nvSpPr>
        <p:spPr>
          <a:xfrm rot="569462">
            <a:off x="-1919854" y="5906371"/>
            <a:ext cx="5970203" cy="2714563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/>
          <p:nvPr/>
        </p:nvSpPr>
        <p:spPr>
          <a:xfrm rot="-3863724">
            <a:off x="-3172034" y="-616788"/>
            <a:ext cx="5370415" cy="303191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30"/>
          <p:cNvSpPr/>
          <p:nvPr/>
        </p:nvSpPr>
        <p:spPr>
          <a:xfrm>
            <a:off x="4072551" y="-2379666"/>
            <a:ext cx="5370544" cy="3031921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43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91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0" y="6834634"/>
            <a:ext cx="145667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7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5"/>
            <a:ext cx="5370547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2"/>
            <a:ext cx="5370515" cy="3032159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47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 rot="8999889">
            <a:off x="10222771" y="5047604"/>
            <a:ext cx="3321253" cy="2775933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10710734" y="-7282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-69068" y="6356803"/>
            <a:ext cx="4393611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/>
          <p:nvPr/>
        </p:nvSpPr>
        <p:spPr>
          <a:xfrm rot="-3863648">
            <a:off x="-2717899" y="110814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251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B77E-42A8-4C02-AF4D-456BCECEDB1D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3617-221D-4CE2-A5A8-AC523AAD7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3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5248-0407-44FB-BA78-745AF03F4148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DDCA-2A0E-4C71-99F4-2FE9EB514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84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71CC-D152-4B75-B49F-A12E9C03036E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763A-D365-4B5C-910F-BCC3DCB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32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7537-3A60-4042-B411-C411F3F33898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859B-0FDD-41D2-B434-85452820B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841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7D3B-8D3F-49F8-9122-D986DB04784E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E17C-D8EF-410C-AB59-D6882D247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4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F59A-1F0A-49AC-B9F0-1E3D12F97499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DFD7-AD02-4AC3-AF61-7C5A7232E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7ABD-B625-410D-B34D-DEA7451EFBDB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DDDB-2904-43AE-90B7-E421CA62C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57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C467-258A-4B1B-AFE0-C5C98CB59427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F0ED1-18D6-4EE6-87FE-226089DB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191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D7F42-BD1C-4FAA-B260-70CE9346E089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2DF6-F83A-4C9F-AD23-2E1BB726F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406A-4865-4F4B-B0A5-8FF691ECF426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9564-781A-4130-896A-1B021AB8F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6564-1101-49DA-ABCE-13BF41931CF2}" type="datetimeFigureOut">
              <a:rPr lang="en-US"/>
              <a:pPr>
                <a:defRPr/>
              </a:pPr>
              <a:t>16/9/2022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436D-ACD7-454A-BDD1-680748844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08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0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19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2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3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0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E9B5C1B-2766-49BF-AF81-8B8D4887A1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16/9/2022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E8515B-7CB9-415D-A1DF-01E71608FF8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22" y="0"/>
            <a:ext cx="943778" cy="8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8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893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152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50" r:id="rId2"/>
    <p:sldLayoutId id="21474837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323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65599C-36D4-406F-BF5E-62EA9345A5EB}" type="datetimeFigureOut">
              <a:rPr lang="en-US">
                <a:cs typeface="+mn-cs"/>
              </a:rPr>
              <a:pPr>
                <a:defRPr/>
              </a:pPr>
              <a:t>16/9/2022</a:t>
            </a:fld>
            <a:endParaRPr 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AFD0AC-5EC8-4AEC-93F7-4486F4192666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45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5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0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46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61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4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481569" y="1593515"/>
            <a:ext cx="9158332" cy="15452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GB" sz="8800"/>
              <a:t>Luyện từ và câu</a:t>
            </a:r>
            <a:endParaRPr sz="8800" dirty="0"/>
          </a:p>
        </p:txBody>
      </p:sp>
      <p:sp>
        <p:nvSpPr>
          <p:cNvPr id="151" name="Google Shape;151;p33"/>
          <p:cNvSpPr/>
          <p:nvPr/>
        </p:nvSpPr>
        <p:spPr>
          <a:xfrm>
            <a:off x="11023467" y="3567534"/>
            <a:ext cx="418500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43733" y="5427885"/>
            <a:ext cx="378067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61951" y="6104084"/>
            <a:ext cx="39620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53634" y="433767"/>
            <a:ext cx="988333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55833" y="5649468"/>
            <a:ext cx="1275667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67467" y="3429000"/>
            <a:ext cx="235673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491234" y="4236651"/>
            <a:ext cx="3163733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</a:pPr>
                    <a:endParaRPr sz="1867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</a:pPr>
                      <a:endParaRPr sz="1867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266294" y="3193129"/>
            <a:ext cx="5346656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55951" y="332167"/>
            <a:ext cx="811867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42985" y="961101"/>
            <a:ext cx="634033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49;p33">
            <a:extLst>
              <a:ext uri="{FF2B5EF4-FFF2-40B4-BE49-F238E27FC236}">
                <a16:creationId xmlns:a16="http://schemas.microsoft.com/office/drawing/2014/main" id="{A3ADB3DA-42B0-44CD-8499-880921BC943E}"/>
              </a:ext>
            </a:extLst>
          </p:cNvPr>
          <p:cNvSpPr txBox="1">
            <a:spLocks/>
          </p:cNvSpPr>
          <p:nvPr/>
        </p:nvSpPr>
        <p:spPr>
          <a:xfrm>
            <a:off x="1672749" y="3259705"/>
            <a:ext cx="9158332" cy="15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6933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fontAlgn="auto"/>
            <a:r>
              <a:rPr lang="en-GB" sz="8800" kern="0"/>
              <a:t>Lớp 4</a:t>
            </a:r>
            <a:endParaRPr lang="en-GB" sz="8800" kern="0" dirty="0"/>
          </a:p>
        </p:txBody>
      </p:sp>
    </p:spTree>
    <p:extLst>
      <p:ext uri="{BB962C8B-B14F-4D97-AF65-F5344CB8AC3E}">
        <p14:creationId xmlns:p14="http://schemas.microsoft.com/office/powerpoint/2010/main" val="58927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695400" y="1124744"/>
            <a:ext cx="10945216" cy="1110800"/>
          </a:xfrm>
        </p:spPr>
        <p:txBody>
          <a:bodyPr/>
          <a:lstStyle/>
          <a:p>
            <a:pPr algn="l">
              <a:buFont typeface="Arial" charset="0"/>
              <a:buNone/>
            </a:pPr>
            <a:r>
              <a:rPr lang="en-US" sz="4000" b="1">
                <a:latin typeface="Times New Roman" pitchFamily="18" charset="0"/>
              </a:rPr>
              <a:t>4. Em hiểu nghĩa của các thành ngữ, tục ngữ dưới đây như thế nào?</a:t>
            </a:r>
            <a:endParaRPr lang="en-US" sz="4000">
              <a:latin typeface="Times New Roman" pitchFamily="18" charset="0"/>
            </a:endParaRP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a. Môi hở răng lạnh</a:t>
            </a: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b. Máu chảy ruột mềm</a:t>
            </a: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c. Nhường cơm sẻ áo</a:t>
            </a:r>
          </a:p>
          <a:p>
            <a:pPr algn="l">
              <a:buFont typeface="Arial" charset="0"/>
              <a:buNone/>
            </a:pPr>
            <a:r>
              <a:rPr lang="en-US" sz="4000">
                <a:latin typeface="Times New Roman" pitchFamily="18" charset="0"/>
              </a:rPr>
              <a:t>   d. Lá lành đùm lá rách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149"/>
          <p:cNvSpPr>
            <a:spLocks noChangeArrowheads="1" noChangeShapeType="1" noTextEdit="1"/>
          </p:cNvSpPr>
          <p:nvPr/>
        </p:nvSpPr>
        <p:spPr bwMode="auto">
          <a:xfrm>
            <a:off x="7536379" y="7168561"/>
            <a:ext cx="7620554" cy="1064649"/>
          </a:xfrm>
          <a:prstGeom prst="rect">
            <a:avLst/>
          </a:prstGeom>
        </p:spPr>
        <p:txBody>
          <a:bodyPr wrap="none" fromWordArt="1">
            <a:prstTxWarp prst="textDoubleWave1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10" spc="-36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rgbClr val="FEF200"/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ĐUỔI HÌNH BẮT CHỮ</a:t>
            </a:r>
            <a:endParaRPr lang="en-US" sz="3600" b="1" kern="10" spc="-36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39700">
                  <a:srgbClr val="FEF200"/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718" y1="6332" x2="38037" y2="10026"/>
                        <a14:foregroundMark x1="34663" y1="33245" x2="56442" y2="31135"/>
                        <a14:foregroundMark x1="11043" y1="36148" x2="2147" y2="42480"/>
                        <a14:foregroundMark x1="19325" y1="27968" x2="0" y2="46438"/>
                        <a14:foregroundMark x1="34049" y1="7916" x2="63190" y2="9763"/>
                        <a14:foregroundMark x1="30368" y1="8707" x2="46626" y2="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3" y="2942227"/>
            <a:ext cx="3635316" cy="4226334"/>
          </a:xfrm>
          <a:prstGeom prst="rect">
            <a:avLst/>
          </a:prstGeom>
        </p:spPr>
      </p:pic>
      <p:pic>
        <p:nvPicPr>
          <p:cNvPr id="12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1" y="1562962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747963"/>
            <a:ext cx="9017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29" y="1319258"/>
            <a:ext cx="5540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240982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3086100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064000"/>
            <a:ext cx="38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652463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82232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363" y="2084388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064" y="4449763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13" y="3086100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350" y="3873500"/>
            <a:ext cx="38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578100"/>
            <a:ext cx="5762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09550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38" y="144463"/>
            <a:ext cx="574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025" y="673100"/>
            <a:ext cx="5762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513" y="2422525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6061661"/>
            <a:ext cx="5762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138" y="4800600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106" y="3706813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65138"/>
            <a:ext cx="574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993775"/>
            <a:ext cx="576263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8" y="5314743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6316455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8" y="5652880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1">
            <a:off x="2338471" y="5468730"/>
            <a:ext cx="382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1">
            <a:off x="1798721" y="6470442"/>
            <a:ext cx="38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61">
            <a:off x="1340575" y="5318228"/>
            <a:ext cx="57626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92" descr="Tro cho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2" y="727226"/>
            <a:ext cx="2071116" cy="50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tatic.wikia.nocookie.net/duoi-hinh-bat-chu/images/d/d1/Duoihinhbatchu2018-logo.png/revision/latest/scale-to-width-down/568?cb=20180601092811&amp;path-prefix=v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44" y="1062037"/>
            <a:ext cx="5518171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89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762" y="5499771"/>
            <a:ext cx="5076825" cy="523875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đùm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31748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9220" name="Picture 4" descr="Em hiểu thế nào về câu tục ngữ: “Lá lành đùm lá rách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7728" y="908720"/>
            <a:ext cx="4517049" cy="4450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467" y="5537423"/>
            <a:ext cx="5076825" cy="522288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7652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7176" name="Picture 8" descr="Sách - tục ngữ việt nam bằng tranh 213465213 | Shopee Việt Nam"/>
          <p:cNvPicPr>
            <a:picLocks noChangeAspect="1" noChangeArrowheads="1"/>
          </p:cNvPicPr>
          <p:nvPr/>
        </p:nvPicPr>
        <p:blipFill rotWithShape="1">
          <a:blip r:embed="rId3"/>
          <a:srcRect l="5395" t="22957" r="7331" b="24870"/>
          <a:stretch/>
        </p:blipFill>
        <p:spPr bwMode="auto">
          <a:xfrm>
            <a:off x="2567608" y="1052736"/>
            <a:ext cx="7144345" cy="4270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ải thích câu Môi hở răng lạnh - eLib.V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5680" y="908720"/>
            <a:ext cx="5451475" cy="4443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996730" y="5533108"/>
            <a:ext cx="3889375" cy="523875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814" y="5013325"/>
            <a:ext cx="5076825" cy="522288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AutoShape 2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29700" name="AutoShape 4" descr="Clip cảm động ghi lại hình ảnh &quot;một con ngựa đau, cả tàu bỏ cỏ ...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>
              <a:latin typeface="Calibri" pitchFamily="34" charset="0"/>
            </a:endParaRPr>
          </a:p>
        </p:txBody>
      </p:sp>
      <p:pic>
        <p:nvPicPr>
          <p:cNvPr id="8194" name="Picture 2" descr="Hình ảnh mã số 1391 - Đuổi hình bắt chữ | Lazi.vn - Cộng đồng Tr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1976" y="1556792"/>
            <a:ext cx="299284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him Sẻ Phim Hoạt Hình Chim Chim, Chim Và Hoa, Chim Bay, Động Vật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081" y="1556792"/>
            <a:ext cx="28767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6" descr="Blank T Shirt Clip Art Free 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0638" y="1654176"/>
            <a:ext cx="2532062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500" b="29000"/>
          <a:stretch/>
        </p:blipFill>
        <p:spPr>
          <a:xfrm>
            <a:off x="3069479" y="1775375"/>
            <a:ext cx="2627466" cy="28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Vector bộ phận ruột Người trên nền trắng | Thư viện stock vector đẹp miễn 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772816"/>
            <a:ext cx="2651742" cy="2805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79776" y="5013176"/>
            <a:ext cx="4032448" cy="523875"/>
          </a:xfrm>
          <a:prstGeom prst="rect">
            <a:avLst/>
          </a:prstGeom>
          <a:solidFill>
            <a:srgbClr val="FDD8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Máu chảy ruột mềm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" name="Google Shape;2253;p74"/>
          <p:cNvGrpSpPr/>
          <p:nvPr/>
        </p:nvGrpSpPr>
        <p:grpSpPr>
          <a:xfrm>
            <a:off x="991176" y="3214441"/>
            <a:ext cx="2367403" cy="2454919"/>
            <a:chOff x="5904700" y="2250375"/>
            <a:chExt cx="2009225" cy="2083500"/>
          </a:xfrm>
        </p:grpSpPr>
        <p:sp>
          <p:nvSpPr>
            <p:cNvPr id="2254" name="Google Shape;2254;p74"/>
            <p:cNvSpPr/>
            <p:nvPr/>
          </p:nvSpPr>
          <p:spPr>
            <a:xfrm>
              <a:off x="7357850" y="3637100"/>
              <a:ext cx="221300" cy="203500"/>
            </a:xfrm>
            <a:custGeom>
              <a:avLst/>
              <a:gdLst/>
              <a:ahLst/>
              <a:cxnLst/>
              <a:rect l="l" t="t" r="r" b="b"/>
              <a:pathLst>
                <a:path w="8852" h="8140" extrusionOk="0">
                  <a:moveTo>
                    <a:pt x="8851" y="2762"/>
                  </a:moveTo>
                  <a:cubicBezTo>
                    <a:pt x="8516" y="3850"/>
                    <a:pt x="8202" y="4875"/>
                    <a:pt x="7889" y="5859"/>
                  </a:cubicBezTo>
                  <a:cubicBezTo>
                    <a:pt x="7805" y="6110"/>
                    <a:pt x="7763" y="6361"/>
                    <a:pt x="7679" y="6591"/>
                  </a:cubicBezTo>
                  <a:cubicBezTo>
                    <a:pt x="7533" y="7072"/>
                    <a:pt x="7177" y="7302"/>
                    <a:pt x="6696" y="7386"/>
                  </a:cubicBezTo>
                  <a:cubicBezTo>
                    <a:pt x="6298" y="7428"/>
                    <a:pt x="5922" y="7574"/>
                    <a:pt x="5566" y="7637"/>
                  </a:cubicBezTo>
                  <a:cubicBezTo>
                    <a:pt x="5252" y="7721"/>
                    <a:pt x="4917" y="7805"/>
                    <a:pt x="4604" y="7846"/>
                  </a:cubicBezTo>
                  <a:cubicBezTo>
                    <a:pt x="4081" y="7951"/>
                    <a:pt x="3557" y="8035"/>
                    <a:pt x="2951" y="8139"/>
                  </a:cubicBezTo>
                  <a:cubicBezTo>
                    <a:pt x="1151" y="7491"/>
                    <a:pt x="524" y="7114"/>
                    <a:pt x="0" y="6382"/>
                  </a:cubicBezTo>
                  <a:cubicBezTo>
                    <a:pt x="147" y="5650"/>
                    <a:pt x="356" y="4917"/>
                    <a:pt x="754" y="4248"/>
                  </a:cubicBezTo>
                  <a:cubicBezTo>
                    <a:pt x="1235" y="3411"/>
                    <a:pt x="1758" y="2574"/>
                    <a:pt x="2323" y="1758"/>
                  </a:cubicBezTo>
                  <a:cubicBezTo>
                    <a:pt x="2741" y="1130"/>
                    <a:pt x="3327" y="649"/>
                    <a:pt x="3934" y="188"/>
                  </a:cubicBezTo>
                  <a:cubicBezTo>
                    <a:pt x="4122" y="21"/>
                    <a:pt x="4332" y="0"/>
                    <a:pt x="4562" y="21"/>
                  </a:cubicBezTo>
                  <a:cubicBezTo>
                    <a:pt x="4959" y="105"/>
                    <a:pt x="5315" y="188"/>
                    <a:pt x="5713" y="272"/>
                  </a:cubicBezTo>
                  <a:cubicBezTo>
                    <a:pt x="6298" y="398"/>
                    <a:pt x="6863" y="502"/>
                    <a:pt x="7470" y="628"/>
                  </a:cubicBezTo>
                  <a:cubicBezTo>
                    <a:pt x="7679" y="963"/>
                    <a:pt x="7889" y="1360"/>
                    <a:pt x="8119" y="1737"/>
                  </a:cubicBezTo>
                  <a:cubicBezTo>
                    <a:pt x="8370" y="2134"/>
                    <a:pt x="8642" y="2469"/>
                    <a:pt x="8851" y="27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74"/>
            <p:cNvSpPr/>
            <p:nvPr/>
          </p:nvSpPr>
          <p:spPr>
            <a:xfrm>
              <a:off x="7379825" y="3841625"/>
              <a:ext cx="238550" cy="202450"/>
            </a:xfrm>
            <a:custGeom>
              <a:avLst/>
              <a:gdLst/>
              <a:ahLst/>
              <a:cxnLst/>
              <a:rect l="l" t="t" r="r" b="b"/>
              <a:pathLst>
                <a:path w="9542" h="8098" extrusionOk="0">
                  <a:moveTo>
                    <a:pt x="9541" y="2051"/>
                  </a:moveTo>
                  <a:cubicBezTo>
                    <a:pt x="9207" y="2658"/>
                    <a:pt x="9018" y="3222"/>
                    <a:pt x="8893" y="3829"/>
                  </a:cubicBezTo>
                  <a:cubicBezTo>
                    <a:pt x="8788" y="4415"/>
                    <a:pt x="8558" y="4959"/>
                    <a:pt x="8349" y="5503"/>
                  </a:cubicBezTo>
                  <a:cubicBezTo>
                    <a:pt x="8286" y="5629"/>
                    <a:pt x="8160" y="5817"/>
                    <a:pt x="8014" y="5838"/>
                  </a:cubicBezTo>
                  <a:cubicBezTo>
                    <a:pt x="7595" y="5984"/>
                    <a:pt x="7240" y="6215"/>
                    <a:pt x="6968" y="6528"/>
                  </a:cubicBezTo>
                  <a:cubicBezTo>
                    <a:pt x="6445" y="7052"/>
                    <a:pt x="5880" y="7491"/>
                    <a:pt x="5168" y="7763"/>
                  </a:cubicBezTo>
                  <a:cubicBezTo>
                    <a:pt x="4938" y="7826"/>
                    <a:pt x="4729" y="7993"/>
                    <a:pt x="4562" y="8098"/>
                  </a:cubicBezTo>
                  <a:cubicBezTo>
                    <a:pt x="3076" y="7407"/>
                    <a:pt x="795" y="5294"/>
                    <a:pt x="0" y="3892"/>
                  </a:cubicBezTo>
                  <a:cubicBezTo>
                    <a:pt x="209" y="3641"/>
                    <a:pt x="398" y="3369"/>
                    <a:pt x="628" y="3160"/>
                  </a:cubicBezTo>
                  <a:cubicBezTo>
                    <a:pt x="1277" y="2553"/>
                    <a:pt x="1800" y="1862"/>
                    <a:pt x="2260" y="1130"/>
                  </a:cubicBezTo>
                  <a:cubicBezTo>
                    <a:pt x="2511" y="754"/>
                    <a:pt x="2846" y="586"/>
                    <a:pt x="3306" y="565"/>
                  </a:cubicBezTo>
                  <a:cubicBezTo>
                    <a:pt x="3976" y="502"/>
                    <a:pt x="4624" y="398"/>
                    <a:pt x="5252" y="168"/>
                  </a:cubicBezTo>
                  <a:cubicBezTo>
                    <a:pt x="5650" y="42"/>
                    <a:pt x="6089" y="42"/>
                    <a:pt x="6487" y="0"/>
                  </a:cubicBezTo>
                  <a:cubicBezTo>
                    <a:pt x="6675" y="0"/>
                    <a:pt x="6884" y="84"/>
                    <a:pt x="7010" y="209"/>
                  </a:cubicBezTo>
                  <a:cubicBezTo>
                    <a:pt x="7512" y="628"/>
                    <a:pt x="8035" y="1005"/>
                    <a:pt x="8663" y="1193"/>
                  </a:cubicBezTo>
                  <a:cubicBezTo>
                    <a:pt x="8767" y="1214"/>
                    <a:pt x="8872" y="1298"/>
                    <a:pt x="8956" y="1360"/>
                  </a:cubicBezTo>
                  <a:cubicBezTo>
                    <a:pt x="9186" y="1549"/>
                    <a:pt x="9332" y="1800"/>
                    <a:pt x="9541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74"/>
            <p:cNvSpPr/>
            <p:nvPr/>
          </p:nvSpPr>
          <p:spPr>
            <a:xfrm>
              <a:off x="7562375" y="3581650"/>
              <a:ext cx="254775" cy="162700"/>
            </a:xfrm>
            <a:custGeom>
              <a:avLst/>
              <a:gdLst/>
              <a:ahLst/>
              <a:cxnLst/>
              <a:rect l="l" t="t" r="r" b="b"/>
              <a:pathLst>
                <a:path w="10191" h="6508" extrusionOk="0">
                  <a:moveTo>
                    <a:pt x="10190" y="3118"/>
                  </a:moveTo>
                  <a:cubicBezTo>
                    <a:pt x="10086" y="3620"/>
                    <a:pt x="9960" y="4059"/>
                    <a:pt x="9918" y="4520"/>
                  </a:cubicBezTo>
                  <a:cubicBezTo>
                    <a:pt x="9856" y="4834"/>
                    <a:pt x="9709" y="5022"/>
                    <a:pt x="9437" y="5189"/>
                  </a:cubicBezTo>
                  <a:cubicBezTo>
                    <a:pt x="8726" y="5629"/>
                    <a:pt x="8035" y="6047"/>
                    <a:pt x="7303" y="6507"/>
                  </a:cubicBezTo>
                  <a:cubicBezTo>
                    <a:pt x="7094" y="6403"/>
                    <a:pt x="6864" y="6361"/>
                    <a:pt x="6696" y="6235"/>
                  </a:cubicBezTo>
                  <a:cubicBezTo>
                    <a:pt x="6319" y="5943"/>
                    <a:pt x="5901" y="5775"/>
                    <a:pt x="5483" y="5650"/>
                  </a:cubicBezTo>
                  <a:cubicBezTo>
                    <a:pt x="4625" y="5357"/>
                    <a:pt x="3725" y="5064"/>
                    <a:pt x="2867" y="4813"/>
                  </a:cubicBezTo>
                  <a:cubicBezTo>
                    <a:pt x="2637" y="4729"/>
                    <a:pt x="2386" y="4729"/>
                    <a:pt x="2135" y="4729"/>
                  </a:cubicBezTo>
                  <a:cubicBezTo>
                    <a:pt x="1926" y="4729"/>
                    <a:pt x="1695" y="4750"/>
                    <a:pt x="1486" y="4750"/>
                  </a:cubicBezTo>
                  <a:cubicBezTo>
                    <a:pt x="1151" y="4290"/>
                    <a:pt x="796" y="3871"/>
                    <a:pt x="461" y="3432"/>
                  </a:cubicBezTo>
                  <a:cubicBezTo>
                    <a:pt x="356" y="3264"/>
                    <a:pt x="252" y="3118"/>
                    <a:pt x="147" y="2930"/>
                  </a:cubicBezTo>
                  <a:cubicBezTo>
                    <a:pt x="1" y="2637"/>
                    <a:pt x="21" y="2323"/>
                    <a:pt x="210" y="2072"/>
                  </a:cubicBezTo>
                  <a:cubicBezTo>
                    <a:pt x="565" y="1549"/>
                    <a:pt x="963" y="1046"/>
                    <a:pt x="1340" y="502"/>
                  </a:cubicBezTo>
                  <a:cubicBezTo>
                    <a:pt x="1486" y="272"/>
                    <a:pt x="1674" y="168"/>
                    <a:pt x="1946" y="126"/>
                  </a:cubicBezTo>
                  <a:cubicBezTo>
                    <a:pt x="2742" y="63"/>
                    <a:pt x="3495" y="0"/>
                    <a:pt x="4248" y="272"/>
                  </a:cubicBezTo>
                  <a:cubicBezTo>
                    <a:pt x="5085" y="544"/>
                    <a:pt x="5964" y="795"/>
                    <a:pt x="6822" y="1025"/>
                  </a:cubicBezTo>
                  <a:cubicBezTo>
                    <a:pt x="7763" y="1277"/>
                    <a:pt x="8663" y="1695"/>
                    <a:pt x="9353" y="2406"/>
                  </a:cubicBezTo>
                  <a:cubicBezTo>
                    <a:pt x="9625" y="2616"/>
                    <a:pt x="9877" y="2825"/>
                    <a:pt x="10190" y="3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74"/>
            <p:cNvSpPr/>
            <p:nvPr/>
          </p:nvSpPr>
          <p:spPr>
            <a:xfrm>
              <a:off x="7611550" y="3869350"/>
              <a:ext cx="170025" cy="198275"/>
            </a:xfrm>
            <a:custGeom>
              <a:avLst/>
              <a:gdLst/>
              <a:ahLst/>
              <a:cxnLst/>
              <a:rect l="l" t="t" r="r" b="b"/>
              <a:pathLst>
                <a:path w="6801" h="7931" extrusionOk="0">
                  <a:moveTo>
                    <a:pt x="6633" y="1988"/>
                  </a:moveTo>
                  <a:cubicBezTo>
                    <a:pt x="6466" y="3306"/>
                    <a:pt x="6759" y="4562"/>
                    <a:pt x="6801" y="5775"/>
                  </a:cubicBezTo>
                  <a:cubicBezTo>
                    <a:pt x="6026" y="6570"/>
                    <a:pt x="3976" y="7595"/>
                    <a:pt x="2407" y="7930"/>
                  </a:cubicBezTo>
                  <a:cubicBezTo>
                    <a:pt x="2093" y="7826"/>
                    <a:pt x="1904" y="7595"/>
                    <a:pt x="1779" y="7303"/>
                  </a:cubicBezTo>
                  <a:cubicBezTo>
                    <a:pt x="1674" y="7093"/>
                    <a:pt x="1570" y="6905"/>
                    <a:pt x="1465" y="6717"/>
                  </a:cubicBezTo>
                  <a:cubicBezTo>
                    <a:pt x="1193" y="6256"/>
                    <a:pt x="900" y="5838"/>
                    <a:pt x="544" y="5440"/>
                  </a:cubicBezTo>
                  <a:cubicBezTo>
                    <a:pt x="314" y="5210"/>
                    <a:pt x="168" y="4896"/>
                    <a:pt x="0" y="4582"/>
                  </a:cubicBezTo>
                  <a:cubicBezTo>
                    <a:pt x="63" y="4310"/>
                    <a:pt x="147" y="4080"/>
                    <a:pt x="210" y="3850"/>
                  </a:cubicBezTo>
                  <a:cubicBezTo>
                    <a:pt x="335" y="3411"/>
                    <a:pt x="440" y="2930"/>
                    <a:pt x="565" y="2490"/>
                  </a:cubicBezTo>
                  <a:cubicBezTo>
                    <a:pt x="733" y="2051"/>
                    <a:pt x="900" y="1590"/>
                    <a:pt x="1067" y="1151"/>
                  </a:cubicBezTo>
                  <a:cubicBezTo>
                    <a:pt x="1632" y="900"/>
                    <a:pt x="2218" y="691"/>
                    <a:pt x="2720" y="314"/>
                  </a:cubicBezTo>
                  <a:cubicBezTo>
                    <a:pt x="2867" y="189"/>
                    <a:pt x="3139" y="189"/>
                    <a:pt x="3327" y="168"/>
                  </a:cubicBezTo>
                  <a:cubicBezTo>
                    <a:pt x="3725" y="105"/>
                    <a:pt x="4101" y="63"/>
                    <a:pt x="4541" y="0"/>
                  </a:cubicBezTo>
                  <a:cubicBezTo>
                    <a:pt x="5378" y="419"/>
                    <a:pt x="5985" y="1214"/>
                    <a:pt x="6633" y="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74"/>
            <p:cNvSpPr/>
            <p:nvPr/>
          </p:nvSpPr>
          <p:spPr>
            <a:xfrm>
              <a:off x="7728725" y="3726550"/>
              <a:ext cx="166875" cy="197225"/>
            </a:xfrm>
            <a:custGeom>
              <a:avLst/>
              <a:gdLst/>
              <a:ahLst/>
              <a:cxnLst/>
              <a:rect l="l" t="t" r="r" b="b"/>
              <a:pathLst>
                <a:path w="6675" h="7889" extrusionOk="0">
                  <a:moveTo>
                    <a:pt x="5796" y="649"/>
                  </a:moveTo>
                  <a:cubicBezTo>
                    <a:pt x="6675" y="2908"/>
                    <a:pt x="6256" y="5105"/>
                    <a:pt x="5273" y="7302"/>
                  </a:cubicBezTo>
                  <a:cubicBezTo>
                    <a:pt x="4583" y="7386"/>
                    <a:pt x="3997" y="7888"/>
                    <a:pt x="3223" y="7784"/>
                  </a:cubicBezTo>
                  <a:cubicBezTo>
                    <a:pt x="2804" y="7344"/>
                    <a:pt x="2427" y="6926"/>
                    <a:pt x="2030" y="6507"/>
                  </a:cubicBezTo>
                  <a:cubicBezTo>
                    <a:pt x="1590" y="6005"/>
                    <a:pt x="1172" y="5482"/>
                    <a:pt x="565" y="5168"/>
                  </a:cubicBezTo>
                  <a:cubicBezTo>
                    <a:pt x="398" y="5085"/>
                    <a:pt x="293" y="4980"/>
                    <a:pt x="168" y="4875"/>
                  </a:cubicBezTo>
                  <a:cubicBezTo>
                    <a:pt x="0" y="4143"/>
                    <a:pt x="251" y="3494"/>
                    <a:pt x="461" y="2846"/>
                  </a:cubicBezTo>
                  <a:cubicBezTo>
                    <a:pt x="586" y="2448"/>
                    <a:pt x="754" y="2051"/>
                    <a:pt x="900" y="1653"/>
                  </a:cubicBezTo>
                  <a:cubicBezTo>
                    <a:pt x="984" y="1486"/>
                    <a:pt x="1109" y="1339"/>
                    <a:pt x="1298" y="1235"/>
                  </a:cubicBezTo>
                  <a:cubicBezTo>
                    <a:pt x="1904" y="900"/>
                    <a:pt x="2532" y="586"/>
                    <a:pt x="3097" y="188"/>
                  </a:cubicBezTo>
                  <a:cubicBezTo>
                    <a:pt x="3348" y="0"/>
                    <a:pt x="3599" y="0"/>
                    <a:pt x="3871" y="126"/>
                  </a:cubicBezTo>
                  <a:cubicBezTo>
                    <a:pt x="4478" y="293"/>
                    <a:pt x="5147" y="460"/>
                    <a:pt x="5796" y="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74"/>
            <p:cNvSpPr/>
            <p:nvPr/>
          </p:nvSpPr>
          <p:spPr>
            <a:xfrm>
              <a:off x="7565525" y="3719225"/>
              <a:ext cx="162700" cy="154325"/>
            </a:xfrm>
            <a:custGeom>
              <a:avLst/>
              <a:gdLst/>
              <a:ahLst/>
              <a:cxnLst/>
              <a:rect l="l" t="t" r="r" b="b"/>
              <a:pathLst>
                <a:path w="6508" h="6173" extrusionOk="0">
                  <a:moveTo>
                    <a:pt x="5629" y="5147"/>
                  </a:moveTo>
                  <a:cubicBezTo>
                    <a:pt x="5440" y="5168"/>
                    <a:pt x="5231" y="5210"/>
                    <a:pt x="5022" y="5252"/>
                  </a:cubicBezTo>
                  <a:cubicBezTo>
                    <a:pt x="4603" y="5273"/>
                    <a:pt x="4185" y="5398"/>
                    <a:pt x="3850" y="5670"/>
                  </a:cubicBezTo>
                  <a:cubicBezTo>
                    <a:pt x="3536" y="5901"/>
                    <a:pt x="3160" y="6026"/>
                    <a:pt x="2783" y="6173"/>
                  </a:cubicBezTo>
                  <a:cubicBezTo>
                    <a:pt x="2490" y="5901"/>
                    <a:pt x="2218" y="5587"/>
                    <a:pt x="1904" y="5378"/>
                  </a:cubicBezTo>
                  <a:cubicBezTo>
                    <a:pt x="1590" y="5168"/>
                    <a:pt x="1172" y="5085"/>
                    <a:pt x="837" y="4875"/>
                  </a:cubicBezTo>
                  <a:cubicBezTo>
                    <a:pt x="523" y="4687"/>
                    <a:pt x="251" y="4436"/>
                    <a:pt x="0" y="4206"/>
                  </a:cubicBezTo>
                  <a:cubicBezTo>
                    <a:pt x="356" y="2950"/>
                    <a:pt x="712" y="1737"/>
                    <a:pt x="1046" y="544"/>
                  </a:cubicBezTo>
                  <a:cubicBezTo>
                    <a:pt x="1360" y="481"/>
                    <a:pt x="1653" y="502"/>
                    <a:pt x="1800" y="209"/>
                  </a:cubicBezTo>
                  <a:cubicBezTo>
                    <a:pt x="1904" y="0"/>
                    <a:pt x="2134" y="0"/>
                    <a:pt x="2323" y="63"/>
                  </a:cubicBezTo>
                  <a:cubicBezTo>
                    <a:pt x="3369" y="356"/>
                    <a:pt x="4415" y="649"/>
                    <a:pt x="5419" y="1088"/>
                  </a:cubicBezTo>
                  <a:cubicBezTo>
                    <a:pt x="5775" y="1256"/>
                    <a:pt x="6110" y="1507"/>
                    <a:pt x="6507" y="1779"/>
                  </a:cubicBezTo>
                  <a:cubicBezTo>
                    <a:pt x="6298" y="2344"/>
                    <a:pt x="6089" y="2867"/>
                    <a:pt x="5942" y="3432"/>
                  </a:cubicBezTo>
                  <a:cubicBezTo>
                    <a:pt x="5838" y="3997"/>
                    <a:pt x="5754" y="4541"/>
                    <a:pt x="5629" y="51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74"/>
            <p:cNvSpPr/>
            <p:nvPr/>
          </p:nvSpPr>
          <p:spPr>
            <a:xfrm>
              <a:off x="7522625" y="4008475"/>
              <a:ext cx="115100" cy="77975"/>
            </a:xfrm>
            <a:custGeom>
              <a:avLst/>
              <a:gdLst/>
              <a:ahLst/>
              <a:cxnLst/>
              <a:rect l="l" t="t" r="r" b="b"/>
              <a:pathLst>
                <a:path w="4604" h="3119" extrusionOk="0">
                  <a:moveTo>
                    <a:pt x="2972" y="85"/>
                  </a:moveTo>
                  <a:cubicBezTo>
                    <a:pt x="3725" y="691"/>
                    <a:pt x="4290" y="1445"/>
                    <a:pt x="4604" y="2365"/>
                  </a:cubicBezTo>
                  <a:cubicBezTo>
                    <a:pt x="4122" y="2867"/>
                    <a:pt x="3557" y="3119"/>
                    <a:pt x="2930" y="2972"/>
                  </a:cubicBezTo>
                  <a:cubicBezTo>
                    <a:pt x="1946" y="2721"/>
                    <a:pt x="1005" y="2365"/>
                    <a:pt x="42" y="2051"/>
                  </a:cubicBezTo>
                  <a:cubicBezTo>
                    <a:pt x="21" y="2051"/>
                    <a:pt x="21" y="1989"/>
                    <a:pt x="0" y="1947"/>
                  </a:cubicBezTo>
                  <a:cubicBezTo>
                    <a:pt x="21" y="1884"/>
                    <a:pt x="63" y="1821"/>
                    <a:pt x="126" y="1779"/>
                  </a:cubicBezTo>
                  <a:cubicBezTo>
                    <a:pt x="670" y="1570"/>
                    <a:pt x="1151" y="1214"/>
                    <a:pt x="1570" y="796"/>
                  </a:cubicBezTo>
                  <a:cubicBezTo>
                    <a:pt x="1632" y="712"/>
                    <a:pt x="1737" y="629"/>
                    <a:pt x="1800" y="566"/>
                  </a:cubicBezTo>
                  <a:cubicBezTo>
                    <a:pt x="2114" y="189"/>
                    <a:pt x="2511" y="1"/>
                    <a:pt x="2972" y="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74"/>
            <p:cNvSpPr/>
            <p:nvPr/>
          </p:nvSpPr>
          <p:spPr>
            <a:xfrm>
              <a:off x="7347375" y="3827500"/>
              <a:ext cx="66475" cy="89475"/>
            </a:xfrm>
            <a:custGeom>
              <a:avLst/>
              <a:gdLst/>
              <a:ahLst/>
              <a:cxnLst/>
              <a:rect l="l" t="t" r="r" b="b"/>
              <a:pathLst>
                <a:path w="2659" h="3579" extrusionOk="0">
                  <a:moveTo>
                    <a:pt x="2658" y="1256"/>
                  </a:moveTo>
                  <a:cubicBezTo>
                    <a:pt x="2219" y="2281"/>
                    <a:pt x="1466" y="2825"/>
                    <a:pt x="775" y="3578"/>
                  </a:cubicBezTo>
                  <a:cubicBezTo>
                    <a:pt x="378" y="2804"/>
                    <a:pt x="252" y="2051"/>
                    <a:pt x="106" y="1277"/>
                  </a:cubicBezTo>
                  <a:cubicBezTo>
                    <a:pt x="22" y="858"/>
                    <a:pt x="1" y="440"/>
                    <a:pt x="168" y="0"/>
                  </a:cubicBezTo>
                  <a:cubicBezTo>
                    <a:pt x="587" y="210"/>
                    <a:pt x="1005" y="440"/>
                    <a:pt x="1424" y="649"/>
                  </a:cubicBezTo>
                  <a:cubicBezTo>
                    <a:pt x="1821" y="858"/>
                    <a:pt x="2219" y="1047"/>
                    <a:pt x="2658" y="1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74"/>
            <p:cNvSpPr/>
            <p:nvPr/>
          </p:nvSpPr>
          <p:spPr>
            <a:xfrm>
              <a:off x="7484950" y="3589500"/>
              <a:ext cx="85825" cy="44475"/>
            </a:xfrm>
            <a:custGeom>
              <a:avLst/>
              <a:gdLst/>
              <a:ahLst/>
              <a:cxnLst/>
              <a:rect l="l" t="t" r="r" b="b"/>
              <a:pathLst>
                <a:path w="3433" h="1779" extrusionOk="0">
                  <a:moveTo>
                    <a:pt x="1" y="1255"/>
                  </a:moveTo>
                  <a:cubicBezTo>
                    <a:pt x="189" y="1130"/>
                    <a:pt x="273" y="1025"/>
                    <a:pt x="294" y="1025"/>
                  </a:cubicBezTo>
                  <a:cubicBezTo>
                    <a:pt x="838" y="1172"/>
                    <a:pt x="1319" y="900"/>
                    <a:pt x="1758" y="649"/>
                  </a:cubicBezTo>
                  <a:cubicBezTo>
                    <a:pt x="2135" y="481"/>
                    <a:pt x="2491" y="272"/>
                    <a:pt x="2888" y="105"/>
                  </a:cubicBezTo>
                  <a:cubicBezTo>
                    <a:pt x="3035" y="21"/>
                    <a:pt x="3244" y="21"/>
                    <a:pt x="3432" y="0"/>
                  </a:cubicBezTo>
                  <a:cubicBezTo>
                    <a:pt x="3432" y="335"/>
                    <a:pt x="3223" y="544"/>
                    <a:pt x="3077" y="795"/>
                  </a:cubicBezTo>
                  <a:cubicBezTo>
                    <a:pt x="2972" y="921"/>
                    <a:pt x="2805" y="1025"/>
                    <a:pt x="2763" y="1172"/>
                  </a:cubicBezTo>
                  <a:cubicBezTo>
                    <a:pt x="2491" y="1695"/>
                    <a:pt x="2072" y="1779"/>
                    <a:pt x="1570" y="1653"/>
                  </a:cubicBezTo>
                  <a:cubicBezTo>
                    <a:pt x="1089" y="1528"/>
                    <a:pt x="608" y="1423"/>
                    <a:pt x="1" y="12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74"/>
            <p:cNvSpPr/>
            <p:nvPr/>
          </p:nvSpPr>
          <p:spPr>
            <a:xfrm>
              <a:off x="7797775" y="3937875"/>
              <a:ext cx="47625" cy="51800"/>
            </a:xfrm>
            <a:custGeom>
              <a:avLst/>
              <a:gdLst/>
              <a:ahLst/>
              <a:cxnLst/>
              <a:rect l="l" t="t" r="r" b="b"/>
              <a:pathLst>
                <a:path w="1905" h="2072" extrusionOk="0">
                  <a:moveTo>
                    <a:pt x="0" y="189"/>
                  </a:moveTo>
                  <a:cubicBezTo>
                    <a:pt x="649" y="126"/>
                    <a:pt x="1256" y="84"/>
                    <a:pt x="1904" y="0"/>
                  </a:cubicBezTo>
                  <a:cubicBezTo>
                    <a:pt x="1590" y="858"/>
                    <a:pt x="963" y="1444"/>
                    <a:pt x="398" y="2072"/>
                  </a:cubicBezTo>
                  <a:cubicBezTo>
                    <a:pt x="188" y="2072"/>
                    <a:pt x="188" y="1946"/>
                    <a:pt x="147" y="1841"/>
                  </a:cubicBezTo>
                  <a:cubicBezTo>
                    <a:pt x="105" y="1318"/>
                    <a:pt x="42" y="795"/>
                    <a:pt x="0" y="1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74"/>
            <p:cNvSpPr/>
            <p:nvPr/>
          </p:nvSpPr>
          <p:spPr>
            <a:xfrm>
              <a:off x="7831775" y="3681025"/>
              <a:ext cx="31400" cy="33500"/>
            </a:xfrm>
            <a:custGeom>
              <a:avLst/>
              <a:gdLst/>
              <a:ahLst/>
              <a:cxnLst/>
              <a:rect l="l" t="t" r="r" b="b"/>
              <a:pathLst>
                <a:path w="1256" h="1340" extrusionOk="0">
                  <a:moveTo>
                    <a:pt x="335" y="1"/>
                  </a:moveTo>
                  <a:cubicBezTo>
                    <a:pt x="628" y="398"/>
                    <a:pt x="921" y="817"/>
                    <a:pt x="1256" y="1277"/>
                  </a:cubicBezTo>
                  <a:cubicBezTo>
                    <a:pt x="1046" y="1298"/>
                    <a:pt x="942" y="1340"/>
                    <a:pt x="837" y="1298"/>
                  </a:cubicBezTo>
                  <a:cubicBezTo>
                    <a:pt x="649" y="1277"/>
                    <a:pt x="461" y="1235"/>
                    <a:pt x="272" y="1172"/>
                  </a:cubicBezTo>
                  <a:cubicBezTo>
                    <a:pt x="0" y="335"/>
                    <a:pt x="0" y="335"/>
                    <a:pt x="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74"/>
            <p:cNvSpPr/>
            <p:nvPr/>
          </p:nvSpPr>
          <p:spPr>
            <a:xfrm>
              <a:off x="7319650" y="3553925"/>
              <a:ext cx="594275" cy="553450"/>
            </a:xfrm>
            <a:custGeom>
              <a:avLst/>
              <a:gdLst/>
              <a:ahLst/>
              <a:cxnLst/>
              <a:rect l="l" t="t" r="r" b="b"/>
              <a:pathLst>
                <a:path w="23771" h="22138" extrusionOk="0">
                  <a:moveTo>
                    <a:pt x="23645" y="9249"/>
                  </a:moveTo>
                  <a:cubicBezTo>
                    <a:pt x="23770" y="10483"/>
                    <a:pt x="23666" y="11425"/>
                    <a:pt x="23435" y="12366"/>
                  </a:cubicBezTo>
                  <a:cubicBezTo>
                    <a:pt x="23226" y="13161"/>
                    <a:pt x="23017" y="13998"/>
                    <a:pt x="22682" y="14730"/>
                  </a:cubicBezTo>
                  <a:cubicBezTo>
                    <a:pt x="22285" y="15567"/>
                    <a:pt x="21782" y="16363"/>
                    <a:pt x="21238" y="17095"/>
                  </a:cubicBezTo>
                  <a:cubicBezTo>
                    <a:pt x="20632" y="17869"/>
                    <a:pt x="19941" y="18539"/>
                    <a:pt x="19251" y="19271"/>
                  </a:cubicBezTo>
                  <a:cubicBezTo>
                    <a:pt x="19167" y="19334"/>
                    <a:pt x="19104" y="19417"/>
                    <a:pt x="19000" y="19480"/>
                  </a:cubicBezTo>
                  <a:cubicBezTo>
                    <a:pt x="17556" y="20380"/>
                    <a:pt x="16091" y="21280"/>
                    <a:pt x="14355" y="21593"/>
                  </a:cubicBezTo>
                  <a:cubicBezTo>
                    <a:pt x="14041" y="21635"/>
                    <a:pt x="13706" y="21677"/>
                    <a:pt x="13371" y="21698"/>
                  </a:cubicBezTo>
                  <a:cubicBezTo>
                    <a:pt x="12890" y="21740"/>
                    <a:pt x="12430" y="21803"/>
                    <a:pt x="11948" y="21907"/>
                  </a:cubicBezTo>
                  <a:cubicBezTo>
                    <a:pt x="11174" y="22096"/>
                    <a:pt x="10379" y="22137"/>
                    <a:pt x="9542" y="21907"/>
                  </a:cubicBezTo>
                  <a:cubicBezTo>
                    <a:pt x="7408" y="21321"/>
                    <a:pt x="5546" y="20254"/>
                    <a:pt x="3872" y="18790"/>
                  </a:cubicBezTo>
                  <a:cubicBezTo>
                    <a:pt x="2784" y="17827"/>
                    <a:pt x="1863" y="16697"/>
                    <a:pt x="1026" y="15484"/>
                  </a:cubicBezTo>
                  <a:cubicBezTo>
                    <a:pt x="922" y="15358"/>
                    <a:pt x="838" y="15212"/>
                    <a:pt x="796" y="15044"/>
                  </a:cubicBezTo>
                  <a:cubicBezTo>
                    <a:pt x="440" y="14082"/>
                    <a:pt x="127" y="13078"/>
                    <a:pt x="22" y="12031"/>
                  </a:cubicBezTo>
                  <a:cubicBezTo>
                    <a:pt x="1" y="11592"/>
                    <a:pt x="22" y="11153"/>
                    <a:pt x="85" y="10713"/>
                  </a:cubicBezTo>
                  <a:cubicBezTo>
                    <a:pt x="378" y="8663"/>
                    <a:pt x="1215" y="6863"/>
                    <a:pt x="2365" y="5168"/>
                  </a:cubicBezTo>
                  <a:cubicBezTo>
                    <a:pt x="3349" y="3662"/>
                    <a:pt x="4688" y="2595"/>
                    <a:pt x="6132" y="1632"/>
                  </a:cubicBezTo>
                  <a:cubicBezTo>
                    <a:pt x="6655" y="1298"/>
                    <a:pt x="7220" y="1046"/>
                    <a:pt x="7847" y="1046"/>
                  </a:cubicBezTo>
                  <a:cubicBezTo>
                    <a:pt x="8161" y="1046"/>
                    <a:pt x="8454" y="942"/>
                    <a:pt x="8747" y="816"/>
                  </a:cubicBezTo>
                  <a:cubicBezTo>
                    <a:pt x="9270" y="523"/>
                    <a:pt x="9835" y="398"/>
                    <a:pt x="10421" y="314"/>
                  </a:cubicBezTo>
                  <a:cubicBezTo>
                    <a:pt x="12890" y="42"/>
                    <a:pt x="12890" y="0"/>
                    <a:pt x="15359" y="712"/>
                  </a:cubicBezTo>
                  <a:cubicBezTo>
                    <a:pt x="16175" y="942"/>
                    <a:pt x="16949" y="1214"/>
                    <a:pt x="17744" y="1507"/>
                  </a:cubicBezTo>
                  <a:cubicBezTo>
                    <a:pt x="18309" y="1716"/>
                    <a:pt x="18832" y="2030"/>
                    <a:pt x="19313" y="2448"/>
                  </a:cubicBezTo>
                  <a:cubicBezTo>
                    <a:pt x="19460" y="2595"/>
                    <a:pt x="19648" y="2762"/>
                    <a:pt x="19837" y="2867"/>
                  </a:cubicBezTo>
                  <a:cubicBezTo>
                    <a:pt x="20925" y="3599"/>
                    <a:pt x="21720" y="4603"/>
                    <a:pt x="22452" y="5650"/>
                  </a:cubicBezTo>
                  <a:cubicBezTo>
                    <a:pt x="22578" y="5859"/>
                    <a:pt x="22703" y="6068"/>
                    <a:pt x="22808" y="6319"/>
                  </a:cubicBezTo>
                  <a:cubicBezTo>
                    <a:pt x="23289" y="7365"/>
                    <a:pt x="23561" y="8412"/>
                    <a:pt x="23645" y="9249"/>
                  </a:cubicBezTo>
                  <a:close/>
                  <a:moveTo>
                    <a:pt x="10379" y="6089"/>
                  </a:moveTo>
                  <a:cubicBezTo>
                    <a:pt x="10170" y="5796"/>
                    <a:pt x="9898" y="5419"/>
                    <a:pt x="9647" y="5064"/>
                  </a:cubicBezTo>
                  <a:cubicBezTo>
                    <a:pt x="9417" y="4687"/>
                    <a:pt x="9207" y="4311"/>
                    <a:pt x="8998" y="3955"/>
                  </a:cubicBezTo>
                  <a:cubicBezTo>
                    <a:pt x="8391" y="3829"/>
                    <a:pt x="7826" y="3704"/>
                    <a:pt x="7241" y="3599"/>
                  </a:cubicBezTo>
                  <a:cubicBezTo>
                    <a:pt x="6864" y="3515"/>
                    <a:pt x="6487" y="3432"/>
                    <a:pt x="6090" y="3369"/>
                  </a:cubicBezTo>
                  <a:cubicBezTo>
                    <a:pt x="5860" y="3306"/>
                    <a:pt x="5650" y="3369"/>
                    <a:pt x="5462" y="3515"/>
                  </a:cubicBezTo>
                  <a:cubicBezTo>
                    <a:pt x="4876" y="3997"/>
                    <a:pt x="4269" y="4457"/>
                    <a:pt x="3851" y="5085"/>
                  </a:cubicBezTo>
                  <a:cubicBezTo>
                    <a:pt x="3307" y="5901"/>
                    <a:pt x="2784" y="6738"/>
                    <a:pt x="2282" y="7575"/>
                  </a:cubicBezTo>
                  <a:cubicBezTo>
                    <a:pt x="1884" y="8244"/>
                    <a:pt x="1675" y="9018"/>
                    <a:pt x="1528" y="9709"/>
                  </a:cubicBezTo>
                  <a:cubicBezTo>
                    <a:pt x="2052" y="10420"/>
                    <a:pt x="2679" y="10797"/>
                    <a:pt x="4479" y="11466"/>
                  </a:cubicBezTo>
                  <a:cubicBezTo>
                    <a:pt x="5085" y="11362"/>
                    <a:pt x="5609" y="11278"/>
                    <a:pt x="6132" y="11173"/>
                  </a:cubicBezTo>
                  <a:cubicBezTo>
                    <a:pt x="6466" y="11132"/>
                    <a:pt x="6780" y="11048"/>
                    <a:pt x="7094" y="10964"/>
                  </a:cubicBezTo>
                  <a:cubicBezTo>
                    <a:pt x="7492" y="10901"/>
                    <a:pt x="7847" y="10755"/>
                    <a:pt x="8224" y="10713"/>
                  </a:cubicBezTo>
                  <a:cubicBezTo>
                    <a:pt x="8705" y="10629"/>
                    <a:pt x="9019" y="10399"/>
                    <a:pt x="9207" y="9918"/>
                  </a:cubicBezTo>
                  <a:cubicBezTo>
                    <a:pt x="9291" y="9688"/>
                    <a:pt x="9333" y="9437"/>
                    <a:pt x="9417" y="9186"/>
                  </a:cubicBezTo>
                  <a:cubicBezTo>
                    <a:pt x="9730" y="8202"/>
                    <a:pt x="10044" y="7177"/>
                    <a:pt x="10379" y="6089"/>
                  </a:cubicBezTo>
                  <a:close/>
                  <a:moveTo>
                    <a:pt x="11948" y="13559"/>
                  </a:moveTo>
                  <a:cubicBezTo>
                    <a:pt x="11739" y="13308"/>
                    <a:pt x="11593" y="13057"/>
                    <a:pt x="11404" y="12847"/>
                  </a:cubicBezTo>
                  <a:cubicBezTo>
                    <a:pt x="11321" y="12785"/>
                    <a:pt x="11216" y="12722"/>
                    <a:pt x="11111" y="12680"/>
                  </a:cubicBezTo>
                  <a:cubicBezTo>
                    <a:pt x="10484" y="12492"/>
                    <a:pt x="9961" y="12115"/>
                    <a:pt x="9479" y="11697"/>
                  </a:cubicBezTo>
                  <a:cubicBezTo>
                    <a:pt x="9333" y="11592"/>
                    <a:pt x="9103" y="11487"/>
                    <a:pt x="8956" y="11487"/>
                  </a:cubicBezTo>
                  <a:cubicBezTo>
                    <a:pt x="8517" y="11487"/>
                    <a:pt x="8078" y="11487"/>
                    <a:pt x="7722" y="11655"/>
                  </a:cubicBezTo>
                  <a:cubicBezTo>
                    <a:pt x="7094" y="11885"/>
                    <a:pt x="6445" y="12010"/>
                    <a:pt x="5755" y="12052"/>
                  </a:cubicBezTo>
                  <a:cubicBezTo>
                    <a:pt x="5316" y="12073"/>
                    <a:pt x="4960" y="12220"/>
                    <a:pt x="4709" y="12617"/>
                  </a:cubicBezTo>
                  <a:cubicBezTo>
                    <a:pt x="4228" y="13350"/>
                    <a:pt x="3704" y="14040"/>
                    <a:pt x="3098" y="14626"/>
                  </a:cubicBezTo>
                  <a:cubicBezTo>
                    <a:pt x="2847" y="14835"/>
                    <a:pt x="2658" y="15128"/>
                    <a:pt x="2470" y="15358"/>
                  </a:cubicBezTo>
                  <a:cubicBezTo>
                    <a:pt x="3244" y="16781"/>
                    <a:pt x="5525" y="18915"/>
                    <a:pt x="7010" y="19585"/>
                  </a:cubicBezTo>
                  <a:cubicBezTo>
                    <a:pt x="7199" y="19480"/>
                    <a:pt x="7408" y="19313"/>
                    <a:pt x="7638" y="19229"/>
                  </a:cubicBezTo>
                  <a:cubicBezTo>
                    <a:pt x="8350" y="18978"/>
                    <a:pt x="8894" y="18497"/>
                    <a:pt x="9417" y="18016"/>
                  </a:cubicBezTo>
                  <a:cubicBezTo>
                    <a:pt x="9710" y="17723"/>
                    <a:pt x="10044" y="17451"/>
                    <a:pt x="10463" y="17325"/>
                  </a:cubicBezTo>
                  <a:cubicBezTo>
                    <a:pt x="10588" y="17304"/>
                    <a:pt x="10756" y="17116"/>
                    <a:pt x="10798" y="16990"/>
                  </a:cubicBezTo>
                  <a:cubicBezTo>
                    <a:pt x="11007" y="16446"/>
                    <a:pt x="11216" y="15881"/>
                    <a:pt x="11363" y="15316"/>
                  </a:cubicBezTo>
                  <a:cubicBezTo>
                    <a:pt x="11404" y="14730"/>
                    <a:pt x="11593" y="14166"/>
                    <a:pt x="11948" y="13559"/>
                  </a:cubicBezTo>
                  <a:close/>
                  <a:moveTo>
                    <a:pt x="19899" y="4227"/>
                  </a:moveTo>
                  <a:cubicBezTo>
                    <a:pt x="19586" y="3955"/>
                    <a:pt x="19334" y="3746"/>
                    <a:pt x="19104" y="3515"/>
                  </a:cubicBezTo>
                  <a:cubicBezTo>
                    <a:pt x="18372" y="2804"/>
                    <a:pt x="17493" y="2386"/>
                    <a:pt x="16552" y="2134"/>
                  </a:cubicBezTo>
                  <a:cubicBezTo>
                    <a:pt x="15694" y="1904"/>
                    <a:pt x="14836" y="1653"/>
                    <a:pt x="13999" y="1381"/>
                  </a:cubicBezTo>
                  <a:cubicBezTo>
                    <a:pt x="13246" y="1088"/>
                    <a:pt x="12451" y="1172"/>
                    <a:pt x="11697" y="1235"/>
                  </a:cubicBezTo>
                  <a:cubicBezTo>
                    <a:pt x="11425" y="1277"/>
                    <a:pt x="11216" y="1381"/>
                    <a:pt x="11070" y="1611"/>
                  </a:cubicBezTo>
                  <a:cubicBezTo>
                    <a:pt x="10693" y="2134"/>
                    <a:pt x="10337" y="2658"/>
                    <a:pt x="9940" y="3181"/>
                  </a:cubicBezTo>
                  <a:cubicBezTo>
                    <a:pt x="9730" y="3474"/>
                    <a:pt x="9730" y="3746"/>
                    <a:pt x="9898" y="4039"/>
                  </a:cubicBezTo>
                  <a:cubicBezTo>
                    <a:pt x="9961" y="4227"/>
                    <a:pt x="10065" y="4373"/>
                    <a:pt x="10212" y="4541"/>
                  </a:cubicBezTo>
                  <a:lnTo>
                    <a:pt x="11216" y="5859"/>
                  </a:lnTo>
                  <a:cubicBezTo>
                    <a:pt x="11425" y="5859"/>
                    <a:pt x="11655" y="5838"/>
                    <a:pt x="11865" y="5838"/>
                  </a:cubicBezTo>
                  <a:cubicBezTo>
                    <a:pt x="12116" y="5838"/>
                    <a:pt x="12367" y="5859"/>
                    <a:pt x="12618" y="5922"/>
                  </a:cubicBezTo>
                  <a:cubicBezTo>
                    <a:pt x="13497" y="6173"/>
                    <a:pt x="14355" y="6466"/>
                    <a:pt x="15233" y="6759"/>
                  </a:cubicBezTo>
                  <a:cubicBezTo>
                    <a:pt x="15652" y="6884"/>
                    <a:pt x="16049" y="7052"/>
                    <a:pt x="16426" y="7344"/>
                  </a:cubicBezTo>
                  <a:cubicBezTo>
                    <a:pt x="16593" y="7470"/>
                    <a:pt x="16824" y="7533"/>
                    <a:pt x="17033" y="7616"/>
                  </a:cubicBezTo>
                  <a:cubicBezTo>
                    <a:pt x="17765" y="7177"/>
                    <a:pt x="18477" y="6738"/>
                    <a:pt x="19167" y="6298"/>
                  </a:cubicBezTo>
                  <a:cubicBezTo>
                    <a:pt x="19439" y="6131"/>
                    <a:pt x="19586" y="5943"/>
                    <a:pt x="19648" y="5629"/>
                  </a:cubicBezTo>
                  <a:cubicBezTo>
                    <a:pt x="19690" y="5168"/>
                    <a:pt x="19795" y="4687"/>
                    <a:pt x="19899" y="4227"/>
                  </a:cubicBezTo>
                  <a:close/>
                  <a:moveTo>
                    <a:pt x="18309" y="14605"/>
                  </a:moveTo>
                  <a:cubicBezTo>
                    <a:pt x="17661" y="13831"/>
                    <a:pt x="17075" y="13036"/>
                    <a:pt x="16280" y="12596"/>
                  </a:cubicBezTo>
                  <a:cubicBezTo>
                    <a:pt x="15819" y="12638"/>
                    <a:pt x="15443" y="12701"/>
                    <a:pt x="15066" y="12743"/>
                  </a:cubicBezTo>
                  <a:cubicBezTo>
                    <a:pt x="14857" y="12785"/>
                    <a:pt x="14585" y="12806"/>
                    <a:pt x="14438" y="12910"/>
                  </a:cubicBezTo>
                  <a:cubicBezTo>
                    <a:pt x="13936" y="13266"/>
                    <a:pt x="13371" y="13475"/>
                    <a:pt x="12785" y="13747"/>
                  </a:cubicBezTo>
                  <a:cubicBezTo>
                    <a:pt x="12639" y="14186"/>
                    <a:pt x="12430" y="14605"/>
                    <a:pt x="12304" y="15086"/>
                  </a:cubicBezTo>
                  <a:cubicBezTo>
                    <a:pt x="12137" y="15526"/>
                    <a:pt x="12032" y="15986"/>
                    <a:pt x="11927" y="16446"/>
                  </a:cubicBezTo>
                  <a:cubicBezTo>
                    <a:pt x="11844" y="16676"/>
                    <a:pt x="11802" y="16907"/>
                    <a:pt x="11718" y="17179"/>
                  </a:cubicBezTo>
                  <a:cubicBezTo>
                    <a:pt x="11907" y="17451"/>
                    <a:pt x="12032" y="17764"/>
                    <a:pt x="12262" y="18036"/>
                  </a:cubicBezTo>
                  <a:cubicBezTo>
                    <a:pt x="12639" y="18434"/>
                    <a:pt x="12932" y="18873"/>
                    <a:pt x="13183" y="19313"/>
                  </a:cubicBezTo>
                  <a:cubicBezTo>
                    <a:pt x="13287" y="19501"/>
                    <a:pt x="13413" y="19710"/>
                    <a:pt x="13497" y="19899"/>
                  </a:cubicBezTo>
                  <a:cubicBezTo>
                    <a:pt x="13622" y="20171"/>
                    <a:pt x="13811" y="20422"/>
                    <a:pt x="14124" y="20526"/>
                  </a:cubicBezTo>
                  <a:cubicBezTo>
                    <a:pt x="15694" y="20171"/>
                    <a:pt x="17786" y="19166"/>
                    <a:pt x="18518" y="18371"/>
                  </a:cubicBezTo>
                  <a:cubicBezTo>
                    <a:pt x="18414" y="17179"/>
                    <a:pt x="18163" y="15923"/>
                    <a:pt x="18309" y="14605"/>
                  </a:cubicBezTo>
                  <a:close/>
                  <a:moveTo>
                    <a:pt x="22159" y="7554"/>
                  </a:moveTo>
                  <a:cubicBezTo>
                    <a:pt x="21510" y="7365"/>
                    <a:pt x="20841" y="7198"/>
                    <a:pt x="20213" y="7031"/>
                  </a:cubicBezTo>
                  <a:cubicBezTo>
                    <a:pt x="19941" y="6947"/>
                    <a:pt x="19690" y="6947"/>
                    <a:pt x="19439" y="7093"/>
                  </a:cubicBezTo>
                  <a:cubicBezTo>
                    <a:pt x="18853" y="7470"/>
                    <a:pt x="18225" y="7805"/>
                    <a:pt x="17640" y="8140"/>
                  </a:cubicBezTo>
                  <a:cubicBezTo>
                    <a:pt x="17451" y="8244"/>
                    <a:pt x="17326" y="8391"/>
                    <a:pt x="17242" y="8558"/>
                  </a:cubicBezTo>
                  <a:cubicBezTo>
                    <a:pt x="17075" y="8956"/>
                    <a:pt x="16928" y="9353"/>
                    <a:pt x="16803" y="9751"/>
                  </a:cubicBezTo>
                  <a:cubicBezTo>
                    <a:pt x="16593" y="10399"/>
                    <a:pt x="16342" y="11048"/>
                    <a:pt x="16510" y="11780"/>
                  </a:cubicBezTo>
                  <a:cubicBezTo>
                    <a:pt x="16635" y="11885"/>
                    <a:pt x="16761" y="12010"/>
                    <a:pt x="16907" y="12073"/>
                  </a:cubicBezTo>
                  <a:cubicBezTo>
                    <a:pt x="17535" y="12387"/>
                    <a:pt x="17953" y="12889"/>
                    <a:pt x="18372" y="13412"/>
                  </a:cubicBezTo>
                  <a:cubicBezTo>
                    <a:pt x="18749" y="13852"/>
                    <a:pt x="19146" y="14249"/>
                    <a:pt x="19565" y="14689"/>
                  </a:cubicBezTo>
                  <a:cubicBezTo>
                    <a:pt x="20297" y="14772"/>
                    <a:pt x="20904" y="14270"/>
                    <a:pt x="21615" y="14207"/>
                  </a:cubicBezTo>
                  <a:cubicBezTo>
                    <a:pt x="22619" y="12010"/>
                    <a:pt x="23038" y="9813"/>
                    <a:pt x="22159" y="7554"/>
                  </a:cubicBezTo>
                  <a:close/>
                  <a:moveTo>
                    <a:pt x="15464" y="11759"/>
                  </a:moveTo>
                  <a:cubicBezTo>
                    <a:pt x="15568" y="11153"/>
                    <a:pt x="15652" y="10609"/>
                    <a:pt x="15798" y="10085"/>
                  </a:cubicBezTo>
                  <a:cubicBezTo>
                    <a:pt x="15966" y="9521"/>
                    <a:pt x="16196" y="8977"/>
                    <a:pt x="16384" y="8412"/>
                  </a:cubicBezTo>
                  <a:cubicBezTo>
                    <a:pt x="15987" y="8181"/>
                    <a:pt x="15652" y="7909"/>
                    <a:pt x="15275" y="7721"/>
                  </a:cubicBezTo>
                  <a:cubicBezTo>
                    <a:pt x="14292" y="7282"/>
                    <a:pt x="13246" y="6989"/>
                    <a:pt x="12199" y="6717"/>
                  </a:cubicBezTo>
                  <a:cubicBezTo>
                    <a:pt x="12011" y="6654"/>
                    <a:pt x="11781" y="6633"/>
                    <a:pt x="11676" y="6842"/>
                  </a:cubicBezTo>
                  <a:cubicBezTo>
                    <a:pt x="11509" y="7156"/>
                    <a:pt x="11216" y="7135"/>
                    <a:pt x="10902" y="7177"/>
                  </a:cubicBezTo>
                  <a:cubicBezTo>
                    <a:pt x="10567" y="8391"/>
                    <a:pt x="10212" y="9583"/>
                    <a:pt x="9856" y="10839"/>
                  </a:cubicBezTo>
                  <a:cubicBezTo>
                    <a:pt x="10128" y="11069"/>
                    <a:pt x="10379" y="11341"/>
                    <a:pt x="10693" y="11529"/>
                  </a:cubicBezTo>
                  <a:cubicBezTo>
                    <a:pt x="11049" y="11738"/>
                    <a:pt x="11425" y="11801"/>
                    <a:pt x="11781" y="12010"/>
                  </a:cubicBezTo>
                  <a:cubicBezTo>
                    <a:pt x="12095" y="12220"/>
                    <a:pt x="12346" y="12534"/>
                    <a:pt x="12639" y="12806"/>
                  </a:cubicBezTo>
                  <a:cubicBezTo>
                    <a:pt x="13036" y="12680"/>
                    <a:pt x="13392" y="12534"/>
                    <a:pt x="13706" y="12303"/>
                  </a:cubicBezTo>
                  <a:cubicBezTo>
                    <a:pt x="14041" y="12052"/>
                    <a:pt x="14438" y="11906"/>
                    <a:pt x="14878" y="11885"/>
                  </a:cubicBezTo>
                  <a:cubicBezTo>
                    <a:pt x="15087" y="11843"/>
                    <a:pt x="15296" y="11780"/>
                    <a:pt x="15464" y="11759"/>
                  </a:cubicBezTo>
                  <a:close/>
                  <a:moveTo>
                    <a:pt x="11091" y="18267"/>
                  </a:moveTo>
                  <a:cubicBezTo>
                    <a:pt x="10630" y="18225"/>
                    <a:pt x="10233" y="18371"/>
                    <a:pt x="9940" y="18748"/>
                  </a:cubicBezTo>
                  <a:lnTo>
                    <a:pt x="9710" y="18978"/>
                  </a:lnTo>
                  <a:cubicBezTo>
                    <a:pt x="9312" y="19417"/>
                    <a:pt x="8852" y="19752"/>
                    <a:pt x="8266" y="19961"/>
                  </a:cubicBezTo>
                  <a:cubicBezTo>
                    <a:pt x="8224" y="20003"/>
                    <a:pt x="8161" y="20066"/>
                    <a:pt x="8140" y="20129"/>
                  </a:cubicBezTo>
                  <a:cubicBezTo>
                    <a:pt x="8161" y="20171"/>
                    <a:pt x="8161" y="20233"/>
                    <a:pt x="8182" y="20233"/>
                  </a:cubicBezTo>
                  <a:cubicBezTo>
                    <a:pt x="9124" y="20547"/>
                    <a:pt x="10065" y="20903"/>
                    <a:pt x="11070" y="21154"/>
                  </a:cubicBezTo>
                  <a:cubicBezTo>
                    <a:pt x="11697" y="21301"/>
                    <a:pt x="12262" y="21049"/>
                    <a:pt x="12743" y="20547"/>
                  </a:cubicBezTo>
                  <a:cubicBezTo>
                    <a:pt x="12367" y="19606"/>
                    <a:pt x="11823" y="18873"/>
                    <a:pt x="11091" y="18267"/>
                  </a:cubicBezTo>
                  <a:close/>
                  <a:moveTo>
                    <a:pt x="3767" y="12199"/>
                  </a:moveTo>
                  <a:cubicBezTo>
                    <a:pt x="3328" y="11990"/>
                    <a:pt x="2909" y="11801"/>
                    <a:pt x="2512" y="11592"/>
                  </a:cubicBezTo>
                  <a:cubicBezTo>
                    <a:pt x="2093" y="11383"/>
                    <a:pt x="1675" y="11153"/>
                    <a:pt x="1256" y="10943"/>
                  </a:cubicBezTo>
                  <a:cubicBezTo>
                    <a:pt x="1068" y="11383"/>
                    <a:pt x="1068" y="11801"/>
                    <a:pt x="1173" y="12220"/>
                  </a:cubicBezTo>
                  <a:cubicBezTo>
                    <a:pt x="1340" y="12994"/>
                    <a:pt x="1466" y="13747"/>
                    <a:pt x="1863" y="14521"/>
                  </a:cubicBezTo>
                  <a:cubicBezTo>
                    <a:pt x="2575" y="13789"/>
                    <a:pt x="3328" y="13224"/>
                    <a:pt x="3767" y="12199"/>
                  </a:cubicBezTo>
                  <a:close/>
                  <a:moveTo>
                    <a:pt x="6613" y="2678"/>
                  </a:moveTo>
                  <a:cubicBezTo>
                    <a:pt x="7220" y="2846"/>
                    <a:pt x="7722" y="2951"/>
                    <a:pt x="8182" y="3076"/>
                  </a:cubicBezTo>
                  <a:cubicBezTo>
                    <a:pt x="8705" y="3202"/>
                    <a:pt x="9103" y="3118"/>
                    <a:pt x="9375" y="2595"/>
                  </a:cubicBezTo>
                  <a:cubicBezTo>
                    <a:pt x="9438" y="2448"/>
                    <a:pt x="9605" y="2365"/>
                    <a:pt x="9689" y="2218"/>
                  </a:cubicBezTo>
                  <a:cubicBezTo>
                    <a:pt x="9835" y="1967"/>
                    <a:pt x="10044" y="1800"/>
                    <a:pt x="10044" y="1423"/>
                  </a:cubicBezTo>
                  <a:cubicBezTo>
                    <a:pt x="9835" y="1444"/>
                    <a:pt x="9647" y="1444"/>
                    <a:pt x="9500" y="1528"/>
                  </a:cubicBezTo>
                  <a:cubicBezTo>
                    <a:pt x="9124" y="1695"/>
                    <a:pt x="8768" y="1904"/>
                    <a:pt x="8370" y="2072"/>
                  </a:cubicBezTo>
                  <a:cubicBezTo>
                    <a:pt x="7889" y="2323"/>
                    <a:pt x="7450" y="2595"/>
                    <a:pt x="6906" y="2448"/>
                  </a:cubicBezTo>
                  <a:cubicBezTo>
                    <a:pt x="6864" y="2448"/>
                    <a:pt x="6801" y="2553"/>
                    <a:pt x="6613" y="2678"/>
                  </a:cubicBezTo>
                  <a:close/>
                  <a:moveTo>
                    <a:pt x="19125" y="15547"/>
                  </a:moveTo>
                  <a:cubicBezTo>
                    <a:pt x="19167" y="16153"/>
                    <a:pt x="19230" y="16676"/>
                    <a:pt x="19272" y="17199"/>
                  </a:cubicBezTo>
                  <a:cubicBezTo>
                    <a:pt x="19272" y="17304"/>
                    <a:pt x="19313" y="17430"/>
                    <a:pt x="19523" y="17430"/>
                  </a:cubicBezTo>
                  <a:cubicBezTo>
                    <a:pt x="20088" y="16823"/>
                    <a:pt x="20715" y="16216"/>
                    <a:pt x="21029" y="15358"/>
                  </a:cubicBezTo>
                  <a:cubicBezTo>
                    <a:pt x="20360" y="15442"/>
                    <a:pt x="19774" y="15505"/>
                    <a:pt x="19125" y="15547"/>
                  </a:cubicBezTo>
                  <a:close/>
                  <a:moveTo>
                    <a:pt x="20820" y="5085"/>
                  </a:moveTo>
                  <a:cubicBezTo>
                    <a:pt x="20485" y="5419"/>
                    <a:pt x="20485" y="5419"/>
                    <a:pt x="20778" y="6256"/>
                  </a:cubicBezTo>
                  <a:cubicBezTo>
                    <a:pt x="20946" y="6319"/>
                    <a:pt x="21134" y="6361"/>
                    <a:pt x="21322" y="6382"/>
                  </a:cubicBezTo>
                  <a:cubicBezTo>
                    <a:pt x="21427" y="6424"/>
                    <a:pt x="21552" y="6361"/>
                    <a:pt x="21741" y="6361"/>
                  </a:cubicBezTo>
                  <a:cubicBezTo>
                    <a:pt x="21406" y="5859"/>
                    <a:pt x="21113" y="5482"/>
                    <a:pt x="20820" y="50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74"/>
            <p:cNvSpPr/>
            <p:nvPr/>
          </p:nvSpPr>
          <p:spPr>
            <a:xfrm>
              <a:off x="7113575" y="3826975"/>
              <a:ext cx="117175" cy="153800"/>
            </a:xfrm>
            <a:custGeom>
              <a:avLst/>
              <a:gdLst/>
              <a:ahLst/>
              <a:cxnLst/>
              <a:rect l="l" t="t" r="r" b="b"/>
              <a:pathLst>
                <a:path w="4687" h="6152" extrusionOk="0">
                  <a:moveTo>
                    <a:pt x="4687" y="251"/>
                  </a:moveTo>
                  <a:cubicBezTo>
                    <a:pt x="4185" y="712"/>
                    <a:pt x="3662" y="1088"/>
                    <a:pt x="3201" y="1570"/>
                  </a:cubicBezTo>
                  <a:cubicBezTo>
                    <a:pt x="2239" y="2511"/>
                    <a:pt x="1569" y="3683"/>
                    <a:pt x="1088" y="4938"/>
                  </a:cubicBezTo>
                  <a:cubicBezTo>
                    <a:pt x="1004" y="5148"/>
                    <a:pt x="1004" y="5357"/>
                    <a:pt x="984" y="5587"/>
                  </a:cubicBezTo>
                  <a:cubicBezTo>
                    <a:pt x="942" y="5880"/>
                    <a:pt x="837" y="6068"/>
                    <a:pt x="628" y="6089"/>
                  </a:cubicBezTo>
                  <a:cubicBezTo>
                    <a:pt x="398" y="6152"/>
                    <a:pt x="105" y="5964"/>
                    <a:pt x="63" y="5733"/>
                  </a:cubicBezTo>
                  <a:cubicBezTo>
                    <a:pt x="0" y="5545"/>
                    <a:pt x="0" y="5336"/>
                    <a:pt x="42" y="5148"/>
                  </a:cubicBezTo>
                  <a:cubicBezTo>
                    <a:pt x="42" y="5022"/>
                    <a:pt x="84" y="4897"/>
                    <a:pt x="126" y="4750"/>
                  </a:cubicBezTo>
                  <a:cubicBezTo>
                    <a:pt x="711" y="3327"/>
                    <a:pt x="1465" y="1988"/>
                    <a:pt x="2574" y="879"/>
                  </a:cubicBezTo>
                  <a:cubicBezTo>
                    <a:pt x="2678" y="775"/>
                    <a:pt x="2783" y="670"/>
                    <a:pt x="2888" y="607"/>
                  </a:cubicBezTo>
                  <a:cubicBezTo>
                    <a:pt x="3411" y="105"/>
                    <a:pt x="4017" y="0"/>
                    <a:pt x="4687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74"/>
            <p:cNvSpPr/>
            <p:nvPr/>
          </p:nvSpPr>
          <p:spPr>
            <a:xfrm>
              <a:off x="7190975" y="3868825"/>
              <a:ext cx="65950" cy="67500"/>
            </a:xfrm>
            <a:custGeom>
              <a:avLst/>
              <a:gdLst/>
              <a:ahLst/>
              <a:cxnLst/>
              <a:rect l="l" t="t" r="r" b="b"/>
              <a:pathLst>
                <a:path w="2638" h="2700" extrusionOk="0">
                  <a:moveTo>
                    <a:pt x="2637" y="0"/>
                  </a:moveTo>
                  <a:cubicBezTo>
                    <a:pt x="2344" y="565"/>
                    <a:pt x="2114" y="1026"/>
                    <a:pt x="1696" y="1381"/>
                  </a:cubicBezTo>
                  <a:cubicBezTo>
                    <a:pt x="1382" y="1653"/>
                    <a:pt x="1068" y="1904"/>
                    <a:pt x="942" y="2344"/>
                  </a:cubicBezTo>
                  <a:cubicBezTo>
                    <a:pt x="880" y="2595"/>
                    <a:pt x="608" y="2699"/>
                    <a:pt x="398" y="2637"/>
                  </a:cubicBezTo>
                  <a:cubicBezTo>
                    <a:pt x="147" y="2595"/>
                    <a:pt x="1" y="2323"/>
                    <a:pt x="43" y="2030"/>
                  </a:cubicBezTo>
                  <a:cubicBezTo>
                    <a:pt x="84" y="1862"/>
                    <a:pt x="147" y="1653"/>
                    <a:pt x="252" y="1507"/>
                  </a:cubicBezTo>
                  <a:cubicBezTo>
                    <a:pt x="649" y="984"/>
                    <a:pt x="1131" y="544"/>
                    <a:pt x="1717" y="314"/>
                  </a:cubicBezTo>
                  <a:cubicBezTo>
                    <a:pt x="2030" y="210"/>
                    <a:pt x="2261" y="126"/>
                    <a:pt x="2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74"/>
            <p:cNvSpPr/>
            <p:nvPr/>
          </p:nvSpPr>
          <p:spPr>
            <a:xfrm>
              <a:off x="6168875" y="2279675"/>
              <a:ext cx="771575" cy="576475"/>
            </a:xfrm>
            <a:custGeom>
              <a:avLst/>
              <a:gdLst/>
              <a:ahLst/>
              <a:cxnLst/>
              <a:rect l="l" t="t" r="r" b="b"/>
              <a:pathLst>
                <a:path w="30863" h="23059" extrusionOk="0">
                  <a:moveTo>
                    <a:pt x="13349" y="210"/>
                  </a:moveTo>
                  <a:cubicBezTo>
                    <a:pt x="15149" y="0"/>
                    <a:pt x="16927" y="210"/>
                    <a:pt x="18685" y="565"/>
                  </a:cubicBezTo>
                  <a:cubicBezTo>
                    <a:pt x="19438" y="712"/>
                    <a:pt x="20191" y="921"/>
                    <a:pt x="20945" y="1130"/>
                  </a:cubicBezTo>
                  <a:cubicBezTo>
                    <a:pt x="21928" y="1402"/>
                    <a:pt x="22870" y="1779"/>
                    <a:pt x="23727" y="2302"/>
                  </a:cubicBezTo>
                  <a:cubicBezTo>
                    <a:pt x="24481" y="2762"/>
                    <a:pt x="25213" y="3181"/>
                    <a:pt x="26008" y="3599"/>
                  </a:cubicBezTo>
                  <a:cubicBezTo>
                    <a:pt x="27180" y="4227"/>
                    <a:pt x="28163" y="5085"/>
                    <a:pt x="29147" y="5964"/>
                  </a:cubicBezTo>
                  <a:cubicBezTo>
                    <a:pt x="29607" y="6382"/>
                    <a:pt x="29900" y="6947"/>
                    <a:pt x="30151" y="7491"/>
                  </a:cubicBezTo>
                  <a:cubicBezTo>
                    <a:pt x="30256" y="7700"/>
                    <a:pt x="30339" y="7909"/>
                    <a:pt x="30444" y="8098"/>
                  </a:cubicBezTo>
                  <a:cubicBezTo>
                    <a:pt x="30862" y="8830"/>
                    <a:pt x="30841" y="9604"/>
                    <a:pt x="30590" y="10358"/>
                  </a:cubicBezTo>
                  <a:cubicBezTo>
                    <a:pt x="30318" y="11299"/>
                    <a:pt x="29858" y="12178"/>
                    <a:pt x="29314" y="12973"/>
                  </a:cubicBezTo>
                  <a:cubicBezTo>
                    <a:pt x="28854" y="13663"/>
                    <a:pt x="28372" y="14375"/>
                    <a:pt x="27766" y="14961"/>
                  </a:cubicBezTo>
                  <a:cubicBezTo>
                    <a:pt x="27201" y="15547"/>
                    <a:pt x="26615" y="16112"/>
                    <a:pt x="26050" y="16676"/>
                  </a:cubicBezTo>
                  <a:cubicBezTo>
                    <a:pt x="25883" y="16823"/>
                    <a:pt x="25673" y="16928"/>
                    <a:pt x="25485" y="17011"/>
                  </a:cubicBezTo>
                  <a:cubicBezTo>
                    <a:pt x="24188" y="17660"/>
                    <a:pt x="22890" y="18350"/>
                    <a:pt x="21572" y="18978"/>
                  </a:cubicBezTo>
                  <a:cubicBezTo>
                    <a:pt x="20798" y="19334"/>
                    <a:pt x="19982" y="19627"/>
                    <a:pt x="19166" y="19920"/>
                  </a:cubicBezTo>
                  <a:cubicBezTo>
                    <a:pt x="17660" y="20464"/>
                    <a:pt x="16111" y="21008"/>
                    <a:pt x="14563" y="21510"/>
                  </a:cubicBezTo>
                  <a:cubicBezTo>
                    <a:pt x="13035" y="22012"/>
                    <a:pt x="11424" y="22326"/>
                    <a:pt x="9834" y="22556"/>
                  </a:cubicBezTo>
                  <a:cubicBezTo>
                    <a:pt x="9709" y="22577"/>
                    <a:pt x="9541" y="22577"/>
                    <a:pt x="9416" y="22598"/>
                  </a:cubicBezTo>
                  <a:cubicBezTo>
                    <a:pt x="7658" y="23058"/>
                    <a:pt x="5859" y="22912"/>
                    <a:pt x="4080" y="22912"/>
                  </a:cubicBezTo>
                  <a:cubicBezTo>
                    <a:pt x="3787" y="22912"/>
                    <a:pt x="3452" y="22870"/>
                    <a:pt x="3201" y="22765"/>
                  </a:cubicBezTo>
                  <a:cubicBezTo>
                    <a:pt x="2971" y="22682"/>
                    <a:pt x="2720" y="22535"/>
                    <a:pt x="2615" y="22326"/>
                  </a:cubicBezTo>
                  <a:cubicBezTo>
                    <a:pt x="2113" y="21405"/>
                    <a:pt x="1486" y="20589"/>
                    <a:pt x="1130" y="19606"/>
                  </a:cubicBezTo>
                  <a:cubicBezTo>
                    <a:pt x="439" y="17744"/>
                    <a:pt x="0" y="15860"/>
                    <a:pt x="126" y="13873"/>
                  </a:cubicBezTo>
                  <a:cubicBezTo>
                    <a:pt x="188" y="12827"/>
                    <a:pt x="439" y="11822"/>
                    <a:pt x="837" y="10860"/>
                  </a:cubicBezTo>
                  <a:cubicBezTo>
                    <a:pt x="1758" y="8663"/>
                    <a:pt x="2888" y="6570"/>
                    <a:pt x="4457" y="4750"/>
                  </a:cubicBezTo>
                  <a:cubicBezTo>
                    <a:pt x="6465" y="2365"/>
                    <a:pt x="8976" y="879"/>
                    <a:pt x="12052" y="398"/>
                  </a:cubicBezTo>
                  <a:cubicBezTo>
                    <a:pt x="12450" y="377"/>
                    <a:pt x="12889" y="293"/>
                    <a:pt x="13349" y="210"/>
                  </a:cubicBezTo>
                  <a:close/>
                  <a:moveTo>
                    <a:pt x="25506" y="13475"/>
                  </a:moveTo>
                  <a:cubicBezTo>
                    <a:pt x="25527" y="13371"/>
                    <a:pt x="25548" y="13329"/>
                    <a:pt x="25548" y="13266"/>
                  </a:cubicBezTo>
                  <a:cubicBezTo>
                    <a:pt x="25401" y="11822"/>
                    <a:pt x="24690" y="10630"/>
                    <a:pt x="23853" y="9500"/>
                  </a:cubicBezTo>
                  <a:cubicBezTo>
                    <a:pt x="23644" y="9207"/>
                    <a:pt x="23330" y="9207"/>
                    <a:pt x="23037" y="9416"/>
                  </a:cubicBezTo>
                  <a:cubicBezTo>
                    <a:pt x="22702" y="9688"/>
                    <a:pt x="22388" y="9939"/>
                    <a:pt x="22074" y="10232"/>
                  </a:cubicBezTo>
                  <a:cubicBezTo>
                    <a:pt x="21238" y="10943"/>
                    <a:pt x="20401" y="11613"/>
                    <a:pt x="19438" y="12136"/>
                  </a:cubicBezTo>
                  <a:cubicBezTo>
                    <a:pt x="19041" y="12345"/>
                    <a:pt x="18643" y="12596"/>
                    <a:pt x="18204" y="12659"/>
                  </a:cubicBezTo>
                  <a:cubicBezTo>
                    <a:pt x="17764" y="12764"/>
                    <a:pt x="17388" y="13015"/>
                    <a:pt x="17011" y="13182"/>
                  </a:cubicBezTo>
                  <a:cubicBezTo>
                    <a:pt x="16551" y="13433"/>
                    <a:pt x="16488" y="13747"/>
                    <a:pt x="16551" y="14166"/>
                  </a:cubicBezTo>
                  <a:cubicBezTo>
                    <a:pt x="16655" y="14814"/>
                    <a:pt x="16739" y="15484"/>
                    <a:pt x="16844" y="16153"/>
                  </a:cubicBezTo>
                  <a:cubicBezTo>
                    <a:pt x="16864" y="16279"/>
                    <a:pt x="16864" y="16425"/>
                    <a:pt x="16906" y="16572"/>
                  </a:cubicBezTo>
                  <a:cubicBezTo>
                    <a:pt x="17032" y="17137"/>
                    <a:pt x="17450" y="17472"/>
                    <a:pt x="18057" y="17430"/>
                  </a:cubicBezTo>
                  <a:cubicBezTo>
                    <a:pt x="18643" y="17367"/>
                    <a:pt x="19271" y="17304"/>
                    <a:pt x="19857" y="17116"/>
                  </a:cubicBezTo>
                  <a:cubicBezTo>
                    <a:pt x="21530" y="16635"/>
                    <a:pt x="22890" y="15588"/>
                    <a:pt x="24167" y="14479"/>
                  </a:cubicBezTo>
                  <a:cubicBezTo>
                    <a:pt x="24585" y="14124"/>
                    <a:pt x="25025" y="13747"/>
                    <a:pt x="25506" y="134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74"/>
            <p:cNvSpPr/>
            <p:nvPr/>
          </p:nvSpPr>
          <p:spPr>
            <a:xfrm>
              <a:off x="6172000" y="2555875"/>
              <a:ext cx="865225" cy="598550"/>
            </a:xfrm>
            <a:custGeom>
              <a:avLst/>
              <a:gdLst/>
              <a:ahLst/>
              <a:cxnLst/>
              <a:rect l="l" t="t" r="r" b="b"/>
              <a:pathLst>
                <a:path w="34609" h="23942" extrusionOk="0">
                  <a:moveTo>
                    <a:pt x="31323" y="0"/>
                  </a:moveTo>
                  <a:cubicBezTo>
                    <a:pt x="31219" y="209"/>
                    <a:pt x="31135" y="335"/>
                    <a:pt x="31072" y="502"/>
                  </a:cubicBezTo>
                  <a:cubicBezTo>
                    <a:pt x="30947" y="858"/>
                    <a:pt x="30905" y="1255"/>
                    <a:pt x="30716" y="1590"/>
                  </a:cubicBezTo>
                  <a:cubicBezTo>
                    <a:pt x="30235" y="2469"/>
                    <a:pt x="29712" y="3348"/>
                    <a:pt x="29189" y="4206"/>
                  </a:cubicBezTo>
                  <a:cubicBezTo>
                    <a:pt x="29043" y="4436"/>
                    <a:pt x="28833" y="4624"/>
                    <a:pt x="28645" y="4833"/>
                  </a:cubicBezTo>
                  <a:cubicBezTo>
                    <a:pt x="27829" y="5712"/>
                    <a:pt x="26867" y="6340"/>
                    <a:pt x="25799" y="6842"/>
                  </a:cubicBezTo>
                  <a:cubicBezTo>
                    <a:pt x="25381" y="7051"/>
                    <a:pt x="25067" y="7323"/>
                    <a:pt x="24921" y="7784"/>
                  </a:cubicBezTo>
                  <a:cubicBezTo>
                    <a:pt x="24795" y="8349"/>
                    <a:pt x="24502" y="8809"/>
                    <a:pt x="24126" y="9248"/>
                  </a:cubicBezTo>
                  <a:cubicBezTo>
                    <a:pt x="23979" y="9395"/>
                    <a:pt x="23854" y="9562"/>
                    <a:pt x="23812" y="9750"/>
                  </a:cubicBezTo>
                  <a:cubicBezTo>
                    <a:pt x="23665" y="10462"/>
                    <a:pt x="23205" y="10964"/>
                    <a:pt x="22745" y="11424"/>
                  </a:cubicBezTo>
                  <a:cubicBezTo>
                    <a:pt x="22385" y="11768"/>
                    <a:pt x="21986" y="12035"/>
                    <a:pt x="21510" y="12035"/>
                  </a:cubicBezTo>
                  <a:cubicBezTo>
                    <a:pt x="21377" y="12035"/>
                    <a:pt x="21238" y="12014"/>
                    <a:pt x="21092" y="11968"/>
                  </a:cubicBezTo>
                  <a:cubicBezTo>
                    <a:pt x="20820" y="11885"/>
                    <a:pt x="20527" y="11926"/>
                    <a:pt x="20255" y="11885"/>
                  </a:cubicBezTo>
                  <a:cubicBezTo>
                    <a:pt x="19857" y="12366"/>
                    <a:pt x="19480" y="12826"/>
                    <a:pt x="19125" y="13307"/>
                  </a:cubicBezTo>
                  <a:cubicBezTo>
                    <a:pt x="18619" y="13969"/>
                    <a:pt x="17950" y="14232"/>
                    <a:pt x="17169" y="14232"/>
                  </a:cubicBezTo>
                  <a:cubicBezTo>
                    <a:pt x="17110" y="14232"/>
                    <a:pt x="17051" y="14231"/>
                    <a:pt x="16991" y="14228"/>
                  </a:cubicBezTo>
                  <a:cubicBezTo>
                    <a:pt x="16719" y="14186"/>
                    <a:pt x="16426" y="14082"/>
                    <a:pt x="16195" y="13977"/>
                  </a:cubicBezTo>
                  <a:cubicBezTo>
                    <a:pt x="15944" y="13872"/>
                    <a:pt x="15965" y="13559"/>
                    <a:pt x="15861" y="13328"/>
                  </a:cubicBezTo>
                  <a:cubicBezTo>
                    <a:pt x="15861" y="13307"/>
                    <a:pt x="15819" y="13307"/>
                    <a:pt x="15756" y="13245"/>
                  </a:cubicBezTo>
                  <a:cubicBezTo>
                    <a:pt x="15651" y="13307"/>
                    <a:pt x="15505" y="13349"/>
                    <a:pt x="15442" y="13454"/>
                  </a:cubicBezTo>
                  <a:cubicBezTo>
                    <a:pt x="14835" y="14061"/>
                    <a:pt x="14124" y="14479"/>
                    <a:pt x="13371" y="14877"/>
                  </a:cubicBezTo>
                  <a:cubicBezTo>
                    <a:pt x="13162" y="14981"/>
                    <a:pt x="12952" y="15128"/>
                    <a:pt x="12806" y="15316"/>
                  </a:cubicBezTo>
                  <a:cubicBezTo>
                    <a:pt x="12576" y="15588"/>
                    <a:pt x="12325" y="15693"/>
                    <a:pt x="11990" y="15714"/>
                  </a:cubicBezTo>
                  <a:cubicBezTo>
                    <a:pt x="11760" y="15714"/>
                    <a:pt x="11550" y="15735"/>
                    <a:pt x="11299" y="15776"/>
                  </a:cubicBezTo>
                  <a:cubicBezTo>
                    <a:pt x="11048" y="15776"/>
                    <a:pt x="10881" y="15630"/>
                    <a:pt x="10797" y="15400"/>
                  </a:cubicBezTo>
                  <a:cubicBezTo>
                    <a:pt x="10755" y="15211"/>
                    <a:pt x="10734" y="15002"/>
                    <a:pt x="10693" y="14835"/>
                  </a:cubicBezTo>
                  <a:cubicBezTo>
                    <a:pt x="10672" y="14563"/>
                    <a:pt x="10630" y="14270"/>
                    <a:pt x="10567" y="13935"/>
                  </a:cubicBezTo>
                  <a:cubicBezTo>
                    <a:pt x="10337" y="14061"/>
                    <a:pt x="10149" y="14144"/>
                    <a:pt x="10023" y="14249"/>
                  </a:cubicBezTo>
                  <a:cubicBezTo>
                    <a:pt x="9625" y="14584"/>
                    <a:pt x="9228" y="14981"/>
                    <a:pt x="8851" y="15316"/>
                  </a:cubicBezTo>
                  <a:cubicBezTo>
                    <a:pt x="8579" y="15567"/>
                    <a:pt x="8328" y="15839"/>
                    <a:pt x="7972" y="15986"/>
                  </a:cubicBezTo>
                  <a:cubicBezTo>
                    <a:pt x="7614" y="16149"/>
                    <a:pt x="7233" y="16261"/>
                    <a:pt x="6856" y="16261"/>
                  </a:cubicBezTo>
                  <a:cubicBezTo>
                    <a:pt x="6507" y="16261"/>
                    <a:pt x="6160" y="16164"/>
                    <a:pt x="5838" y="15923"/>
                  </a:cubicBezTo>
                  <a:cubicBezTo>
                    <a:pt x="4876" y="15211"/>
                    <a:pt x="3871" y="14542"/>
                    <a:pt x="3202" y="13579"/>
                  </a:cubicBezTo>
                  <a:cubicBezTo>
                    <a:pt x="2738" y="13502"/>
                    <a:pt x="2281" y="13448"/>
                    <a:pt x="1835" y="13448"/>
                  </a:cubicBezTo>
                  <a:cubicBezTo>
                    <a:pt x="1436" y="13448"/>
                    <a:pt x="1046" y="13492"/>
                    <a:pt x="670" y="13600"/>
                  </a:cubicBezTo>
                  <a:cubicBezTo>
                    <a:pt x="63" y="14416"/>
                    <a:pt x="1" y="15274"/>
                    <a:pt x="210" y="16195"/>
                  </a:cubicBezTo>
                  <a:cubicBezTo>
                    <a:pt x="273" y="16425"/>
                    <a:pt x="377" y="16655"/>
                    <a:pt x="398" y="16927"/>
                  </a:cubicBezTo>
                  <a:cubicBezTo>
                    <a:pt x="503" y="17785"/>
                    <a:pt x="942" y="18434"/>
                    <a:pt x="1591" y="18957"/>
                  </a:cubicBezTo>
                  <a:cubicBezTo>
                    <a:pt x="2281" y="19543"/>
                    <a:pt x="2951" y="20129"/>
                    <a:pt x="3851" y="20359"/>
                  </a:cubicBezTo>
                  <a:cubicBezTo>
                    <a:pt x="3892" y="20359"/>
                    <a:pt x="3955" y="20421"/>
                    <a:pt x="3997" y="20442"/>
                  </a:cubicBezTo>
                  <a:cubicBezTo>
                    <a:pt x="4330" y="20730"/>
                    <a:pt x="4696" y="20799"/>
                    <a:pt x="5080" y="20799"/>
                  </a:cubicBezTo>
                  <a:cubicBezTo>
                    <a:pt x="5226" y="20799"/>
                    <a:pt x="5374" y="20789"/>
                    <a:pt x="5524" y="20777"/>
                  </a:cubicBezTo>
                  <a:cubicBezTo>
                    <a:pt x="5681" y="20767"/>
                    <a:pt x="5838" y="20751"/>
                    <a:pt x="5993" y="20751"/>
                  </a:cubicBezTo>
                  <a:cubicBezTo>
                    <a:pt x="6147" y="20751"/>
                    <a:pt x="6299" y="20767"/>
                    <a:pt x="6445" y="20819"/>
                  </a:cubicBezTo>
                  <a:cubicBezTo>
                    <a:pt x="6751" y="20921"/>
                    <a:pt x="7050" y="20953"/>
                    <a:pt x="7350" y="20953"/>
                  </a:cubicBezTo>
                  <a:cubicBezTo>
                    <a:pt x="7542" y="20953"/>
                    <a:pt x="7735" y="20940"/>
                    <a:pt x="7931" y="20924"/>
                  </a:cubicBezTo>
                  <a:cubicBezTo>
                    <a:pt x="8224" y="21342"/>
                    <a:pt x="8663" y="21593"/>
                    <a:pt x="9102" y="21823"/>
                  </a:cubicBezTo>
                  <a:cubicBezTo>
                    <a:pt x="10400" y="22514"/>
                    <a:pt x="11760" y="23016"/>
                    <a:pt x="13141" y="23476"/>
                  </a:cubicBezTo>
                  <a:cubicBezTo>
                    <a:pt x="14041" y="23792"/>
                    <a:pt x="14965" y="23941"/>
                    <a:pt x="15914" y="23941"/>
                  </a:cubicBezTo>
                  <a:cubicBezTo>
                    <a:pt x="16221" y="23941"/>
                    <a:pt x="16531" y="23926"/>
                    <a:pt x="16844" y="23895"/>
                  </a:cubicBezTo>
                  <a:cubicBezTo>
                    <a:pt x="18685" y="23706"/>
                    <a:pt x="20527" y="23560"/>
                    <a:pt x="22368" y="23372"/>
                  </a:cubicBezTo>
                  <a:cubicBezTo>
                    <a:pt x="23184" y="23288"/>
                    <a:pt x="23958" y="23121"/>
                    <a:pt x="24670" y="22660"/>
                  </a:cubicBezTo>
                  <a:cubicBezTo>
                    <a:pt x="25737" y="22012"/>
                    <a:pt x="26846" y="21405"/>
                    <a:pt x="27850" y="20673"/>
                  </a:cubicBezTo>
                  <a:cubicBezTo>
                    <a:pt x="28938" y="19919"/>
                    <a:pt x="29880" y="18999"/>
                    <a:pt x="30884" y="18162"/>
                  </a:cubicBezTo>
                  <a:lnTo>
                    <a:pt x="31135" y="17932"/>
                  </a:lnTo>
                  <a:cubicBezTo>
                    <a:pt x="33165" y="15965"/>
                    <a:pt x="34253" y="13559"/>
                    <a:pt x="34420" y="10797"/>
                  </a:cubicBezTo>
                  <a:cubicBezTo>
                    <a:pt x="34608" y="8662"/>
                    <a:pt x="34378" y="6507"/>
                    <a:pt x="33792" y="4415"/>
                  </a:cubicBezTo>
                  <a:cubicBezTo>
                    <a:pt x="33416" y="2929"/>
                    <a:pt x="32725" y="1548"/>
                    <a:pt x="31700" y="335"/>
                  </a:cubicBezTo>
                  <a:cubicBezTo>
                    <a:pt x="31595" y="209"/>
                    <a:pt x="31470" y="126"/>
                    <a:pt x="31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74"/>
            <p:cNvSpPr/>
            <p:nvPr/>
          </p:nvSpPr>
          <p:spPr>
            <a:xfrm>
              <a:off x="6430925" y="3112950"/>
              <a:ext cx="560775" cy="545100"/>
            </a:xfrm>
            <a:custGeom>
              <a:avLst/>
              <a:gdLst/>
              <a:ahLst/>
              <a:cxnLst/>
              <a:rect l="l" t="t" r="r" b="b"/>
              <a:pathLst>
                <a:path w="22431" h="21804" extrusionOk="0">
                  <a:moveTo>
                    <a:pt x="8266" y="18183"/>
                  </a:moveTo>
                  <a:cubicBezTo>
                    <a:pt x="8642" y="18121"/>
                    <a:pt x="8935" y="18100"/>
                    <a:pt x="9207" y="18037"/>
                  </a:cubicBezTo>
                  <a:cubicBezTo>
                    <a:pt x="9521" y="18016"/>
                    <a:pt x="9814" y="17995"/>
                    <a:pt x="10128" y="17932"/>
                  </a:cubicBezTo>
                  <a:cubicBezTo>
                    <a:pt x="10337" y="17911"/>
                    <a:pt x="10567" y="17890"/>
                    <a:pt x="10776" y="17828"/>
                  </a:cubicBezTo>
                  <a:cubicBezTo>
                    <a:pt x="10986" y="17786"/>
                    <a:pt x="11132" y="17576"/>
                    <a:pt x="11090" y="17388"/>
                  </a:cubicBezTo>
                  <a:cubicBezTo>
                    <a:pt x="11069" y="17200"/>
                    <a:pt x="10944" y="17053"/>
                    <a:pt x="10693" y="17032"/>
                  </a:cubicBezTo>
                  <a:cubicBezTo>
                    <a:pt x="10567" y="16991"/>
                    <a:pt x="10421" y="16991"/>
                    <a:pt x="10295" y="17032"/>
                  </a:cubicBezTo>
                  <a:cubicBezTo>
                    <a:pt x="9479" y="17074"/>
                    <a:pt x="8663" y="17137"/>
                    <a:pt x="7847" y="17200"/>
                  </a:cubicBezTo>
                  <a:cubicBezTo>
                    <a:pt x="7450" y="17242"/>
                    <a:pt x="7073" y="17346"/>
                    <a:pt x="6801" y="17660"/>
                  </a:cubicBezTo>
                  <a:cubicBezTo>
                    <a:pt x="6654" y="17869"/>
                    <a:pt x="6445" y="17869"/>
                    <a:pt x="6194" y="17828"/>
                  </a:cubicBezTo>
                  <a:cubicBezTo>
                    <a:pt x="4771" y="17576"/>
                    <a:pt x="3349" y="17304"/>
                    <a:pt x="1905" y="17032"/>
                  </a:cubicBezTo>
                  <a:cubicBezTo>
                    <a:pt x="1570" y="16949"/>
                    <a:pt x="1235" y="16823"/>
                    <a:pt x="900" y="16719"/>
                  </a:cubicBezTo>
                  <a:cubicBezTo>
                    <a:pt x="859" y="15840"/>
                    <a:pt x="1884" y="12701"/>
                    <a:pt x="2595" y="11404"/>
                  </a:cubicBezTo>
                  <a:lnTo>
                    <a:pt x="2993" y="11488"/>
                  </a:lnTo>
                  <a:cubicBezTo>
                    <a:pt x="3411" y="11592"/>
                    <a:pt x="3830" y="11550"/>
                    <a:pt x="4248" y="11509"/>
                  </a:cubicBezTo>
                  <a:cubicBezTo>
                    <a:pt x="4667" y="11446"/>
                    <a:pt x="4897" y="11195"/>
                    <a:pt x="5002" y="10818"/>
                  </a:cubicBezTo>
                  <a:cubicBezTo>
                    <a:pt x="5043" y="10672"/>
                    <a:pt x="5085" y="10483"/>
                    <a:pt x="5106" y="10337"/>
                  </a:cubicBezTo>
                  <a:cubicBezTo>
                    <a:pt x="5190" y="9563"/>
                    <a:pt x="5294" y="8830"/>
                    <a:pt x="5357" y="8077"/>
                  </a:cubicBezTo>
                  <a:cubicBezTo>
                    <a:pt x="5399" y="7763"/>
                    <a:pt x="5441" y="7470"/>
                    <a:pt x="5462" y="7157"/>
                  </a:cubicBezTo>
                  <a:cubicBezTo>
                    <a:pt x="5525" y="6592"/>
                    <a:pt x="5546" y="5985"/>
                    <a:pt x="5629" y="5420"/>
                  </a:cubicBezTo>
                  <a:cubicBezTo>
                    <a:pt x="5713" y="4541"/>
                    <a:pt x="5859" y="3683"/>
                    <a:pt x="5985" y="2909"/>
                  </a:cubicBezTo>
                  <a:cubicBezTo>
                    <a:pt x="6257" y="2658"/>
                    <a:pt x="6508" y="2700"/>
                    <a:pt x="6759" y="2658"/>
                  </a:cubicBezTo>
                  <a:cubicBezTo>
                    <a:pt x="8203" y="2532"/>
                    <a:pt x="9647" y="2407"/>
                    <a:pt x="11090" y="2281"/>
                  </a:cubicBezTo>
                  <a:cubicBezTo>
                    <a:pt x="11739" y="2219"/>
                    <a:pt x="12429" y="2177"/>
                    <a:pt x="13057" y="1884"/>
                  </a:cubicBezTo>
                  <a:cubicBezTo>
                    <a:pt x="13580" y="1612"/>
                    <a:pt x="14187" y="1549"/>
                    <a:pt x="14731" y="1340"/>
                  </a:cubicBezTo>
                  <a:cubicBezTo>
                    <a:pt x="15170" y="1172"/>
                    <a:pt x="15631" y="984"/>
                    <a:pt x="16049" y="754"/>
                  </a:cubicBezTo>
                  <a:cubicBezTo>
                    <a:pt x="16426" y="545"/>
                    <a:pt x="16782" y="252"/>
                    <a:pt x="17137" y="1"/>
                  </a:cubicBezTo>
                  <a:cubicBezTo>
                    <a:pt x="17702" y="587"/>
                    <a:pt x="18288" y="1612"/>
                    <a:pt x="18497" y="2344"/>
                  </a:cubicBezTo>
                  <a:cubicBezTo>
                    <a:pt x="18539" y="2553"/>
                    <a:pt x="18623" y="2804"/>
                    <a:pt x="18727" y="2972"/>
                  </a:cubicBezTo>
                  <a:cubicBezTo>
                    <a:pt x="19146" y="3767"/>
                    <a:pt x="19355" y="4604"/>
                    <a:pt x="19627" y="5399"/>
                  </a:cubicBezTo>
                  <a:cubicBezTo>
                    <a:pt x="19941" y="6403"/>
                    <a:pt x="20234" y="7387"/>
                    <a:pt x="20527" y="8370"/>
                  </a:cubicBezTo>
                  <a:cubicBezTo>
                    <a:pt x="20569" y="8475"/>
                    <a:pt x="20590" y="8579"/>
                    <a:pt x="20631" y="8684"/>
                  </a:cubicBezTo>
                  <a:cubicBezTo>
                    <a:pt x="21322" y="10086"/>
                    <a:pt x="21531" y="11613"/>
                    <a:pt x="21971" y="13099"/>
                  </a:cubicBezTo>
                  <a:cubicBezTo>
                    <a:pt x="22054" y="13350"/>
                    <a:pt x="22075" y="13643"/>
                    <a:pt x="22096" y="13936"/>
                  </a:cubicBezTo>
                  <a:cubicBezTo>
                    <a:pt x="22180" y="14647"/>
                    <a:pt x="22201" y="15317"/>
                    <a:pt x="22326" y="16028"/>
                  </a:cubicBezTo>
                  <a:cubicBezTo>
                    <a:pt x="22431" y="16865"/>
                    <a:pt x="22347" y="17702"/>
                    <a:pt x="22264" y="18539"/>
                  </a:cubicBezTo>
                  <a:cubicBezTo>
                    <a:pt x="22243" y="18874"/>
                    <a:pt x="22117" y="19188"/>
                    <a:pt x="22012" y="19501"/>
                  </a:cubicBezTo>
                  <a:cubicBezTo>
                    <a:pt x="21908" y="19794"/>
                    <a:pt x="21719" y="19983"/>
                    <a:pt x="21447" y="20108"/>
                  </a:cubicBezTo>
                  <a:cubicBezTo>
                    <a:pt x="20652" y="20548"/>
                    <a:pt x="19815" y="20924"/>
                    <a:pt x="18874" y="20987"/>
                  </a:cubicBezTo>
                  <a:cubicBezTo>
                    <a:pt x="16698" y="21175"/>
                    <a:pt x="14522" y="21406"/>
                    <a:pt x="12346" y="21573"/>
                  </a:cubicBezTo>
                  <a:cubicBezTo>
                    <a:pt x="11341" y="21657"/>
                    <a:pt x="10295" y="21636"/>
                    <a:pt x="9249" y="21657"/>
                  </a:cubicBezTo>
                  <a:cubicBezTo>
                    <a:pt x="8831" y="21657"/>
                    <a:pt x="8412" y="21678"/>
                    <a:pt x="7973" y="21719"/>
                  </a:cubicBezTo>
                  <a:cubicBezTo>
                    <a:pt x="7282" y="21803"/>
                    <a:pt x="6592" y="21761"/>
                    <a:pt x="5880" y="21594"/>
                  </a:cubicBezTo>
                  <a:cubicBezTo>
                    <a:pt x="4248" y="21238"/>
                    <a:pt x="2616" y="20882"/>
                    <a:pt x="1026" y="20338"/>
                  </a:cubicBezTo>
                  <a:cubicBezTo>
                    <a:pt x="649" y="20213"/>
                    <a:pt x="294" y="20087"/>
                    <a:pt x="1" y="19690"/>
                  </a:cubicBezTo>
                  <a:cubicBezTo>
                    <a:pt x="126" y="19062"/>
                    <a:pt x="273" y="18372"/>
                    <a:pt x="628" y="17702"/>
                  </a:cubicBezTo>
                  <a:cubicBezTo>
                    <a:pt x="1633" y="18058"/>
                    <a:pt x="2637" y="18225"/>
                    <a:pt x="3641" y="18372"/>
                  </a:cubicBezTo>
                  <a:cubicBezTo>
                    <a:pt x="4646" y="18539"/>
                    <a:pt x="5629" y="18665"/>
                    <a:pt x="6654" y="18832"/>
                  </a:cubicBezTo>
                  <a:cubicBezTo>
                    <a:pt x="6738" y="19020"/>
                    <a:pt x="6822" y="19229"/>
                    <a:pt x="6906" y="19397"/>
                  </a:cubicBezTo>
                  <a:cubicBezTo>
                    <a:pt x="7198" y="19983"/>
                    <a:pt x="7722" y="20317"/>
                    <a:pt x="8307" y="20548"/>
                  </a:cubicBezTo>
                  <a:cubicBezTo>
                    <a:pt x="8412" y="20610"/>
                    <a:pt x="8517" y="20610"/>
                    <a:pt x="8642" y="20610"/>
                  </a:cubicBezTo>
                  <a:cubicBezTo>
                    <a:pt x="9061" y="20590"/>
                    <a:pt x="9479" y="20527"/>
                    <a:pt x="9898" y="20485"/>
                  </a:cubicBezTo>
                  <a:cubicBezTo>
                    <a:pt x="10023" y="20443"/>
                    <a:pt x="10191" y="20401"/>
                    <a:pt x="10295" y="20317"/>
                  </a:cubicBezTo>
                  <a:cubicBezTo>
                    <a:pt x="10400" y="20234"/>
                    <a:pt x="10504" y="20087"/>
                    <a:pt x="10463" y="19983"/>
                  </a:cubicBezTo>
                  <a:cubicBezTo>
                    <a:pt x="10442" y="19878"/>
                    <a:pt x="10316" y="19711"/>
                    <a:pt x="10211" y="19690"/>
                  </a:cubicBezTo>
                  <a:cubicBezTo>
                    <a:pt x="10002" y="19648"/>
                    <a:pt x="9772" y="19648"/>
                    <a:pt x="9563" y="19648"/>
                  </a:cubicBezTo>
                  <a:cubicBezTo>
                    <a:pt x="9312" y="19648"/>
                    <a:pt x="9103" y="19690"/>
                    <a:pt x="8872" y="19669"/>
                  </a:cubicBezTo>
                  <a:cubicBezTo>
                    <a:pt x="8768" y="19648"/>
                    <a:pt x="8663" y="19501"/>
                    <a:pt x="8475" y="19376"/>
                  </a:cubicBezTo>
                  <a:cubicBezTo>
                    <a:pt x="8684" y="19355"/>
                    <a:pt x="8789" y="19292"/>
                    <a:pt x="8893" y="19313"/>
                  </a:cubicBezTo>
                  <a:cubicBezTo>
                    <a:pt x="9416" y="19397"/>
                    <a:pt x="9939" y="19501"/>
                    <a:pt x="10463" y="19564"/>
                  </a:cubicBezTo>
                  <a:cubicBezTo>
                    <a:pt x="10672" y="19585"/>
                    <a:pt x="10923" y="19522"/>
                    <a:pt x="11132" y="19481"/>
                  </a:cubicBezTo>
                  <a:cubicBezTo>
                    <a:pt x="11300" y="19418"/>
                    <a:pt x="11341" y="19083"/>
                    <a:pt x="11174" y="18978"/>
                  </a:cubicBezTo>
                  <a:cubicBezTo>
                    <a:pt x="10944" y="18853"/>
                    <a:pt x="10672" y="18727"/>
                    <a:pt x="10421" y="18665"/>
                  </a:cubicBezTo>
                  <a:cubicBezTo>
                    <a:pt x="9877" y="18560"/>
                    <a:pt x="9312" y="18518"/>
                    <a:pt x="8768" y="18434"/>
                  </a:cubicBezTo>
                  <a:cubicBezTo>
                    <a:pt x="8517" y="18393"/>
                    <a:pt x="8412" y="18351"/>
                    <a:pt x="8266" y="181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74"/>
            <p:cNvSpPr/>
            <p:nvPr/>
          </p:nvSpPr>
          <p:spPr>
            <a:xfrm>
              <a:off x="6399550" y="3650175"/>
              <a:ext cx="625125" cy="289275"/>
            </a:xfrm>
            <a:custGeom>
              <a:avLst/>
              <a:gdLst/>
              <a:ahLst/>
              <a:cxnLst/>
              <a:rect l="l" t="t" r="r" b="b"/>
              <a:pathLst>
                <a:path w="25005" h="11571" extrusionOk="0">
                  <a:moveTo>
                    <a:pt x="3139" y="293"/>
                  </a:moveTo>
                  <a:cubicBezTo>
                    <a:pt x="3913" y="356"/>
                    <a:pt x="4562" y="356"/>
                    <a:pt x="5106" y="733"/>
                  </a:cubicBezTo>
                  <a:cubicBezTo>
                    <a:pt x="6382" y="1088"/>
                    <a:pt x="7637" y="1423"/>
                    <a:pt x="8977" y="1339"/>
                  </a:cubicBezTo>
                  <a:cubicBezTo>
                    <a:pt x="9834" y="1297"/>
                    <a:pt x="10713" y="1318"/>
                    <a:pt x="11571" y="1297"/>
                  </a:cubicBezTo>
                  <a:cubicBezTo>
                    <a:pt x="12136" y="1256"/>
                    <a:pt x="12743" y="1235"/>
                    <a:pt x="13329" y="1193"/>
                  </a:cubicBezTo>
                  <a:cubicBezTo>
                    <a:pt x="15588" y="984"/>
                    <a:pt x="17890" y="774"/>
                    <a:pt x="20171" y="565"/>
                  </a:cubicBezTo>
                  <a:cubicBezTo>
                    <a:pt x="20840" y="502"/>
                    <a:pt x="21510" y="398"/>
                    <a:pt x="22117" y="84"/>
                  </a:cubicBezTo>
                  <a:cubicBezTo>
                    <a:pt x="22221" y="42"/>
                    <a:pt x="22326" y="42"/>
                    <a:pt x="22451" y="0"/>
                  </a:cubicBezTo>
                  <a:cubicBezTo>
                    <a:pt x="22682" y="356"/>
                    <a:pt x="22744" y="733"/>
                    <a:pt x="22870" y="1109"/>
                  </a:cubicBezTo>
                  <a:cubicBezTo>
                    <a:pt x="23100" y="1779"/>
                    <a:pt x="23309" y="2490"/>
                    <a:pt x="23581" y="3181"/>
                  </a:cubicBezTo>
                  <a:cubicBezTo>
                    <a:pt x="24042" y="4373"/>
                    <a:pt x="24439" y="5608"/>
                    <a:pt x="24690" y="6863"/>
                  </a:cubicBezTo>
                  <a:cubicBezTo>
                    <a:pt x="24774" y="7261"/>
                    <a:pt x="24899" y="7679"/>
                    <a:pt x="25004" y="8014"/>
                  </a:cubicBezTo>
                  <a:cubicBezTo>
                    <a:pt x="24795" y="8265"/>
                    <a:pt x="24586" y="8370"/>
                    <a:pt x="24355" y="8453"/>
                  </a:cubicBezTo>
                  <a:cubicBezTo>
                    <a:pt x="23728" y="8684"/>
                    <a:pt x="23100" y="8935"/>
                    <a:pt x="22472" y="9144"/>
                  </a:cubicBezTo>
                  <a:cubicBezTo>
                    <a:pt x="22012" y="9290"/>
                    <a:pt x="21510" y="9458"/>
                    <a:pt x="21008" y="9500"/>
                  </a:cubicBezTo>
                  <a:cubicBezTo>
                    <a:pt x="20087" y="9625"/>
                    <a:pt x="19187" y="9688"/>
                    <a:pt x="18267" y="9772"/>
                  </a:cubicBezTo>
                  <a:cubicBezTo>
                    <a:pt x="18099" y="9792"/>
                    <a:pt x="17932" y="9792"/>
                    <a:pt x="17765" y="9772"/>
                  </a:cubicBezTo>
                  <a:cubicBezTo>
                    <a:pt x="17513" y="9730"/>
                    <a:pt x="17262" y="9604"/>
                    <a:pt x="17158" y="9374"/>
                  </a:cubicBezTo>
                  <a:cubicBezTo>
                    <a:pt x="16928" y="8935"/>
                    <a:pt x="16635" y="8516"/>
                    <a:pt x="16509" y="8014"/>
                  </a:cubicBezTo>
                  <a:cubicBezTo>
                    <a:pt x="16384" y="7595"/>
                    <a:pt x="16174" y="7198"/>
                    <a:pt x="15986" y="6779"/>
                  </a:cubicBezTo>
                  <a:cubicBezTo>
                    <a:pt x="15693" y="6152"/>
                    <a:pt x="15421" y="5503"/>
                    <a:pt x="15128" y="4854"/>
                  </a:cubicBezTo>
                  <a:cubicBezTo>
                    <a:pt x="15254" y="4666"/>
                    <a:pt x="15379" y="4541"/>
                    <a:pt x="15484" y="4373"/>
                  </a:cubicBezTo>
                  <a:cubicBezTo>
                    <a:pt x="15588" y="4227"/>
                    <a:pt x="15505" y="4018"/>
                    <a:pt x="15337" y="3976"/>
                  </a:cubicBezTo>
                  <a:cubicBezTo>
                    <a:pt x="15086" y="3955"/>
                    <a:pt x="14835" y="3934"/>
                    <a:pt x="14563" y="3934"/>
                  </a:cubicBezTo>
                  <a:cubicBezTo>
                    <a:pt x="14312" y="3934"/>
                    <a:pt x="14082" y="3976"/>
                    <a:pt x="13810" y="3955"/>
                  </a:cubicBezTo>
                  <a:cubicBezTo>
                    <a:pt x="13496" y="3913"/>
                    <a:pt x="13203" y="3913"/>
                    <a:pt x="12952" y="4122"/>
                  </a:cubicBezTo>
                  <a:cubicBezTo>
                    <a:pt x="12638" y="4352"/>
                    <a:pt x="12324" y="4582"/>
                    <a:pt x="12199" y="4980"/>
                  </a:cubicBezTo>
                  <a:cubicBezTo>
                    <a:pt x="12136" y="5168"/>
                    <a:pt x="12052" y="5336"/>
                    <a:pt x="12031" y="5545"/>
                  </a:cubicBezTo>
                  <a:cubicBezTo>
                    <a:pt x="11906" y="6654"/>
                    <a:pt x="11592" y="7679"/>
                    <a:pt x="11006" y="8642"/>
                  </a:cubicBezTo>
                  <a:cubicBezTo>
                    <a:pt x="10734" y="9102"/>
                    <a:pt x="10483" y="9625"/>
                    <a:pt x="10211" y="10106"/>
                  </a:cubicBezTo>
                  <a:cubicBezTo>
                    <a:pt x="10127" y="10253"/>
                    <a:pt x="10044" y="10399"/>
                    <a:pt x="9939" y="10546"/>
                  </a:cubicBezTo>
                  <a:cubicBezTo>
                    <a:pt x="9625" y="11027"/>
                    <a:pt x="9228" y="11404"/>
                    <a:pt x="8579" y="11383"/>
                  </a:cubicBezTo>
                  <a:cubicBezTo>
                    <a:pt x="8433" y="11383"/>
                    <a:pt x="8244" y="11404"/>
                    <a:pt x="8077" y="11445"/>
                  </a:cubicBezTo>
                  <a:cubicBezTo>
                    <a:pt x="7345" y="11550"/>
                    <a:pt x="6654" y="11571"/>
                    <a:pt x="5922" y="11362"/>
                  </a:cubicBezTo>
                  <a:cubicBezTo>
                    <a:pt x="5629" y="11278"/>
                    <a:pt x="5315" y="11278"/>
                    <a:pt x="5001" y="11236"/>
                  </a:cubicBezTo>
                  <a:cubicBezTo>
                    <a:pt x="4792" y="11194"/>
                    <a:pt x="4562" y="11173"/>
                    <a:pt x="4352" y="11090"/>
                  </a:cubicBezTo>
                  <a:lnTo>
                    <a:pt x="419" y="9604"/>
                  </a:lnTo>
                  <a:cubicBezTo>
                    <a:pt x="335" y="9583"/>
                    <a:pt x="293" y="9520"/>
                    <a:pt x="210" y="9479"/>
                  </a:cubicBezTo>
                  <a:cubicBezTo>
                    <a:pt x="0" y="8997"/>
                    <a:pt x="84" y="8537"/>
                    <a:pt x="189" y="8098"/>
                  </a:cubicBezTo>
                  <a:cubicBezTo>
                    <a:pt x="293" y="7637"/>
                    <a:pt x="419" y="7219"/>
                    <a:pt x="586" y="6800"/>
                  </a:cubicBezTo>
                  <a:cubicBezTo>
                    <a:pt x="942" y="5817"/>
                    <a:pt x="1360" y="4813"/>
                    <a:pt x="1758" y="3850"/>
                  </a:cubicBezTo>
                  <a:lnTo>
                    <a:pt x="2700" y="1339"/>
                  </a:lnTo>
                  <a:cubicBezTo>
                    <a:pt x="2825" y="963"/>
                    <a:pt x="2992" y="670"/>
                    <a:pt x="3139" y="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74"/>
            <p:cNvSpPr/>
            <p:nvPr/>
          </p:nvSpPr>
          <p:spPr>
            <a:xfrm>
              <a:off x="5934000" y="2620725"/>
              <a:ext cx="286675" cy="246400"/>
            </a:xfrm>
            <a:custGeom>
              <a:avLst/>
              <a:gdLst/>
              <a:ahLst/>
              <a:cxnLst/>
              <a:rect l="l" t="t" r="r" b="b"/>
              <a:pathLst>
                <a:path w="11467" h="9856" extrusionOk="0">
                  <a:moveTo>
                    <a:pt x="8474" y="42"/>
                  </a:moveTo>
                  <a:cubicBezTo>
                    <a:pt x="8433" y="1779"/>
                    <a:pt x="8558" y="3453"/>
                    <a:pt x="9144" y="5043"/>
                  </a:cubicBezTo>
                  <a:cubicBezTo>
                    <a:pt x="9688" y="6591"/>
                    <a:pt x="10358" y="8077"/>
                    <a:pt x="11466" y="9437"/>
                  </a:cubicBezTo>
                  <a:cubicBezTo>
                    <a:pt x="11090" y="9521"/>
                    <a:pt x="10776" y="9542"/>
                    <a:pt x="10504" y="9625"/>
                  </a:cubicBezTo>
                  <a:cubicBezTo>
                    <a:pt x="10190" y="9688"/>
                    <a:pt x="9897" y="9667"/>
                    <a:pt x="9604" y="9584"/>
                  </a:cubicBezTo>
                  <a:cubicBezTo>
                    <a:pt x="9395" y="9542"/>
                    <a:pt x="9165" y="9563"/>
                    <a:pt x="8956" y="9584"/>
                  </a:cubicBezTo>
                  <a:cubicBezTo>
                    <a:pt x="8265" y="9646"/>
                    <a:pt x="7617" y="9730"/>
                    <a:pt x="6947" y="9772"/>
                  </a:cubicBezTo>
                  <a:cubicBezTo>
                    <a:pt x="6759" y="9793"/>
                    <a:pt x="6487" y="9856"/>
                    <a:pt x="6361" y="9751"/>
                  </a:cubicBezTo>
                  <a:cubicBezTo>
                    <a:pt x="6026" y="9521"/>
                    <a:pt x="5692" y="9584"/>
                    <a:pt x="5315" y="9542"/>
                  </a:cubicBezTo>
                  <a:cubicBezTo>
                    <a:pt x="4352" y="9416"/>
                    <a:pt x="3390" y="9312"/>
                    <a:pt x="2407" y="9123"/>
                  </a:cubicBezTo>
                  <a:cubicBezTo>
                    <a:pt x="1842" y="9019"/>
                    <a:pt x="1298" y="8747"/>
                    <a:pt x="816" y="8391"/>
                  </a:cubicBezTo>
                  <a:cubicBezTo>
                    <a:pt x="356" y="8014"/>
                    <a:pt x="63" y="7575"/>
                    <a:pt x="42" y="6968"/>
                  </a:cubicBezTo>
                  <a:cubicBezTo>
                    <a:pt x="42" y="6675"/>
                    <a:pt x="0" y="6424"/>
                    <a:pt x="0" y="6131"/>
                  </a:cubicBezTo>
                  <a:cubicBezTo>
                    <a:pt x="0" y="5587"/>
                    <a:pt x="210" y="5127"/>
                    <a:pt x="607" y="4708"/>
                  </a:cubicBezTo>
                  <a:cubicBezTo>
                    <a:pt x="1319" y="3955"/>
                    <a:pt x="2072" y="3306"/>
                    <a:pt x="2909" y="2762"/>
                  </a:cubicBezTo>
                  <a:cubicBezTo>
                    <a:pt x="4373" y="1821"/>
                    <a:pt x="5901" y="1005"/>
                    <a:pt x="7470" y="273"/>
                  </a:cubicBezTo>
                  <a:cubicBezTo>
                    <a:pt x="7784" y="168"/>
                    <a:pt x="8035" y="1"/>
                    <a:pt x="8474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74"/>
            <p:cNvSpPr/>
            <p:nvPr/>
          </p:nvSpPr>
          <p:spPr>
            <a:xfrm>
              <a:off x="6380725" y="3188275"/>
              <a:ext cx="168975" cy="186250"/>
            </a:xfrm>
            <a:custGeom>
              <a:avLst/>
              <a:gdLst/>
              <a:ahLst/>
              <a:cxnLst/>
              <a:rect l="l" t="t" r="r" b="b"/>
              <a:pathLst>
                <a:path w="6759" h="7450" extrusionOk="0">
                  <a:moveTo>
                    <a:pt x="0" y="5838"/>
                  </a:moveTo>
                  <a:cubicBezTo>
                    <a:pt x="188" y="5001"/>
                    <a:pt x="481" y="4311"/>
                    <a:pt x="921" y="3662"/>
                  </a:cubicBezTo>
                  <a:cubicBezTo>
                    <a:pt x="1067" y="3411"/>
                    <a:pt x="1235" y="3181"/>
                    <a:pt x="1381" y="2972"/>
                  </a:cubicBezTo>
                  <a:cubicBezTo>
                    <a:pt x="1590" y="2700"/>
                    <a:pt x="1800" y="2449"/>
                    <a:pt x="2051" y="2219"/>
                  </a:cubicBezTo>
                  <a:cubicBezTo>
                    <a:pt x="2155" y="2093"/>
                    <a:pt x="2302" y="2009"/>
                    <a:pt x="2406" y="1884"/>
                  </a:cubicBezTo>
                  <a:cubicBezTo>
                    <a:pt x="2950" y="1068"/>
                    <a:pt x="3850" y="796"/>
                    <a:pt x="4666" y="377"/>
                  </a:cubicBezTo>
                  <a:cubicBezTo>
                    <a:pt x="5294" y="63"/>
                    <a:pt x="5921" y="1"/>
                    <a:pt x="6612" y="22"/>
                  </a:cubicBezTo>
                  <a:cubicBezTo>
                    <a:pt x="6675" y="168"/>
                    <a:pt x="6758" y="315"/>
                    <a:pt x="6717" y="419"/>
                  </a:cubicBezTo>
                  <a:cubicBezTo>
                    <a:pt x="6612" y="942"/>
                    <a:pt x="6696" y="1465"/>
                    <a:pt x="6675" y="2009"/>
                  </a:cubicBezTo>
                  <a:cubicBezTo>
                    <a:pt x="6654" y="2679"/>
                    <a:pt x="6570" y="3348"/>
                    <a:pt x="6486" y="3997"/>
                  </a:cubicBezTo>
                  <a:cubicBezTo>
                    <a:pt x="6382" y="4939"/>
                    <a:pt x="6277" y="5880"/>
                    <a:pt x="6152" y="6822"/>
                  </a:cubicBezTo>
                  <a:cubicBezTo>
                    <a:pt x="6131" y="6968"/>
                    <a:pt x="6068" y="7136"/>
                    <a:pt x="6047" y="7345"/>
                  </a:cubicBezTo>
                  <a:cubicBezTo>
                    <a:pt x="5942" y="7366"/>
                    <a:pt x="5838" y="7449"/>
                    <a:pt x="5733" y="7449"/>
                  </a:cubicBezTo>
                  <a:cubicBezTo>
                    <a:pt x="5105" y="7408"/>
                    <a:pt x="4457" y="7387"/>
                    <a:pt x="3829" y="7345"/>
                  </a:cubicBezTo>
                  <a:cubicBezTo>
                    <a:pt x="3515" y="7324"/>
                    <a:pt x="3222" y="7240"/>
                    <a:pt x="2992" y="7031"/>
                  </a:cubicBezTo>
                  <a:cubicBezTo>
                    <a:pt x="2699" y="6759"/>
                    <a:pt x="2364" y="6654"/>
                    <a:pt x="1988" y="6613"/>
                  </a:cubicBezTo>
                  <a:cubicBezTo>
                    <a:pt x="1318" y="6487"/>
                    <a:pt x="649" y="6215"/>
                    <a:pt x="0" y="5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74"/>
            <p:cNvSpPr/>
            <p:nvPr/>
          </p:nvSpPr>
          <p:spPr>
            <a:xfrm>
              <a:off x="6884975" y="3088375"/>
              <a:ext cx="188850" cy="190425"/>
            </a:xfrm>
            <a:custGeom>
              <a:avLst/>
              <a:gdLst/>
              <a:ahLst/>
              <a:cxnLst/>
              <a:rect l="l" t="t" r="r" b="b"/>
              <a:pathLst>
                <a:path w="7554" h="7617" extrusionOk="0">
                  <a:moveTo>
                    <a:pt x="3013" y="7616"/>
                  </a:moveTo>
                  <a:cubicBezTo>
                    <a:pt x="2867" y="7282"/>
                    <a:pt x="2762" y="6989"/>
                    <a:pt x="2700" y="6696"/>
                  </a:cubicBezTo>
                  <a:cubicBezTo>
                    <a:pt x="2449" y="5922"/>
                    <a:pt x="2218" y="5168"/>
                    <a:pt x="1988" y="4373"/>
                  </a:cubicBezTo>
                  <a:cubicBezTo>
                    <a:pt x="1925" y="4185"/>
                    <a:pt x="1821" y="4018"/>
                    <a:pt x="1758" y="3850"/>
                  </a:cubicBezTo>
                  <a:cubicBezTo>
                    <a:pt x="1653" y="3620"/>
                    <a:pt x="1507" y="3411"/>
                    <a:pt x="1465" y="3181"/>
                  </a:cubicBezTo>
                  <a:cubicBezTo>
                    <a:pt x="1172" y="2093"/>
                    <a:pt x="670" y="1109"/>
                    <a:pt x="0" y="168"/>
                  </a:cubicBezTo>
                  <a:cubicBezTo>
                    <a:pt x="126" y="105"/>
                    <a:pt x="231" y="0"/>
                    <a:pt x="314" y="42"/>
                  </a:cubicBezTo>
                  <a:cubicBezTo>
                    <a:pt x="503" y="63"/>
                    <a:pt x="670" y="147"/>
                    <a:pt x="858" y="189"/>
                  </a:cubicBezTo>
                  <a:cubicBezTo>
                    <a:pt x="2344" y="774"/>
                    <a:pt x="3767" y="1465"/>
                    <a:pt x="5106" y="2365"/>
                  </a:cubicBezTo>
                  <a:cubicBezTo>
                    <a:pt x="5210" y="2448"/>
                    <a:pt x="5336" y="2511"/>
                    <a:pt x="5441" y="2616"/>
                  </a:cubicBezTo>
                  <a:cubicBezTo>
                    <a:pt x="6110" y="3327"/>
                    <a:pt x="6801" y="4018"/>
                    <a:pt x="7470" y="4708"/>
                  </a:cubicBezTo>
                  <a:cubicBezTo>
                    <a:pt x="7512" y="4750"/>
                    <a:pt x="7533" y="4813"/>
                    <a:pt x="7554" y="4917"/>
                  </a:cubicBezTo>
                  <a:cubicBezTo>
                    <a:pt x="7156" y="5336"/>
                    <a:pt x="6612" y="5587"/>
                    <a:pt x="6173" y="5922"/>
                  </a:cubicBezTo>
                  <a:cubicBezTo>
                    <a:pt x="5692" y="6256"/>
                    <a:pt x="5210" y="6570"/>
                    <a:pt x="4687" y="6863"/>
                  </a:cubicBezTo>
                  <a:cubicBezTo>
                    <a:pt x="4164" y="7135"/>
                    <a:pt x="3704" y="7575"/>
                    <a:pt x="3013" y="7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74"/>
            <p:cNvSpPr/>
            <p:nvPr/>
          </p:nvSpPr>
          <p:spPr>
            <a:xfrm>
              <a:off x="7081650" y="4049275"/>
              <a:ext cx="167425" cy="138650"/>
            </a:xfrm>
            <a:custGeom>
              <a:avLst/>
              <a:gdLst/>
              <a:ahLst/>
              <a:cxnLst/>
              <a:rect l="l" t="t" r="r" b="b"/>
              <a:pathLst>
                <a:path w="6697" h="5546" extrusionOk="0">
                  <a:moveTo>
                    <a:pt x="126" y="5525"/>
                  </a:moveTo>
                  <a:cubicBezTo>
                    <a:pt x="22" y="5148"/>
                    <a:pt x="1" y="4897"/>
                    <a:pt x="126" y="4604"/>
                  </a:cubicBezTo>
                  <a:cubicBezTo>
                    <a:pt x="587" y="3809"/>
                    <a:pt x="921" y="3014"/>
                    <a:pt x="1465" y="2282"/>
                  </a:cubicBezTo>
                  <a:cubicBezTo>
                    <a:pt x="2470" y="942"/>
                    <a:pt x="3767" y="210"/>
                    <a:pt x="5420" y="22"/>
                  </a:cubicBezTo>
                  <a:cubicBezTo>
                    <a:pt x="5546" y="1"/>
                    <a:pt x="5713" y="1"/>
                    <a:pt x="5838" y="22"/>
                  </a:cubicBezTo>
                  <a:cubicBezTo>
                    <a:pt x="6403" y="85"/>
                    <a:pt x="6613" y="315"/>
                    <a:pt x="6654" y="859"/>
                  </a:cubicBezTo>
                  <a:cubicBezTo>
                    <a:pt x="6696" y="1968"/>
                    <a:pt x="6236" y="2805"/>
                    <a:pt x="5357" y="3453"/>
                  </a:cubicBezTo>
                  <a:cubicBezTo>
                    <a:pt x="4395" y="4186"/>
                    <a:pt x="3349" y="4730"/>
                    <a:pt x="2177" y="5106"/>
                  </a:cubicBezTo>
                  <a:cubicBezTo>
                    <a:pt x="1696" y="5253"/>
                    <a:pt x="1214" y="5357"/>
                    <a:pt x="712" y="5462"/>
                  </a:cubicBezTo>
                  <a:cubicBezTo>
                    <a:pt x="587" y="5546"/>
                    <a:pt x="356" y="5525"/>
                    <a:pt x="126" y="55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74"/>
            <p:cNvSpPr/>
            <p:nvPr/>
          </p:nvSpPr>
          <p:spPr>
            <a:xfrm>
              <a:off x="6336250" y="4122525"/>
              <a:ext cx="76400" cy="188325"/>
            </a:xfrm>
            <a:custGeom>
              <a:avLst/>
              <a:gdLst/>
              <a:ahLst/>
              <a:cxnLst/>
              <a:rect l="l" t="t" r="r" b="b"/>
              <a:pathLst>
                <a:path w="3056" h="7533" extrusionOk="0">
                  <a:moveTo>
                    <a:pt x="1382" y="0"/>
                  </a:moveTo>
                  <a:cubicBezTo>
                    <a:pt x="1884" y="251"/>
                    <a:pt x="1884" y="251"/>
                    <a:pt x="2616" y="314"/>
                  </a:cubicBezTo>
                  <a:cubicBezTo>
                    <a:pt x="2637" y="858"/>
                    <a:pt x="2658" y="1444"/>
                    <a:pt x="2700" y="1988"/>
                  </a:cubicBezTo>
                  <a:lnTo>
                    <a:pt x="3014" y="5671"/>
                  </a:lnTo>
                  <a:cubicBezTo>
                    <a:pt x="3055" y="6152"/>
                    <a:pt x="3014" y="6612"/>
                    <a:pt x="2804" y="7051"/>
                  </a:cubicBezTo>
                  <a:cubicBezTo>
                    <a:pt x="2637" y="7428"/>
                    <a:pt x="2449" y="7533"/>
                    <a:pt x="2072" y="7470"/>
                  </a:cubicBezTo>
                  <a:cubicBezTo>
                    <a:pt x="1695" y="7449"/>
                    <a:pt x="1382" y="7324"/>
                    <a:pt x="1130" y="7010"/>
                  </a:cubicBezTo>
                  <a:cubicBezTo>
                    <a:pt x="628" y="6466"/>
                    <a:pt x="294" y="5838"/>
                    <a:pt x="210" y="5064"/>
                  </a:cubicBezTo>
                  <a:cubicBezTo>
                    <a:pt x="105" y="3976"/>
                    <a:pt x="1" y="2909"/>
                    <a:pt x="105" y="1800"/>
                  </a:cubicBezTo>
                  <a:cubicBezTo>
                    <a:pt x="231" y="984"/>
                    <a:pt x="607" y="335"/>
                    <a:pt x="1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74"/>
            <p:cNvSpPr/>
            <p:nvPr/>
          </p:nvSpPr>
          <p:spPr>
            <a:xfrm>
              <a:off x="6452375" y="2757775"/>
              <a:ext cx="314400" cy="170025"/>
            </a:xfrm>
            <a:custGeom>
              <a:avLst/>
              <a:gdLst/>
              <a:ahLst/>
              <a:cxnLst/>
              <a:rect l="l" t="t" r="r" b="b"/>
              <a:pathLst>
                <a:path w="12576" h="6801" extrusionOk="0">
                  <a:moveTo>
                    <a:pt x="5692" y="5190"/>
                  </a:moveTo>
                  <a:cubicBezTo>
                    <a:pt x="5629" y="4918"/>
                    <a:pt x="5608" y="4708"/>
                    <a:pt x="5587" y="4478"/>
                  </a:cubicBezTo>
                  <a:cubicBezTo>
                    <a:pt x="5483" y="3871"/>
                    <a:pt x="5064" y="3662"/>
                    <a:pt x="4562" y="3997"/>
                  </a:cubicBezTo>
                  <a:cubicBezTo>
                    <a:pt x="4248" y="4206"/>
                    <a:pt x="3934" y="4457"/>
                    <a:pt x="3641" y="4729"/>
                  </a:cubicBezTo>
                  <a:cubicBezTo>
                    <a:pt x="3118" y="5252"/>
                    <a:pt x="2511" y="5650"/>
                    <a:pt x="1842" y="5964"/>
                  </a:cubicBezTo>
                  <a:cubicBezTo>
                    <a:pt x="1507" y="6131"/>
                    <a:pt x="1214" y="6299"/>
                    <a:pt x="942" y="6591"/>
                  </a:cubicBezTo>
                  <a:cubicBezTo>
                    <a:pt x="879" y="6675"/>
                    <a:pt x="733" y="6717"/>
                    <a:pt x="587" y="6801"/>
                  </a:cubicBezTo>
                  <a:cubicBezTo>
                    <a:pt x="210" y="6068"/>
                    <a:pt x="587" y="5231"/>
                    <a:pt x="1" y="4583"/>
                  </a:cubicBezTo>
                  <a:cubicBezTo>
                    <a:pt x="147" y="4520"/>
                    <a:pt x="252" y="4415"/>
                    <a:pt x="377" y="4394"/>
                  </a:cubicBezTo>
                  <a:cubicBezTo>
                    <a:pt x="1444" y="4185"/>
                    <a:pt x="2449" y="3746"/>
                    <a:pt x="3537" y="3662"/>
                  </a:cubicBezTo>
                  <a:cubicBezTo>
                    <a:pt x="3788" y="3641"/>
                    <a:pt x="3976" y="3558"/>
                    <a:pt x="4206" y="3369"/>
                  </a:cubicBezTo>
                  <a:cubicBezTo>
                    <a:pt x="4457" y="3118"/>
                    <a:pt x="4876" y="3014"/>
                    <a:pt x="5252" y="2867"/>
                  </a:cubicBezTo>
                  <a:cubicBezTo>
                    <a:pt x="6215" y="2511"/>
                    <a:pt x="7177" y="2135"/>
                    <a:pt x="8140" y="1821"/>
                  </a:cubicBezTo>
                  <a:cubicBezTo>
                    <a:pt x="9458" y="1381"/>
                    <a:pt x="10714" y="858"/>
                    <a:pt x="11906" y="210"/>
                  </a:cubicBezTo>
                  <a:cubicBezTo>
                    <a:pt x="12074" y="126"/>
                    <a:pt x="12262" y="42"/>
                    <a:pt x="12408" y="1"/>
                  </a:cubicBezTo>
                  <a:cubicBezTo>
                    <a:pt x="12576" y="210"/>
                    <a:pt x="12429" y="314"/>
                    <a:pt x="12366" y="398"/>
                  </a:cubicBezTo>
                  <a:cubicBezTo>
                    <a:pt x="12011" y="817"/>
                    <a:pt x="11697" y="1193"/>
                    <a:pt x="11571" y="1758"/>
                  </a:cubicBezTo>
                  <a:cubicBezTo>
                    <a:pt x="11446" y="2218"/>
                    <a:pt x="11048" y="2616"/>
                    <a:pt x="10651" y="2909"/>
                  </a:cubicBezTo>
                  <a:cubicBezTo>
                    <a:pt x="10525" y="2972"/>
                    <a:pt x="10337" y="3014"/>
                    <a:pt x="10190" y="3014"/>
                  </a:cubicBezTo>
                  <a:cubicBezTo>
                    <a:pt x="9960" y="3014"/>
                    <a:pt x="9667" y="2972"/>
                    <a:pt x="9458" y="2867"/>
                  </a:cubicBezTo>
                  <a:cubicBezTo>
                    <a:pt x="8956" y="2637"/>
                    <a:pt x="8663" y="2867"/>
                    <a:pt x="8391" y="3244"/>
                  </a:cubicBezTo>
                  <a:cubicBezTo>
                    <a:pt x="7973" y="3767"/>
                    <a:pt x="7554" y="4290"/>
                    <a:pt x="7094" y="4792"/>
                  </a:cubicBezTo>
                  <a:cubicBezTo>
                    <a:pt x="6759" y="5127"/>
                    <a:pt x="6320" y="5357"/>
                    <a:pt x="5692" y="51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74"/>
            <p:cNvSpPr/>
            <p:nvPr/>
          </p:nvSpPr>
          <p:spPr>
            <a:xfrm>
              <a:off x="6289175" y="2873375"/>
              <a:ext cx="138125" cy="67500"/>
            </a:xfrm>
            <a:custGeom>
              <a:avLst/>
              <a:gdLst/>
              <a:ahLst/>
              <a:cxnLst/>
              <a:rect l="l" t="t" r="r" b="b"/>
              <a:pathLst>
                <a:path w="5525" h="2700" extrusionOk="0">
                  <a:moveTo>
                    <a:pt x="0" y="984"/>
                  </a:moveTo>
                  <a:cubicBezTo>
                    <a:pt x="0" y="838"/>
                    <a:pt x="21" y="712"/>
                    <a:pt x="21" y="607"/>
                  </a:cubicBezTo>
                  <a:lnTo>
                    <a:pt x="168" y="482"/>
                  </a:lnTo>
                  <a:cubicBezTo>
                    <a:pt x="524" y="273"/>
                    <a:pt x="942" y="210"/>
                    <a:pt x="1361" y="252"/>
                  </a:cubicBezTo>
                  <a:cubicBezTo>
                    <a:pt x="2218" y="294"/>
                    <a:pt x="3097" y="210"/>
                    <a:pt x="3955" y="84"/>
                  </a:cubicBezTo>
                  <a:cubicBezTo>
                    <a:pt x="4457" y="1"/>
                    <a:pt x="4938" y="63"/>
                    <a:pt x="5420" y="63"/>
                  </a:cubicBezTo>
                  <a:cubicBezTo>
                    <a:pt x="5524" y="252"/>
                    <a:pt x="5399" y="294"/>
                    <a:pt x="5315" y="356"/>
                  </a:cubicBezTo>
                  <a:cubicBezTo>
                    <a:pt x="4771" y="607"/>
                    <a:pt x="4353" y="1005"/>
                    <a:pt x="3955" y="1444"/>
                  </a:cubicBezTo>
                  <a:cubicBezTo>
                    <a:pt x="3662" y="1779"/>
                    <a:pt x="3327" y="2072"/>
                    <a:pt x="2993" y="2365"/>
                  </a:cubicBezTo>
                  <a:cubicBezTo>
                    <a:pt x="2574" y="2700"/>
                    <a:pt x="2114" y="2700"/>
                    <a:pt x="1674" y="2386"/>
                  </a:cubicBezTo>
                  <a:cubicBezTo>
                    <a:pt x="1109" y="1947"/>
                    <a:pt x="524" y="1528"/>
                    <a:pt x="0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74"/>
            <p:cNvSpPr/>
            <p:nvPr/>
          </p:nvSpPr>
          <p:spPr>
            <a:xfrm>
              <a:off x="6606175" y="2540175"/>
              <a:ext cx="175250" cy="151200"/>
            </a:xfrm>
            <a:custGeom>
              <a:avLst/>
              <a:gdLst/>
              <a:ahLst/>
              <a:cxnLst/>
              <a:rect l="l" t="t" r="r" b="b"/>
              <a:pathLst>
                <a:path w="7010" h="6048" extrusionOk="0">
                  <a:moveTo>
                    <a:pt x="7010" y="2637"/>
                  </a:moveTo>
                  <a:cubicBezTo>
                    <a:pt x="6047" y="3432"/>
                    <a:pt x="5189" y="4227"/>
                    <a:pt x="4143" y="4855"/>
                  </a:cubicBezTo>
                  <a:cubicBezTo>
                    <a:pt x="3808" y="5064"/>
                    <a:pt x="3453" y="5231"/>
                    <a:pt x="3076" y="5315"/>
                  </a:cubicBezTo>
                  <a:cubicBezTo>
                    <a:pt x="2616" y="5378"/>
                    <a:pt x="2197" y="5545"/>
                    <a:pt x="1821" y="5733"/>
                  </a:cubicBezTo>
                  <a:cubicBezTo>
                    <a:pt x="1402" y="5901"/>
                    <a:pt x="984" y="6047"/>
                    <a:pt x="502" y="5984"/>
                  </a:cubicBezTo>
                  <a:cubicBezTo>
                    <a:pt x="168" y="5629"/>
                    <a:pt x="272" y="5148"/>
                    <a:pt x="209" y="4729"/>
                  </a:cubicBezTo>
                  <a:cubicBezTo>
                    <a:pt x="168" y="4290"/>
                    <a:pt x="0" y="3850"/>
                    <a:pt x="188" y="3390"/>
                  </a:cubicBezTo>
                  <a:cubicBezTo>
                    <a:pt x="272" y="3348"/>
                    <a:pt x="356" y="3285"/>
                    <a:pt x="419" y="3285"/>
                  </a:cubicBezTo>
                  <a:cubicBezTo>
                    <a:pt x="1611" y="3055"/>
                    <a:pt x="2616" y="2469"/>
                    <a:pt x="3557" y="1779"/>
                  </a:cubicBezTo>
                  <a:cubicBezTo>
                    <a:pt x="4122" y="1381"/>
                    <a:pt x="4603" y="942"/>
                    <a:pt x="5126" y="523"/>
                  </a:cubicBezTo>
                  <a:cubicBezTo>
                    <a:pt x="5336" y="335"/>
                    <a:pt x="5545" y="147"/>
                    <a:pt x="5754" y="0"/>
                  </a:cubicBezTo>
                  <a:cubicBezTo>
                    <a:pt x="6361" y="565"/>
                    <a:pt x="6863" y="1590"/>
                    <a:pt x="7010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74"/>
            <p:cNvSpPr/>
            <p:nvPr/>
          </p:nvSpPr>
          <p:spPr>
            <a:xfrm>
              <a:off x="6485325" y="2949750"/>
              <a:ext cx="186250" cy="159050"/>
            </a:xfrm>
            <a:custGeom>
              <a:avLst/>
              <a:gdLst/>
              <a:ahLst/>
              <a:cxnLst/>
              <a:rect l="l" t="t" r="r" b="b"/>
              <a:pathLst>
                <a:path w="7450" h="6362" extrusionOk="0">
                  <a:moveTo>
                    <a:pt x="6257" y="1444"/>
                  </a:moveTo>
                  <a:cubicBezTo>
                    <a:pt x="6152" y="1298"/>
                    <a:pt x="6027" y="1172"/>
                    <a:pt x="5859" y="1026"/>
                  </a:cubicBezTo>
                  <a:cubicBezTo>
                    <a:pt x="5567" y="649"/>
                    <a:pt x="5127" y="314"/>
                    <a:pt x="4520" y="189"/>
                  </a:cubicBezTo>
                  <a:cubicBezTo>
                    <a:pt x="3683" y="0"/>
                    <a:pt x="2679" y="273"/>
                    <a:pt x="1863" y="775"/>
                  </a:cubicBezTo>
                  <a:cubicBezTo>
                    <a:pt x="1340" y="1005"/>
                    <a:pt x="901" y="1361"/>
                    <a:pt x="629" y="1884"/>
                  </a:cubicBezTo>
                  <a:cubicBezTo>
                    <a:pt x="377" y="2260"/>
                    <a:pt x="189" y="2658"/>
                    <a:pt x="126" y="3097"/>
                  </a:cubicBezTo>
                  <a:cubicBezTo>
                    <a:pt x="1" y="3976"/>
                    <a:pt x="608" y="5315"/>
                    <a:pt x="1382" y="5775"/>
                  </a:cubicBezTo>
                  <a:cubicBezTo>
                    <a:pt x="1696" y="5943"/>
                    <a:pt x="2009" y="6026"/>
                    <a:pt x="2365" y="6026"/>
                  </a:cubicBezTo>
                  <a:cubicBezTo>
                    <a:pt x="2888" y="6299"/>
                    <a:pt x="3474" y="6361"/>
                    <a:pt x="4060" y="6215"/>
                  </a:cubicBezTo>
                  <a:cubicBezTo>
                    <a:pt x="5818" y="5713"/>
                    <a:pt x="7450" y="3181"/>
                    <a:pt x="6257" y="1444"/>
                  </a:cubicBezTo>
                  <a:close/>
                </a:path>
              </a:pathLst>
            </a:custGeom>
            <a:solidFill>
              <a:srgbClr val="FF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74"/>
            <p:cNvSpPr/>
            <p:nvPr/>
          </p:nvSpPr>
          <p:spPr>
            <a:xfrm>
              <a:off x="6935200" y="2742600"/>
              <a:ext cx="109875" cy="130275"/>
            </a:xfrm>
            <a:custGeom>
              <a:avLst/>
              <a:gdLst/>
              <a:ahLst/>
              <a:cxnLst/>
              <a:rect l="l" t="t" r="r" b="b"/>
              <a:pathLst>
                <a:path w="4395" h="5211" extrusionOk="0">
                  <a:moveTo>
                    <a:pt x="4185" y="1654"/>
                  </a:moveTo>
                  <a:cubicBezTo>
                    <a:pt x="3829" y="608"/>
                    <a:pt x="2825" y="1"/>
                    <a:pt x="1758" y="294"/>
                  </a:cubicBezTo>
                  <a:cubicBezTo>
                    <a:pt x="712" y="587"/>
                    <a:pt x="105" y="1528"/>
                    <a:pt x="63" y="2574"/>
                  </a:cubicBezTo>
                  <a:cubicBezTo>
                    <a:pt x="0" y="3537"/>
                    <a:pt x="272" y="5001"/>
                    <a:pt x="1444" y="5190"/>
                  </a:cubicBezTo>
                  <a:cubicBezTo>
                    <a:pt x="1590" y="5211"/>
                    <a:pt x="1737" y="5211"/>
                    <a:pt x="1862" y="5190"/>
                  </a:cubicBezTo>
                  <a:cubicBezTo>
                    <a:pt x="2030" y="5211"/>
                    <a:pt x="2260" y="5190"/>
                    <a:pt x="2490" y="5085"/>
                  </a:cubicBezTo>
                  <a:cubicBezTo>
                    <a:pt x="3097" y="4855"/>
                    <a:pt x="3620" y="4395"/>
                    <a:pt x="3892" y="3851"/>
                  </a:cubicBezTo>
                  <a:cubicBezTo>
                    <a:pt x="4185" y="3244"/>
                    <a:pt x="4394" y="2302"/>
                    <a:pt x="4185" y="1654"/>
                  </a:cubicBezTo>
                  <a:close/>
                </a:path>
              </a:pathLst>
            </a:custGeom>
            <a:solidFill>
              <a:srgbClr val="FF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74"/>
            <p:cNvSpPr/>
            <p:nvPr/>
          </p:nvSpPr>
          <p:spPr>
            <a:xfrm>
              <a:off x="5904700" y="2250375"/>
              <a:ext cx="1467825" cy="2083500"/>
            </a:xfrm>
            <a:custGeom>
              <a:avLst/>
              <a:gdLst/>
              <a:ahLst/>
              <a:cxnLst/>
              <a:rect l="l" t="t" r="r" b="b"/>
              <a:pathLst>
                <a:path w="58713" h="83340" extrusionOk="0">
                  <a:moveTo>
                    <a:pt x="40467" y="32830"/>
                  </a:moveTo>
                  <a:cubicBezTo>
                    <a:pt x="40781" y="32976"/>
                    <a:pt x="41011" y="33123"/>
                    <a:pt x="41241" y="33227"/>
                  </a:cubicBezTo>
                  <a:cubicBezTo>
                    <a:pt x="42371" y="33667"/>
                    <a:pt x="43417" y="34232"/>
                    <a:pt x="44442" y="34901"/>
                  </a:cubicBezTo>
                  <a:cubicBezTo>
                    <a:pt x="44986" y="35236"/>
                    <a:pt x="45489" y="35654"/>
                    <a:pt x="45907" y="36115"/>
                  </a:cubicBezTo>
                  <a:cubicBezTo>
                    <a:pt x="46179" y="36470"/>
                    <a:pt x="46535" y="36742"/>
                    <a:pt x="46849" y="37098"/>
                  </a:cubicBezTo>
                  <a:cubicBezTo>
                    <a:pt x="47079" y="37349"/>
                    <a:pt x="47372" y="37621"/>
                    <a:pt x="47539" y="37935"/>
                  </a:cubicBezTo>
                  <a:cubicBezTo>
                    <a:pt x="47895" y="38479"/>
                    <a:pt x="47790" y="38919"/>
                    <a:pt x="47288" y="39337"/>
                  </a:cubicBezTo>
                  <a:cubicBezTo>
                    <a:pt x="46995" y="39546"/>
                    <a:pt x="46681" y="39755"/>
                    <a:pt x="46367" y="39965"/>
                  </a:cubicBezTo>
                  <a:cubicBezTo>
                    <a:pt x="46598" y="40279"/>
                    <a:pt x="46890" y="40446"/>
                    <a:pt x="47162" y="40613"/>
                  </a:cubicBezTo>
                  <a:cubicBezTo>
                    <a:pt x="48313" y="41429"/>
                    <a:pt x="49464" y="42224"/>
                    <a:pt x="50615" y="42999"/>
                  </a:cubicBezTo>
                  <a:cubicBezTo>
                    <a:pt x="51201" y="43417"/>
                    <a:pt x="51766" y="43898"/>
                    <a:pt x="52226" y="44442"/>
                  </a:cubicBezTo>
                  <a:cubicBezTo>
                    <a:pt x="53021" y="45300"/>
                    <a:pt x="53816" y="46158"/>
                    <a:pt x="54590" y="47058"/>
                  </a:cubicBezTo>
                  <a:cubicBezTo>
                    <a:pt x="55113" y="47686"/>
                    <a:pt x="55553" y="48355"/>
                    <a:pt x="55992" y="49025"/>
                  </a:cubicBezTo>
                  <a:cubicBezTo>
                    <a:pt x="56181" y="49276"/>
                    <a:pt x="56327" y="49485"/>
                    <a:pt x="56641" y="49611"/>
                  </a:cubicBezTo>
                  <a:cubicBezTo>
                    <a:pt x="57038" y="49799"/>
                    <a:pt x="57415" y="50071"/>
                    <a:pt x="57792" y="50301"/>
                  </a:cubicBezTo>
                  <a:cubicBezTo>
                    <a:pt x="58210" y="50531"/>
                    <a:pt x="58419" y="50929"/>
                    <a:pt x="58629" y="51326"/>
                  </a:cubicBezTo>
                  <a:cubicBezTo>
                    <a:pt x="58712" y="51473"/>
                    <a:pt x="58691" y="51703"/>
                    <a:pt x="58629" y="51891"/>
                  </a:cubicBezTo>
                  <a:cubicBezTo>
                    <a:pt x="58608" y="51996"/>
                    <a:pt x="58482" y="52163"/>
                    <a:pt x="58378" y="52184"/>
                  </a:cubicBezTo>
                  <a:cubicBezTo>
                    <a:pt x="58273" y="52205"/>
                    <a:pt x="58105" y="52121"/>
                    <a:pt x="58043" y="52017"/>
                  </a:cubicBezTo>
                  <a:cubicBezTo>
                    <a:pt x="57833" y="51787"/>
                    <a:pt x="57666" y="51535"/>
                    <a:pt x="57478" y="51284"/>
                  </a:cubicBezTo>
                  <a:cubicBezTo>
                    <a:pt x="57373" y="51180"/>
                    <a:pt x="57227" y="51117"/>
                    <a:pt x="56955" y="50950"/>
                  </a:cubicBezTo>
                  <a:cubicBezTo>
                    <a:pt x="57059" y="51263"/>
                    <a:pt x="57122" y="51452"/>
                    <a:pt x="57164" y="51598"/>
                  </a:cubicBezTo>
                  <a:cubicBezTo>
                    <a:pt x="57206" y="51807"/>
                    <a:pt x="57227" y="52059"/>
                    <a:pt x="57227" y="52268"/>
                  </a:cubicBezTo>
                  <a:cubicBezTo>
                    <a:pt x="57227" y="52477"/>
                    <a:pt x="57017" y="52644"/>
                    <a:pt x="56850" y="52644"/>
                  </a:cubicBezTo>
                  <a:cubicBezTo>
                    <a:pt x="56683" y="52644"/>
                    <a:pt x="56515" y="52540"/>
                    <a:pt x="56473" y="52393"/>
                  </a:cubicBezTo>
                  <a:cubicBezTo>
                    <a:pt x="56306" y="51996"/>
                    <a:pt x="56181" y="51598"/>
                    <a:pt x="56013" y="51222"/>
                  </a:cubicBezTo>
                  <a:cubicBezTo>
                    <a:pt x="55909" y="50929"/>
                    <a:pt x="55783" y="50636"/>
                    <a:pt x="55657" y="50280"/>
                  </a:cubicBezTo>
                  <a:cubicBezTo>
                    <a:pt x="55532" y="50427"/>
                    <a:pt x="55427" y="50510"/>
                    <a:pt x="55365" y="50615"/>
                  </a:cubicBezTo>
                  <a:cubicBezTo>
                    <a:pt x="55281" y="50866"/>
                    <a:pt x="55239" y="51159"/>
                    <a:pt x="55176" y="51431"/>
                  </a:cubicBezTo>
                  <a:cubicBezTo>
                    <a:pt x="55155" y="51535"/>
                    <a:pt x="55176" y="51661"/>
                    <a:pt x="55176" y="51766"/>
                  </a:cubicBezTo>
                  <a:cubicBezTo>
                    <a:pt x="55155" y="52017"/>
                    <a:pt x="54967" y="52205"/>
                    <a:pt x="54758" y="52205"/>
                  </a:cubicBezTo>
                  <a:cubicBezTo>
                    <a:pt x="54548" y="52205"/>
                    <a:pt x="54381" y="52017"/>
                    <a:pt x="54318" y="51787"/>
                  </a:cubicBezTo>
                  <a:cubicBezTo>
                    <a:pt x="54214" y="51347"/>
                    <a:pt x="54214" y="50908"/>
                    <a:pt x="54402" y="50489"/>
                  </a:cubicBezTo>
                  <a:cubicBezTo>
                    <a:pt x="54548" y="50092"/>
                    <a:pt x="54737" y="49715"/>
                    <a:pt x="54946" y="49297"/>
                  </a:cubicBezTo>
                  <a:cubicBezTo>
                    <a:pt x="54841" y="48983"/>
                    <a:pt x="54653" y="48732"/>
                    <a:pt x="54444" y="48502"/>
                  </a:cubicBezTo>
                  <a:cubicBezTo>
                    <a:pt x="53272" y="47162"/>
                    <a:pt x="52079" y="45823"/>
                    <a:pt x="50866" y="44484"/>
                  </a:cubicBezTo>
                  <a:cubicBezTo>
                    <a:pt x="50678" y="44275"/>
                    <a:pt x="50447" y="44129"/>
                    <a:pt x="50217" y="43961"/>
                  </a:cubicBezTo>
                  <a:cubicBezTo>
                    <a:pt x="49046" y="43124"/>
                    <a:pt x="47832" y="42287"/>
                    <a:pt x="46639" y="41450"/>
                  </a:cubicBezTo>
                  <a:cubicBezTo>
                    <a:pt x="46221" y="41178"/>
                    <a:pt x="45823" y="40885"/>
                    <a:pt x="45405" y="40572"/>
                  </a:cubicBezTo>
                  <a:cubicBezTo>
                    <a:pt x="44442" y="41095"/>
                    <a:pt x="43522" y="41722"/>
                    <a:pt x="42517" y="41973"/>
                  </a:cubicBezTo>
                  <a:cubicBezTo>
                    <a:pt x="42413" y="42329"/>
                    <a:pt x="42496" y="42559"/>
                    <a:pt x="42601" y="42789"/>
                  </a:cubicBezTo>
                  <a:cubicBezTo>
                    <a:pt x="43124" y="43898"/>
                    <a:pt x="43333" y="45070"/>
                    <a:pt x="43668" y="46221"/>
                  </a:cubicBezTo>
                  <a:cubicBezTo>
                    <a:pt x="44191" y="47937"/>
                    <a:pt x="44191" y="49757"/>
                    <a:pt x="44359" y="51535"/>
                  </a:cubicBezTo>
                  <a:cubicBezTo>
                    <a:pt x="44401" y="52079"/>
                    <a:pt x="44338" y="52644"/>
                    <a:pt x="44254" y="53209"/>
                  </a:cubicBezTo>
                  <a:cubicBezTo>
                    <a:pt x="44129" y="54004"/>
                    <a:pt x="43836" y="54779"/>
                    <a:pt x="43187" y="55365"/>
                  </a:cubicBezTo>
                  <a:cubicBezTo>
                    <a:pt x="43208" y="55574"/>
                    <a:pt x="43208" y="55825"/>
                    <a:pt x="43292" y="56034"/>
                  </a:cubicBezTo>
                  <a:cubicBezTo>
                    <a:pt x="43605" y="56934"/>
                    <a:pt x="43898" y="57875"/>
                    <a:pt x="44254" y="58796"/>
                  </a:cubicBezTo>
                  <a:cubicBezTo>
                    <a:pt x="44714" y="60010"/>
                    <a:pt x="45112" y="61223"/>
                    <a:pt x="45384" y="62479"/>
                  </a:cubicBezTo>
                  <a:cubicBezTo>
                    <a:pt x="45468" y="62855"/>
                    <a:pt x="45593" y="63190"/>
                    <a:pt x="45698" y="63525"/>
                  </a:cubicBezTo>
                  <a:cubicBezTo>
                    <a:pt x="45761" y="63587"/>
                    <a:pt x="45844" y="63629"/>
                    <a:pt x="45928" y="63671"/>
                  </a:cubicBezTo>
                  <a:cubicBezTo>
                    <a:pt x="46137" y="63692"/>
                    <a:pt x="46284" y="63776"/>
                    <a:pt x="46346" y="64006"/>
                  </a:cubicBezTo>
                  <a:cubicBezTo>
                    <a:pt x="46367" y="64215"/>
                    <a:pt x="46305" y="64404"/>
                    <a:pt x="46137" y="64529"/>
                  </a:cubicBezTo>
                  <a:cubicBezTo>
                    <a:pt x="45949" y="64655"/>
                    <a:pt x="45761" y="64780"/>
                    <a:pt x="45572" y="64864"/>
                  </a:cubicBezTo>
                  <a:cubicBezTo>
                    <a:pt x="45007" y="65094"/>
                    <a:pt x="44463" y="65282"/>
                    <a:pt x="43940" y="65492"/>
                  </a:cubicBezTo>
                  <a:lnTo>
                    <a:pt x="43626" y="65659"/>
                  </a:lnTo>
                  <a:cubicBezTo>
                    <a:pt x="44233" y="67145"/>
                    <a:pt x="45070" y="68505"/>
                    <a:pt x="45614" y="70011"/>
                  </a:cubicBezTo>
                  <a:cubicBezTo>
                    <a:pt x="46158" y="71538"/>
                    <a:pt x="46451" y="73108"/>
                    <a:pt x="46849" y="74614"/>
                  </a:cubicBezTo>
                  <a:cubicBezTo>
                    <a:pt x="47142" y="74656"/>
                    <a:pt x="47162" y="74405"/>
                    <a:pt x="47267" y="74259"/>
                  </a:cubicBezTo>
                  <a:cubicBezTo>
                    <a:pt x="47769" y="73463"/>
                    <a:pt x="48334" y="72773"/>
                    <a:pt x="49087" y="72187"/>
                  </a:cubicBezTo>
                  <a:cubicBezTo>
                    <a:pt x="50217" y="71350"/>
                    <a:pt x="51473" y="70994"/>
                    <a:pt x="52854" y="70953"/>
                  </a:cubicBezTo>
                  <a:cubicBezTo>
                    <a:pt x="53942" y="70953"/>
                    <a:pt x="54611" y="71664"/>
                    <a:pt x="54695" y="72731"/>
                  </a:cubicBezTo>
                  <a:cubicBezTo>
                    <a:pt x="54779" y="74175"/>
                    <a:pt x="54193" y="75305"/>
                    <a:pt x="53063" y="76142"/>
                  </a:cubicBezTo>
                  <a:cubicBezTo>
                    <a:pt x="52017" y="76958"/>
                    <a:pt x="50866" y="77585"/>
                    <a:pt x="49611" y="78004"/>
                  </a:cubicBezTo>
                  <a:cubicBezTo>
                    <a:pt x="49129" y="78150"/>
                    <a:pt x="48606" y="78318"/>
                    <a:pt x="48083" y="78422"/>
                  </a:cubicBezTo>
                  <a:cubicBezTo>
                    <a:pt x="47706" y="78485"/>
                    <a:pt x="47288" y="78485"/>
                    <a:pt x="46932" y="78443"/>
                  </a:cubicBezTo>
                  <a:cubicBezTo>
                    <a:pt x="46514" y="78380"/>
                    <a:pt x="46242" y="78129"/>
                    <a:pt x="46116" y="77690"/>
                  </a:cubicBezTo>
                  <a:cubicBezTo>
                    <a:pt x="45991" y="77188"/>
                    <a:pt x="45886" y="76707"/>
                    <a:pt x="45844" y="76184"/>
                  </a:cubicBezTo>
                  <a:cubicBezTo>
                    <a:pt x="45719" y="73882"/>
                    <a:pt x="45175" y="71664"/>
                    <a:pt x="44317" y="69530"/>
                  </a:cubicBezTo>
                  <a:cubicBezTo>
                    <a:pt x="43836" y="68337"/>
                    <a:pt x="43229" y="67186"/>
                    <a:pt x="42664" y="65994"/>
                  </a:cubicBezTo>
                  <a:cubicBezTo>
                    <a:pt x="41032" y="66621"/>
                    <a:pt x="39400" y="66559"/>
                    <a:pt x="37747" y="66726"/>
                  </a:cubicBezTo>
                  <a:cubicBezTo>
                    <a:pt x="36931" y="66810"/>
                    <a:pt x="36261" y="66517"/>
                    <a:pt x="35885" y="65701"/>
                  </a:cubicBezTo>
                  <a:cubicBezTo>
                    <a:pt x="35634" y="65157"/>
                    <a:pt x="35257" y="64655"/>
                    <a:pt x="35152" y="64027"/>
                  </a:cubicBezTo>
                  <a:cubicBezTo>
                    <a:pt x="35110" y="63818"/>
                    <a:pt x="34964" y="63608"/>
                    <a:pt x="34901" y="63420"/>
                  </a:cubicBezTo>
                  <a:cubicBezTo>
                    <a:pt x="34608" y="62771"/>
                    <a:pt x="34315" y="62102"/>
                    <a:pt x="34022" y="61432"/>
                  </a:cubicBezTo>
                  <a:cubicBezTo>
                    <a:pt x="33960" y="61223"/>
                    <a:pt x="33855" y="61056"/>
                    <a:pt x="33709" y="60784"/>
                  </a:cubicBezTo>
                  <a:cubicBezTo>
                    <a:pt x="33144" y="61495"/>
                    <a:pt x="32704" y="62207"/>
                    <a:pt x="32495" y="63002"/>
                  </a:cubicBezTo>
                  <a:cubicBezTo>
                    <a:pt x="32286" y="63797"/>
                    <a:pt x="31972" y="64550"/>
                    <a:pt x="31553" y="65240"/>
                  </a:cubicBezTo>
                  <a:cubicBezTo>
                    <a:pt x="31281" y="65701"/>
                    <a:pt x="31030" y="66182"/>
                    <a:pt x="30779" y="66642"/>
                  </a:cubicBezTo>
                  <a:cubicBezTo>
                    <a:pt x="30549" y="67082"/>
                    <a:pt x="30235" y="67479"/>
                    <a:pt x="29900" y="67856"/>
                  </a:cubicBezTo>
                  <a:cubicBezTo>
                    <a:pt x="29608" y="68128"/>
                    <a:pt x="29315" y="68274"/>
                    <a:pt x="28959" y="68316"/>
                  </a:cubicBezTo>
                  <a:cubicBezTo>
                    <a:pt x="28017" y="68400"/>
                    <a:pt x="27076" y="68505"/>
                    <a:pt x="26051" y="68588"/>
                  </a:cubicBezTo>
                  <a:cubicBezTo>
                    <a:pt x="26051" y="68693"/>
                    <a:pt x="26009" y="68797"/>
                    <a:pt x="26030" y="68923"/>
                  </a:cubicBezTo>
                  <a:cubicBezTo>
                    <a:pt x="26071" y="69969"/>
                    <a:pt x="25904" y="70994"/>
                    <a:pt x="25653" y="71978"/>
                  </a:cubicBezTo>
                  <a:cubicBezTo>
                    <a:pt x="25339" y="73296"/>
                    <a:pt x="24481" y="74133"/>
                    <a:pt x="23226" y="74510"/>
                  </a:cubicBezTo>
                  <a:cubicBezTo>
                    <a:pt x="22766" y="74677"/>
                    <a:pt x="22242" y="74719"/>
                    <a:pt x="21761" y="74803"/>
                  </a:cubicBezTo>
                  <a:cubicBezTo>
                    <a:pt x="21405" y="74865"/>
                    <a:pt x="21050" y="74886"/>
                    <a:pt x="20694" y="74928"/>
                  </a:cubicBezTo>
                  <a:cubicBezTo>
                    <a:pt x="20778" y="75556"/>
                    <a:pt x="20841" y="76142"/>
                    <a:pt x="20924" y="76707"/>
                  </a:cubicBezTo>
                  <a:cubicBezTo>
                    <a:pt x="21050" y="78004"/>
                    <a:pt x="21154" y="79280"/>
                    <a:pt x="21301" y="80557"/>
                  </a:cubicBezTo>
                  <a:cubicBezTo>
                    <a:pt x="21343" y="81163"/>
                    <a:pt x="21238" y="81728"/>
                    <a:pt x="21008" y="82293"/>
                  </a:cubicBezTo>
                  <a:cubicBezTo>
                    <a:pt x="20736" y="82942"/>
                    <a:pt x="20276" y="83298"/>
                    <a:pt x="19543" y="83339"/>
                  </a:cubicBezTo>
                  <a:cubicBezTo>
                    <a:pt x="18790" y="83339"/>
                    <a:pt x="18120" y="83130"/>
                    <a:pt x="17597" y="82523"/>
                  </a:cubicBezTo>
                  <a:cubicBezTo>
                    <a:pt x="16949" y="81791"/>
                    <a:pt x="16551" y="80954"/>
                    <a:pt x="16447" y="79992"/>
                  </a:cubicBezTo>
                  <a:cubicBezTo>
                    <a:pt x="16321" y="78862"/>
                    <a:pt x="16279" y="77753"/>
                    <a:pt x="16384" y="76644"/>
                  </a:cubicBezTo>
                  <a:cubicBezTo>
                    <a:pt x="16488" y="75639"/>
                    <a:pt x="16865" y="74803"/>
                    <a:pt x="17744" y="74259"/>
                  </a:cubicBezTo>
                  <a:cubicBezTo>
                    <a:pt x="18183" y="73966"/>
                    <a:pt x="18644" y="73819"/>
                    <a:pt x="19167" y="73966"/>
                  </a:cubicBezTo>
                  <a:cubicBezTo>
                    <a:pt x="19460" y="74049"/>
                    <a:pt x="19732" y="74028"/>
                    <a:pt x="19983" y="73966"/>
                  </a:cubicBezTo>
                  <a:cubicBezTo>
                    <a:pt x="20401" y="73882"/>
                    <a:pt x="20820" y="73861"/>
                    <a:pt x="21238" y="73819"/>
                  </a:cubicBezTo>
                  <a:cubicBezTo>
                    <a:pt x="21677" y="73756"/>
                    <a:pt x="22138" y="73735"/>
                    <a:pt x="22577" y="73631"/>
                  </a:cubicBezTo>
                  <a:cubicBezTo>
                    <a:pt x="23665" y="73401"/>
                    <a:pt x="24439" y="72731"/>
                    <a:pt x="24690" y="71622"/>
                  </a:cubicBezTo>
                  <a:cubicBezTo>
                    <a:pt x="24921" y="70534"/>
                    <a:pt x="25109" y="69467"/>
                    <a:pt x="25004" y="68400"/>
                  </a:cubicBezTo>
                  <a:cubicBezTo>
                    <a:pt x="24962" y="68337"/>
                    <a:pt x="24900" y="68295"/>
                    <a:pt x="24858" y="68295"/>
                  </a:cubicBezTo>
                  <a:cubicBezTo>
                    <a:pt x="24063" y="68212"/>
                    <a:pt x="23330" y="67898"/>
                    <a:pt x="22598" y="67605"/>
                  </a:cubicBezTo>
                  <a:cubicBezTo>
                    <a:pt x="21615" y="67228"/>
                    <a:pt x="20610" y="66831"/>
                    <a:pt x="19627" y="66496"/>
                  </a:cubicBezTo>
                  <a:cubicBezTo>
                    <a:pt x="19104" y="66308"/>
                    <a:pt x="18895" y="65973"/>
                    <a:pt x="18832" y="65450"/>
                  </a:cubicBezTo>
                  <a:cubicBezTo>
                    <a:pt x="18748" y="64676"/>
                    <a:pt x="18811" y="63922"/>
                    <a:pt x="19062" y="63211"/>
                  </a:cubicBezTo>
                  <a:cubicBezTo>
                    <a:pt x="19481" y="62060"/>
                    <a:pt x="19941" y="60909"/>
                    <a:pt x="20380" y="59758"/>
                  </a:cubicBezTo>
                  <a:cubicBezTo>
                    <a:pt x="20736" y="58796"/>
                    <a:pt x="21154" y="57854"/>
                    <a:pt x="21552" y="56892"/>
                  </a:cubicBezTo>
                  <a:cubicBezTo>
                    <a:pt x="21657" y="56599"/>
                    <a:pt x="21782" y="56348"/>
                    <a:pt x="21929" y="55992"/>
                  </a:cubicBezTo>
                  <a:cubicBezTo>
                    <a:pt x="21740" y="55929"/>
                    <a:pt x="21573" y="55825"/>
                    <a:pt x="21405" y="55762"/>
                  </a:cubicBezTo>
                  <a:cubicBezTo>
                    <a:pt x="20987" y="55637"/>
                    <a:pt x="20631" y="55406"/>
                    <a:pt x="20317" y="55134"/>
                  </a:cubicBezTo>
                  <a:cubicBezTo>
                    <a:pt x="19836" y="54779"/>
                    <a:pt x="19732" y="54276"/>
                    <a:pt x="19878" y="53732"/>
                  </a:cubicBezTo>
                  <a:cubicBezTo>
                    <a:pt x="20045" y="53168"/>
                    <a:pt x="20192" y="52644"/>
                    <a:pt x="20380" y="52121"/>
                  </a:cubicBezTo>
                  <a:cubicBezTo>
                    <a:pt x="20422" y="51975"/>
                    <a:pt x="20464" y="51807"/>
                    <a:pt x="20506" y="51598"/>
                  </a:cubicBezTo>
                  <a:cubicBezTo>
                    <a:pt x="20359" y="51452"/>
                    <a:pt x="20192" y="51326"/>
                    <a:pt x="20045" y="51159"/>
                  </a:cubicBezTo>
                  <a:cubicBezTo>
                    <a:pt x="18895" y="50134"/>
                    <a:pt x="18602" y="48878"/>
                    <a:pt x="18936" y="47455"/>
                  </a:cubicBezTo>
                  <a:cubicBezTo>
                    <a:pt x="19125" y="46598"/>
                    <a:pt x="19334" y="45740"/>
                    <a:pt x="19857" y="44986"/>
                  </a:cubicBezTo>
                  <a:cubicBezTo>
                    <a:pt x="19334" y="44735"/>
                    <a:pt x="18853" y="44526"/>
                    <a:pt x="18372" y="44338"/>
                  </a:cubicBezTo>
                  <a:cubicBezTo>
                    <a:pt x="17974" y="44170"/>
                    <a:pt x="17848" y="44003"/>
                    <a:pt x="17848" y="43585"/>
                  </a:cubicBezTo>
                  <a:cubicBezTo>
                    <a:pt x="17848" y="43417"/>
                    <a:pt x="17890" y="43229"/>
                    <a:pt x="17911" y="43082"/>
                  </a:cubicBezTo>
                  <a:cubicBezTo>
                    <a:pt x="18162" y="42078"/>
                    <a:pt x="18602" y="41199"/>
                    <a:pt x="19125" y="40341"/>
                  </a:cubicBezTo>
                  <a:cubicBezTo>
                    <a:pt x="19732" y="39358"/>
                    <a:pt x="20610" y="38688"/>
                    <a:pt x="21322" y="37831"/>
                  </a:cubicBezTo>
                  <a:cubicBezTo>
                    <a:pt x="21531" y="37559"/>
                    <a:pt x="21887" y="37412"/>
                    <a:pt x="22201" y="37224"/>
                  </a:cubicBezTo>
                  <a:cubicBezTo>
                    <a:pt x="22514" y="37035"/>
                    <a:pt x="22828" y="36910"/>
                    <a:pt x="23205" y="36722"/>
                  </a:cubicBezTo>
                  <a:cubicBezTo>
                    <a:pt x="22263" y="36387"/>
                    <a:pt x="21343" y="36115"/>
                    <a:pt x="20506" y="35675"/>
                  </a:cubicBezTo>
                  <a:cubicBezTo>
                    <a:pt x="19669" y="35257"/>
                    <a:pt x="18916" y="34650"/>
                    <a:pt x="18079" y="34127"/>
                  </a:cubicBezTo>
                  <a:cubicBezTo>
                    <a:pt x="17639" y="34211"/>
                    <a:pt x="17137" y="34315"/>
                    <a:pt x="16635" y="34378"/>
                  </a:cubicBezTo>
                  <a:cubicBezTo>
                    <a:pt x="15798" y="34483"/>
                    <a:pt x="15045" y="34274"/>
                    <a:pt x="14312" y="33876"/>
                  </a:cubicBezTo>
                  <a:cubicBezTo>
                    <a:pt x="13245" y="33332"/>
                    <a:pt x="12346" y="32600"/>
                    <a:pt x="11467" y="31805"/>
                  </a:cubicBezTo>
                  <a:cubicBezTo>
                    <a:pt x="10546" y="30988"/>
                    <a:pt x="9960" y="30026"/>
                    <a:pt x="9835" y="28771"/>
                  </a:cubicBezTo>
                  <a:cubicBezTo>
                    <a:pt x="9730" y="27787"/>
                    <a:pt x="9584" y="26783"/>
                    <a:pt x="9646" y="25799"/>
                  </a:cubicBezTo>
                  <a:cubicBezTo>
                    <a:pt x="9102" y="25402"/>
                    <a:pt x="8537" y="25339"/>
                    <a:pt x="7868" y="25423"/>
                  </a:cubicBezTo>
                  <a:cubicBezTo>
                    <a:pt x="7387" y="25486"/>
                    <a:pt x="6884" y="25444"/>
                    <a:pt x="6382" y="25381"/>
                  </a:cubicBezTo>
                  <a:cubicBezTo>
                    <a:pt x="5336" y="25235"/>
                    <a:pt x="4269" y="25130"/>
                    <a:pt x="3223" y="24921"/>
                  </a:cubicBezTo>
                  <a:cubicBezTo>
                    <a:pt x="2491" y="24795"/>
                    <a:pt x="1779" y="24460"/>
                    <a:pt x="1172" y="23958"/>
                  </a:cubicBezTo>
                  <a:cubicBezTo>
                    <a:pt x="524" y="23414"/>
                    <a:pt x="105" y="22766"/>
                    <a:pt x="84" y="21887"/>
                  </a:cubicBezTo>
                  <a:cubicBezTo>
                    <a:pt x="84" y="21636"/>
                    <a:pt x="22" y="21405"/>
                    <a:pt x="22" y="21133"/>
                  </a:cubicBezTo>
                  <a:cubicBezTo>
                    <a:pt x="1" y="20213"/>
                    <a:pt x="294" y="19418"/>
                    <a:pt x="942" y="18790"/>
                  </a:cubicBezTo>
                  <a:cubicBezTo>
                    <a:pt x="1423" y="18309"/>
                    <a:pt x="1905" y="17848"/>
                    <a:pt x="2428" y="17430"/>
                  </a:cubicBezTo>
                  <a:cubicBezTo>
                    <a:pt x="3767" y="16426"/>
                    <a:pt x="5190" y="15589"/>
                    <a:pt x="6696" y="14919"/>
                  </a:cubicBezTo>
                  <a:cubicBezTo>
                    <a:pt x="6780" y="14877"/>
                    <a:pt x="6864" y="14856"/>
                    <a:pt x="6926" y="14815"/>
                  </a:cubicBezTo>
                  <a:cubicBezTo>
                    <a:pt x="7805" y="14417"/>
                    <a:pt x="8642" y="13999"/>
                    <a:pt x="9605" y="13873"/>
                  </a:cubicBezTo>
                  <a:cubicBezTo>
                    <a:pt x="9646" y="13685"/>
                    <a:pt x="9709" y="13559"/>
                    <a:pt x="9751" y="13413"/>
                  </a:cubicBezTo>
                  <a:cubicBezTo>
                    <a:pt x="10002" y="12346"/>
                    <a:pt x="10379" y="11320"/>
                    <a:pt x="10860" y="10358"/>
                  </a:cubicBezTo>
                  <a:cubicBezTo>
                    <a:pt x="11739" y="8475"/>
                    <a:pt x="12785" y="6696"/>
                    <a:pt x="14145" y="5127"/>
                  </a:cubicBezTo>
                  <a:cubicBezTo>
                    <a:pt x="16237" y="2700"/>
                    <a:pt x="18853" y="1172"/>
                    <a:pt x="22054" y="586"/>
                  </a:cubicBezTo>
                  <a:cubicBezTo>
                    <a:pt x="25088" y="1"/>
                    <a:pt x="28017" y="314"/>
                    <a:pt x="30947" y="1047"/>
                  </a:cubicBezTo>
                  <a:cubicBezTo>
                    <a:pt x="32390" y="1423"/>
                    <a:pt x="33771" y="1947"/>
                    <a:pt x="35048" y="2721"/>
                  </a:cubicBezTo>
                  <a:cubicBezTo>
                    <a:pt x="35654" y="3097"/>
                    <a:pt x="36261" y="3432"/>
                    <a:pt x="36889" y="3746"/>
                  </a:cubicBezTo>
                  <a:cubicBezTo>
                    <a:pt x="38144" y="4395"/>
                    <a:pt x="39211" y="5315"/>
                    <a:pt x="40237" y="6257"/>
                  </a:cubicBezTo>
                  <a:cubicBezTo>
                    <a:pt x="40781" y="6759"/>
                    <a:pt x="41136" y="7387"/>
                    <a:pt x="41450" y="8035"/>
                  </a:cubicBezTo>
                  <a:cubicBezTo>
                    <a:pt x="41618" y="8370"/>
                    <a:pt x="41743" y="8768"/>
                    <a:pt x="42057" y="9019"/>
                  </a:cubicBezTo>
                  <a:cubicBezTo>
                    <a:pt x="42245" y="9207"/>
                    <a:pt x="42287" y="9479"/>
                    <a:pt x="42287" y="9730"/>
                  </a:cubicBezTo>
                  <a:cubicBezTo>
                    <a:pt x="42287" y="10128"/>
                    <a:pt x="42266" y="10525"/>
                    <a:pt x="42245" y="10965"/>
                  </a:cubicBezTo>
                  <a:cubicBezTo>
                    <a:pt x="42266" y="11006"/>
                    <a:pt x="42329" y="11111"/>
                    <a:pt x="42392" y="11174"/>
                  </a:cubicBezTo>
                  <a:cubicBezTo>
                    <a:pt x="43794" y="12408"/>
                    <a:pt x="44631" y="13936"/>
                    <a:pt x="45217" y="15672"/>
                  </a:cubicBezTo>
                  <a:cubicBezTo>
                    <a:pt x="45823" y="17430"/>
                    <a:pt x="46033" y="19271"/>
                    <a:pt x="46137" y="21113"/>
                  </a:cubicBezTo>
                  <a:cubicBezTo>
                    <a:pt x="46221" y="22263"/>
                    <a:pt x="46200" y="23393"/>
                    <a:pt x="45991" y="24544"/>
                  </a:cubicBezTo>
                  <a:cubicBezTo>
                    <a:pt x="45489" y="27055"/>
                    <a:pt x="44359" y="29210"/>
                    <a:pt x="42455" y="30968"/>
                  </a:cubicBezTo>
                  <a:cubicBezTo>
                    <a:pt x="41911" y="31491"/>
                    <a:pt x="41304" y="31930"/>
                    <a:pt x="40718" y="32432"/>
                  </a:cubicBezTo>
                  <a:cubicBezTo>
                    <a:pt x="40718" y="32600"/>
                    <a:pt x="40613" y="32704"/>
                    <a:pt x="40467" y="32830"/>
                  </a:cubicBezTo>
                  <a:close/>
                  <a:moveTo>
                    <a:pt x="23916" y="1382"/>
                  </a:moveTo>
                  <a:cubicBezTo>
                    <a:pt x="23456" y="1465"/>
                    <a:pt x="23017" y="1528"/>
                    <a:pt x="22577" y="1591"/>
                  </a:cubicBezTo>
                  <a:cubicBezTo>
                    <a:pt x="19460" y="2051"/>
                    <a:pt x="16970" y="3558"/>
                    <a:pt x="14961" y="5943"/>
                  </a:cubicBezTo>
                  <a:cubicBezTo>
                    <a:pt x="13413" y="7763"/>
                    <a:pt x="12262" y="9856"/>
                    <a:pt x="11362" y="12053"/>
                  </a:cubicBezTo>
                  <a:cubicBezTo>
                    <a:pt x="10965" y="13036"/>
                    <a:pt x="10693" y="14019"/>
                    <a:pt x="10651" y="15066"/>
                  </a:cubicBezTo>
                  <a:cubicBezTo>
                    <a:pt x="10546" y="17053"/>
                    <a:pt x="10986" y="18936"/>
                    <a:pt x="11634" y="20799"/>
                  </a:cubicBezTo>
                  <a:cubicBezTo>
                    <a:pt x="12011" y="21782"/>
                    <a:pt x="12638" y="22598"/>
                    <a:pt x="13141" y="23519"/>
                  </a:cubicBezTo>
                  <a:cubicBezTo>
                    <a:pt x="13245" y="23728"/>
                    <a:pt x="13496" y="23874"/>
                    <a:pt x="13706" y="23958"/>
                  </a:cubicBezTo>
                  <a:cubicBezTo>
                    <a:pt x="13999" y="24063"/>
                    <a:pt x="14312" y="24126"/>
                    <a:pt x="14605" y="24126"/>
                  </a:cubicBezTo>
                  <a:cubicBezTo>
                    <a:pt x="16384" y="24126"/>
                    <a:pt x="18183" y="24251"/>
                    <a:pt x="19941" y="23812"/>
                  </a:cubicBezTo>
                  <a:cubicBezTo>
                    <a:pt x="20066" y="23770"/>
                    <a:pt x="20213" y="23770"/>
                    <a:pt x="20359" y="23749"/>
                  </a:cubicBezTo>
                  <a:cubicBezTo>
                    <a:pt x="21949" y="23519"/>
                    <a:pt x="23540" y="23184"/>
                    <a:pt x="25088" y="22703"/>
                  </a:cubicBezTo>
                  <a:cubicBezTo>
                    <a:pt x="26636" y="22201"/>
                    <a:pt x="28143" y="21657"/>
                    <a:pt x="29691" y="21113"/>
                  </a:cubicBezTo>
                  <a:cubicBezTo>
                    <a:pt x="30507" y="20820"/>
                    <a:pt x="31344" y="20527"/>
                    <a:pt x="32097" y="20171"/>
                  </a:cubicBezTo>
                  <a:cubicBezTo>
                    <a:pt x="33395" y="19543"/>
                    <a:pt x="34692" y="18853"/>
                    <a:pt x="35989" y="18204"/>
                  </a:cubicBezTo>
                  <a:cubicBezTo>
                    <a:pt x="36198" y="18100"/>
                    <a:pt x="36408" y="17995"/>
                    <a:pt x="36575" y="17869"/>
                  </a:cubicBezTo>
                  <a:cubicBezTo>
                    <a:pt x="37140" y="17304"/>
                    <a:pt x="37726" y="16740"/>
                    <a:pt x="38291" y="16154"/>
                  </a:cubicBezTo>
                  <a:cubicBezTo>
                    <a:pt x="38856" y="15568"/>
                    <a:pt x="39358" y="14856"/>
                    <a:pt x="39839" y="14166"/>
                  </a:cubicBezTo>
                  <a:cubicBezTo>
                    <a:pt x="40383" y="13371"/>
                    <a:pt x="40823" y="12492"/>
                    <a:pt x="41116" y="11550"/>
                  </a:cubicBezTo>
                  <a:cubicBezTo>
                    <a:pt x="41346" y="10797"/>
                    <a:pt x="41388" y="10023"/>
                    <a:pt x="40969" y="9291"/>
                  </a:cubicBezTo>
                  <a:cubicBezTo>
                    <a:pt x="40864" y="9102"/>
                    <a:pt x="40760" y="8893"/>
                    <a:pt x="40676" y="8684"/>
                  </a:cubicBezTo>
                  <a:cubicBezTo>
                    <a:pt x="40404" y="8140"/>
                    <a:pt x="40090" y="7575"/>
                    <a:pt x="39651" y="7156"/>
                  </a:cubicBezTo>
                  <a:cubicBezTo>
                    <a:pt x="38688" y="6278"/>
                    <a:pt x="37684" y="5420"/>
                    <a:pt x="36512" y="4792"/>
                  </a:cubicBezTo>
                  <a:cubicBezTo>
                    <a:pt x="35759" y="4374"/>
                    <a:pt x="35006" y="3955"/>
                    <a:pt x="34232" y="3495"/>
                  </a:cubicBezTo>
                  <a:cubicBezTo>
                    <a:pt x="33374" y="2972"/>
                    <a:pt x="32453" y="2595"/>
                    <a:pt x="31470" y="2323"/>
                  </a:cubicBezTo>
                  <a:cubicBezTo>
                    <a:pt x="30716" y="2114"/>
                    <a:pt x="29942" y="1905"/>
                    <a:pt x="29189" y="1758"/>
                  </a:cubicBezTo>
                  <a:cubicBezTo>
                    <a:pt x="27494" y="1382"/>
                    <a:pt x="25716" y="1214"/>
                    <a:pt x="23916" y="1382"/>
                  </a:cubicBezTo>
                  <a:close/>
                  <a:moveTo>
                    <a:pt x="18706" y="33165"/>
                  </a:moveTo>
                  <a:cubicBezTo>
                    <a:pt x="18999" y="33583"/>
                    <a:pt x="19439" y="33855"/>
                    <a:pt x="19878" y="34085"/>
                  </a:cubicBezTo>
                  <a:cubicBezTo>
                    <a:pt x="21154" y="34755"/>
                    <a:pt x="22514" y="35257"/>
                    <a:pt x="23916" y="35717"/>
                  </a:cubicBezTo>
                  <a:cubicBezTo>
                    <a:pt x="25109" y="36136"/>
                    <a:pt x="26343" y="36282"/>
                    <a:pt x="27620" y="36136"/>
                  </a:cubicBezTo>
                  <a:cubicBezTo>
                    <a:pt x="29461" y="35968"/>
                    <a:pt x="31302" y="35801"/>
                    <a:pt x="33144" y="35613"/>
                  </a:cubicBezTo>
                  <a:cubicBezTo>
                    <a:pt x="33960" y="35550"/>
                    <a:pt x="34734" y="35362"/>
                    <a:pt x="35445" y="34922"/>
                  </a:cubicBezTo>
                  <a:cubicBezTo>
                    <a:pt x="36512" y="34253"/>
                    <a:pt x="37621" y="33667"/>
                    <a:pt x="38626" y="32934"/>
                  </a:cubicBezTo>
                  <a:cubicBezTo>
                    <a:pt x="39714" y="32160"/>
                    <a:pt x="40634" y="31261"/>
                    <a:pt x="41660" y="30424"/>
                  </a:cubicBezTo>
                  <a:lnTo>
                    <a:pt x="41911" y="30172"/>
                  </a:lnTo>
                  <a:cubicBezTo>
                    <a:pt x="43940" y="28227"/>
                    <a:pt x="45007" y="25820"/>
                    <a:pt x="45196" y="23038"/>
                  </a:cubicBezTo>
                  <a:cubicBezTo>
                    <a:pt x="45321" y="20861"/>
                    <a:pt x="45091" y="18727"/>
                    <a:pt x="44526" y="16635"/>
                  </a:cubicBezTo>
                  <a:cubicBezTo>
                    <a:pt x="44129" y="15149"/>
                    <a:pt x="43438" y="13747"/>
                    <a:pt x="42434" y="12555"/>
                  </a:cubicBezTo>
                  <a:cubicBezTo>
                    <a:pt x="42329" y="12429"/>
                    <a:pt x="42183" y="12346"/>
                    <a:pt x="42036" y="12220"/>
                  </a:cubicBezTo>
                  <a:cubicBezTo>
                    <a:pt x="41932" y="12429"/>
                    <a:pt x="41848" y="12555"/>
                    <a:pt x="41806" y="12701"/>
                  </a:cubicBezTo>
                  <a:cubicBezTo>
                    <a:pt x="41660" y="13078"/>
                    <a:pt x="41618" y="13475"/>
                    <a:pt x="41429" y="13810"/>
                  </a:cubicBezTo>
                  <a:cubicBezTo>
                    <a:pt x="40948" y="14689"/>
                    <a:pt x="40425" y="15568"/>
                    <a:pt x="39902" y="16426"/>
                  </a:cubicBezTo>
                  <a:cubicBezTo>
                    <a:pt x="39755" y="16656"/>
                    <a:pt x="39546" y="16844"/>
                    <a:pt x="39358" y="17053"/>
                  </a:cubicBezTo>
                  <a:cubicBezTo>
                    <a:pt x="38542" y="17932"/>
                    <a:pt x="37579" y="18560"/>
                    <a:pt x="36512" y="19062"/>
                  </a:cubicBezTo>
                  <a:cubicBezTo>
                    <a:pt x="36094" y="19271"/>
                    <a:pt x="35780" y="19543"/>
                    <a:pt x="35654" y="20004"/>
                  </a:cubicBezTo>
                  <a:cubicBezTo>
                    <a:pt x="35508" y="20548"/>
                    <a:pt x="35236" y="21029"/>
                    <a:pt x="34838" y="21468"/>
                  </a:cubicBezTo>
                  <a:cubicBezTo>
                    <a:pt x="34713" y="21594"/>
                    <a:pt x="34566" y="21782"/>
                    <a:pt x="34525" y="21970"/>
                  </a:cubicBezTo>
                  <a:cubicBezTo>
                    <a:pt x="34399" y="22682"/>
                    <a:pt x="33918" y="23163"/>
                    <a:pt x="33457" y="23644"/>
                  </a:cubicBezTo>
                  <a:cubicBezTo>
                    <a:pt x="33018" y="24084"/>
                    <a:pt x="32495" y="24398"/>
                    <a:pt x="31805" y="24188"/>
                  </a:cubicBezTo>
                  <a:cubicBezTo>
                    <a:pt x="31533" y="24105"/>
                    <a:pt x="31260" y="24146"/>
                    <a:pt x="30968" y="24105"/>
                  </a:cubicBezTo>
                  <a:cubicBezTo>
                    <a:pt x="30570" y="24586"/>
                    <a:pt x="30214" y="25046"/>
                    <a:pt x="29838" y="25527"/>
                  </a:cubicBezTo>
                  <a:cubicBezTo>
                    <a:pt x="29294" y="26239"/>
                    <a:pt x="28561" y="26490"/>
                    <a:pt x="27703" y="26448"/>
                  </a:cubicBezTo>
                  <a:cubicBezTo>
                    <a:pt x="27431" y="26406"/>
                    <a:pt x="27159" y="26302"/>
                    <a:pt x="26908" y="26197"/>
                  </a:cubicBezTo>
                  <a:cubicBezTo>
                    <a:pt x="26657" y="26092"/>
                    <a:pt x="26678" y="25779"/>
                    <a:pt x="26574" y="25548"/>
                  </a:cubicBezTo>
                  <a:cubicBezTo>
                    <a:pt x="26574" y="25527"/>
                    <a:pt x="26553" y="25527"/>
                    <a:pt x="26469" y="25465"/>
                  </a:cubicBezTo>
                  <a:cubicBezTo>
                    <a:pt x="26364" y="25527"/>
                    <a:pt x="26239" y="25569"/>
                    <a:pt x="26155" y="25674"/>
                  </a:cubicBezTo>
                  <a:cubicBezTo>
                    <a:pt x="25548" y="26281"/>
                    <a:pt x="24837" y="26699"/>
                    <a:pt x="24084" y="27097"/>
                  </a:cubicBezTo>
                  <a:cubicBezTo>
                    <a:pt x="23874" y="27201"/>
                    <a:pt x="23665" y="27348"/>
                    <a:pt x="23519" y="27536"/>
                  </a:cubicBezTo>
                  <a:cubicBezTo>
                    <a:pt x="23310" y="27808"/>
                    <a:pt x="23038" y="27913"/>
                    <a:pt x="22703" y="27934"/>
                  </a:cubicBezTo>
                  <a:cubicBezTo>
                    <a:pt x="22473" y="27934"/>
                    <a:pt x="22263" y="27955"/>
                    <a:pt x="22033" y="27975"/>
                  </a:cubicBezTo>
                  <a:cubicBezTo>
                    <a:pt x="21761" y="27975"/>
                    <a:pt x="21615" y="27850"/>
                    <a:pt x="21531" y="27620"/>
                  </a:cubicBezTo>
                  <a:cubicBezTo>
                    <a:pt x="21468" y="27431"/>
                    <a:pt x="21447" y="27222"/>
                    <a:pt x="21426" y="27034"/>
                  </a:cubicBezTo>
                  <a:cubicBezTo>
                    <a:pt x="21385" y="26783"/>
                    <a:pt x="21343" y="26490"/>
                    <a:pt x="21280" y="26155"/>
                  </a:cubicBezTo>
                  <a:cubicBezTo>
                    <a:pt x="21050" y="26281"/>
                    <a:pt x="20861" y="26364"/>
                    <a:pt x="20736" y="26469"/>
                  </a:cubicBezTo>
                  <a:cubicBezTo>
                    <a:pt x="20338" y="26804"/>
                    <a:pt x="19962" y="27201"/>
                    <a:pt x="19564" y="27536"/>
                  </a:cubicBezTo>
                  <a:cubicBezTo>
                    <a:pt x="19292" y="27766"/>
                    <a:pt x="19041" y="28059"/>
                    <a:pt x="18706" y="28185"/>
                  </a:cubicBezTo>
                  <a:cubicBezTo>
                    <a:pt x="17995" y="28499"/>
                    <a:pt x="17242" y="28645"/>
                    <a:pt x="16551" y="28143"/>
                  </a:cubicBezTo>
                  <a:cubicBezTo>
                    <a:pt x="15589" y="27431"/>
                    <a:pt x="14584" y="26762"/>
                    <a:pt x="13915" y="25779"/>
                  </a:cubicBezTo>
                  <a:cubicBezTo>
                    <a:pt x="13057" y="25653"/>
                    <a:pt x="12199" y="25569"/>
                    <a:pt x="11383" y="25820"/>
                  </a:cubicBezTo>
                  <a:cubicBezTo>
                    <a:pt x="10776" y="26615"/>
                    <a:pt x="10714" y="27494"/>
                    <a:pt x="10923" y="28394"/>
                  </a:cubicBezTo>
                  <a:cubicBezTo>
                    <a:pt x="10986" y="28645"/>
                    <a:pt x="11090" y="28875"/>
                    <a:pt x="11111" y="29126"/>
                  </a:cubicBezTo>
                  <a:cubicBezTo>
                    <a:pt x="11216" y="30005"/>
                    <a:pt x="11655" y="30654"/>
                    <a:pt x="12325" y="31177"/>
                  </a:cubicBezTo>
                  <a:cubicBezTo>
                    <a:pt x="12994" y="31742"/>
                    <a:pt x="13685" y="32349"/>
                    <a:pt x="14563" y="32579"/>
                  </a:cubicBezTo>
                  <a:cubicBezTo>
                    <a:pt x="14626" y="32579"/>
                    <a:pt x="14668" y="32641"/>
                    <a:pt x="14731" y="32662"/>
                  </a:cubicBezTo>
                  <a:cubicBezTo>
                    <a:pt x="15170" y="33060"/>
                    <a:pt x="15693" y="33039"/>
                    <a:pt x="16237" y="32997"/>
                  </a:cubicBezTo>
                  <a:cubicBezTo>
                    <a:pt x="16551" y="32976"/>
                    <a:pt x="16865" y="32934"/>
                    <a:pt x="17158" y="33039"/>
                  </a:cubicBezTo>
                  <a:cubicBezTo>
                    <a:pt x="17681" y="33227"/>
                    <a:pt x="18183" y="33185"/>
                    <a:pt x="18706" y="33165"/>
                  </a:cubicBezTo>
                  <a:close/>
                  <a:moveTo>
                    <a:pt x="29315" y="52686"/>
                  </a:moveTo>
                  <a:cubicBezTo>
                    <a:pt x="29461" y="52854"/>
                    <a:pt x="29566" y="52916"/>
                    <a:pt x="29712" y="52916"/>
                  </a:cubicBezTo>
                  <a:cubicBezTo>
                    <a:pt x="30256" y="52979"/>
                    <a:pt x="30821" y="53042"/>
                    <a:pt x="31365" y="53147"/>
                  </a:cubicBezTo>
                  <a:cubicBezTo>
                    <a:pt x="31616" y="53209"/>
                    <a:pt x="31888" y="53335"/>
                    <a:pt x="32118" y="53460"/>
                  </a:cubicBezTo>
                  <a:cubicBezTo>
                    <a:pt x="32286" y="53565"/>
                    <a:pt x="32244" y="53900"/>
                    <a:pt x="32077" y="53963"/>
                  </a:cubicBezTo>
                  <a:cubicBezTo>
                    <a:pt x="31867" y="54025"/>
                    <a:pt x="31616" y="54067"/>
                    <a:pt x="31407" y="54025"/>
                  </a:cubicBezTo>
                  <a:cubicBezTo>
                    <a:pt x="30884" y="53984"/>
                    <a:pt x="30361" y="53879"/>
                    <a:pt x="29838" y="53795"/>
                  </a:cubicBezTo>
                  <a:cubicBezTo>
                    <a:pt x="29733" y="53774"/>
                    <a:pt x="29628" y="53816"/>
                    <a:pt x="29419" y="53858"/>
                  </a:cubicBezTo>
                  <a:cubicBezTo>
                    <a:pt x="29608" y="54004"/>
                    <a:pt x="29712" y="54151"/>
                    <a:pt x="29817" y="54151"/>
                  </a:cubicBezTo>
                  <a:cubicBezTo>
                    <a:pt x="30026" y="54172"/>
                    <a:pt x="30256" y="54109"/>
                    <a:pt x="30507" y="54109"/>
                  </a:cubicBezTo>
                  <a:cubicBezTo>
                    <a:pt x="30716" y="54109"/>
                    <a:pt x="30947" y="54109"/>
                    <a:pt x="31156" y="54172"/>
                  </a:cubicBezTo>
                  <a:cubicBezTo>
                    <a:pt x="31260" y="54193"/>
                    <a:pt x="31407" y="54360"/>
                    <a:pt x="31407" y="54465"/>
                  </a:cubicBezTo>
                  <a:cubicBezTo>
                    <a:pt x="31449" y="54569"/>
                    <a:pt x="31302" y="54716"/>
                    <a:pt x="31240" y="54800"/>
                  </a:cubicBezTo>
                  <a:cubicBezTo>
                    <a:pt x="31135" y="54862"/>
                    <a:pt x="30988" y="54925"/>
                    <a:pt x="30842" y="54946"/>
                  </a:cubicBezTo>
                  <a:cubicBezTo>
                    <a:pt x="30424" y="55009"/>
                    <a:pt x="30005" y="55051"/>
                    <a:pt x="29587" y="55093"/>
                  </a:cubicBezTo>
                  <a:cubicBezTo>
                    <a:pt x="29482" y="55093"/>
                    <a:pt x="29356" y="55093"/>
                    <a:pt x="29252" y="55030"/>
                  </a:cubicBezTo>
                  <a:cubicBezTo>
                    <a:pt x="28666" y="54800"/>
                    <a:pt x="28143" y="54444"/>
                    <a:pt x="27850" y="53879"/>
                  </a:cubicBezTo>
                  <a:cubicBezTo>
                    <a:pt x="27745" y="53691"/>
                    <a:pt x="27683" y="53481"/>
                    <a:pt x="27599" y="53293"/>
                  </a:cubicBezTo>
                  <a:cubicBezTo>
                    <a:pt x="26574" y="53147"/>
                    <a:pt x="25548" y="53021"/>
                    <a:pt x="24586" y="52854"/>
                  </a:cubicBezTo>
                  <a:cubicBezTo>
                    <a:pt x="23561" y="52707"/>
                    <a:pt x="22556" y="52540"/>
                    <a:pt x="21573" y="52184"/>
                  </a:cubicBezTo>
                  <a:cubicBezTo>
                    <a:pt x="21217" y="52833"/>
                    <a:pt x="21092" y="53502"/>
                    <a:pt x="20945" y="54172"/>
                  </a:cubicBezTo>
                  <a:cubicBezTo>
                    <a:pt x="21238" y="54548"/>
                    <a:pt x="21615" y="54695"/>
                    <a:pt x="21970" y="54820"/>
                  </a:cubicBezTo>
                  <a:cubicBezTo>
                    <a:pt x="23561" y="55365"/>
                    <a:pt x="25193" y="55741"/>
                    <a:pt x="26846" y="56076"/>
                  </a:cubicBezTo>
                  <a:cubicBezTo>
                    <a:pt x="27515" y="56222"/>
                    <a:pt x="28227" y="56264"/>
                    <a:pt x="28938" y="56201"/>
                  </a:cubicBezTo>
                  <a:cubicBezTo>
                    <a:pt x="29356" y="56160"/>
                    <a:pt x="29775" y="56160"/>
                    <a:pt x="30193" y="56118"/>
                  </a:cubicBezTo>
                  <a:cubicBezTo>
                    <a:pt x="31240" y="56097"/>
                    <a:pt x="32244" y="56118"/>
                    <a:pt x="33290" y="56055"/>
                  </a:cubicBezTo>
                  <a:cubicBezTo>
                    <a:pt x="35466" y="55888"/>
                    <a:pt x="37642" y="55637"/>
                    <a:pt x="39818" y="55469"/>
                  </a:cubicBezTo>
                  <a:cubicBezTo>
                    <a:pt x="40760" y="55385"/>
                    <a:pt x="41597" y="55030"/>
                    <a:pt x="42392" y="54590"/>
                  </a:cubicBezTo>
                  <a:cubicBezTo>
                    <a:pt x="42664" y="54444"/>
                    <a:pt x="42852" y="54256"/>
                    <a:pt x="42957" y="53984"/>
                  </a:cubicBezTo>
                  <a:cubicBezTo>
                    <a:pt x="43061" y="53670"/>
                    <a:pt x="43187" y="53356"/>
                    <a:pt x="43208" y="53021"/>
                  </a:cubicBezTo>
                  <a:cubicBezTo>
                    <a:pt x="43313" y="52184"/>
                    <a:pt x="43396" y="51347"/>
                    <a:pt x="43271" y="50510"/>
                  </a:cubicBezTo>
                  <a:cubicBezTo>
                    <a:pt x="43166" y="49799"/>
                    <a:pt x="43124" y="49108"/>
                    <a:pt x="43061" y="48418"/>
                  </a:cubicBezTo>
                  <a:cubicBezTo>
                    <a:pt x="43020" y="48125"/>
                    <a:pt x="42999" y="47832"/>
                    <a:pt x="42915" y="47581"/>
                  </a:cubicBezTo>
                  <a:cubicBezTo>
                    <a:pt x="42476" y="46116"/>
                    <a:pt x="42266" y="44568"/>
                    <a:pt x="41597" y="43145"/>
                  </a:cubicBezTo>
                  <a:cubicBezTo>
                    <a:pt x="41534" y="43040"/>
                    <a:pt x="41534" y="42936"/>
                    <a:pt x="41492" y="42831"/>
                  </a:cubicBezTo>
                  <a:cubicBezTo>
                    <a:pt x="41178" y="41848"/>
                    <a:pt x="40885" y="40844"/>
                    <a:pt x="40572" y="39881"/>
                  </a:cubicBezTo>
                  <a:cubicBezTo>
                    <a:pt x="40300" y="39044"/>
                    <a:pt x="40090" y="38207"/>
                    <a:pt x="39672" y="37454"/>
                  </a:cubicBezTo>
                  <a:cubicBezTo>
                    <a:pt x="39567" y="37266"/>
                    <a:pt x="39525" y="37035"/>
                    <a:pt x="39442" y="36826"/>
                  </a:cubicBezTo>
                  <a:cubicBezTo>
                    <a:pt x="39232" y="36094"/>
                    <a:pt x="38667" y="35069"/>
                    <a:pt x="38082" y="34462"/>
                  </a:cubicBezTo>
                  <a:cubicBezTo>
                    <a:pt x="37726" y="34734"/>
                    <a:pt x="37370" y="35027"/>
                    <a:pt x="36994" y="35236"/>
                  </a:cubicBezTo>
                  <a:cubicBezTo>
                    <a:pt x="36575" y="35466"/>
                    <a:pt x="36115" y="35654"/>
                    <a:pt x="35675" y="35801"/>
                  </a:cubicBezTo>
                  <a:cubicBezTo>
                    <a:pt x="35131" y="36010"/>
                    <a:pt x="34525" y="36094"/>
                    <a:pt x="34001" y="36366"/>
                  </a:cubicBezTo>
                  <a:cubicBezTo>
                    <a:pt x="33374" y="36680"/>
                    <a:pt x="32725" y="36701"/>
                    <a:pt x="32035" y="36742"/>
                  </a:cubicBezTo>
                  <a:cubicBezTo>
                    <a:pt x="30612" y="36889"/>
                    <a:pt x="29147" y="37014"/>
                    <a:pt x="27703" y="37140"/>
                  </a:cubicBezTo>
                  <a:cubicBezTo>
                    <a:pt x="27473" y="37161"/>
                    <a:pt x="27201" y="37140"/>
                    <a:pt x="26950" y="37370"/>
                  </a:cubicBezTo>
                  <a:cubicBezTo>
                    <a:pt x="26783" y="38165"/>
                    <a:pt x="26657" y="39023"/>
                    <a:pt x="26574" y="39881"/>
                  </a:cubicBezTo>
                  <a:cubicBezTo>
                    <a:pt x="26532" y="40467"/>
                    <a:pt x="26469" y="41074"/>
                    <a:pt x="26427" y="41639"/>
                  </a:cubicBezTo>
                  <a:cubicBezTo>
                    <a:pt x="26385" y="41952"/>
                    <a:pt x="26364" y="42245"/>
                    <a:pt x="26323" y="42559"/>
                  </a:cubicBezTo>
                  <a:cubicBezTo>
                    <a:pt x="26239" y="43313"/>
                    <a:pt x="26155" y="44045"/>
                    <a:pt x="26051" y="44798"/>
                  </a:cubicBezTo>
                  <a:cubicBezTo>
                    <a:pt x="26030" y="44965"/>
                    <a:pt x="26009" y="45154"/>
                    <a:pt x="25946" y="45300"/>
                  </a:cubicBezTo>
                  <a:cubicBezTo>
                    <a:pt x="25841" y="45677"/>
                    <a:pt x="25590" y="45928"/>
                    <a:pt x="25193" y="45991"/>
                  </a:cubicBezTo>
                  <a:cubicBezTo>
                    <a:pt x="24774" y="46033"/>
                    <a:pt x="24356" y="46053"/>
                    <a:pt x="23937" y="45949"/>
                  </a:cubicBezTo>
                  <a:lnTo>
                    <a:pt x="23540" y="45886"/>
                  </a:lnTo>
                  <a:cubicBezTo>
                    <a:pt x="22828" y="47183"/>
                    <a:pt x="21845" y="50301"/>
                    <a:pt x="21845" y="51180"/>
                  </a:cubicBezTo>
                  <a:cubicBezTo>
                    <a:pt x="22159" y="51284"/>
                    <a:pt x="22494" y="51452"/>
                    <a:pt x="22849" y="51494"/>
                  </a:cubicBezTo>
                  <a:cubicBezTo>
                    <a:pt x="24272" y="51787"/>
                    <a:pt x="25716" y="52059"/>
                    <a:pt x="27159" y="52310"/>
                  </a:cubicBezTo>
                  <a:cubicBezTo>
                    <a:pt x="27390" y="52372"/>
                    <a:pt x="27599" y="52331"/>
                    <a:pt x="27745" y="52121"/>
                  </a:cubicBezTo>
                  <a:cubicBezTo>
                    <a:pt x="28017" y="51787"/>
                    <a:pt x="28415" y="51703"/>
                    <a:pt x="28792" y="51682"/>
                  </a:cubicBezTo>
                  <a:cubicBezTo>
                    <a:pt x="29608" y="51640"/>
                    <a:pt x="30424" y="51556"/>
                    <a:pt x="31240" y="51494"/>
                  </a:cubicBezTo>
                  <a:lnTo>
                    <a:pt x="31658" y="51494"/>
                  </a:lnTo>
                  <a:cubicBezTo>
                    <a:pt x="31867" y="51535"/>
                    <a:pt x="32014" y="51682"/>
                    <a:pt x="32035" y="51870"/>
                  </a:cubicBezTo>
                  <a:cubicBezTo>
                    <a:pt x="32077" y="52059"/>
                    <a:pt x="31930" y="52247"/>
                    <a:pt x="31721" y="52310"/>
                  </a:cubicBezTo>
                  <a:cubicBezTo>
                    <a:pt x="31512" y="52372"/>
                    <a:pt x="31281" y="52393"/>
                    <a:pt x="31072" y="52414"/>
                  </a:cubicBezTo>
                  <a:cubicBezTo>
                    <a:pt x="30758" y="52435"/>
                    <a:pt x="30465" y="52477"/>
                    <a:pt x="30152" y="52519"/>
                  </a:cubicBezTo>
                  <a:cubicBezTo>
                    <a:pt x="29984" y="52603"/>
                    <a:pt x="29691" y="52624"/>
                    <a:pt x="29315" y="52686"/>
                  </a:cubicBezTo>
                  <a:close/>
                  <a:moveTo>
                    <a:pt x="22933" y="56285"/>
                  </a:moveTo>
                  <a:cubicBezTo>
                    <a:pt x="22786" y="56662"/>
                    <a:pt x="22619" y="56997"/>
                    <a:pt x="22494" y="57331"/>
                  </a:cubicBezTo>
                  <a:lnTo>
                    <a:pt x="21552" y="59842"/>
                  </a:lnTo>
                  <a:cubicBezTo>
                    <a:pt x="21154" y="60846"/>
                    <a:pt x="20778" y="61809"/>
                    <a:pt x="20380" y="62792"/>
                  </a:cubicBezTo>
                  <a:cubicBezTo>
                    <a:pt x="20213" y="63211"/>
                    <a:pt x="20087" y="63629"/>
                    <a:pt x="19983" y="64090"/>
                  </a:cubicBezTo>
                  <a:cubicBezTo>
                    <a:pt x="19878" y="64550"/>
                    <a:pt x="19794" y="65031"/>
                    <a:pt x="20004" y="65471"/>
                  </a:cubicBezTo>
                  <a:cubicBezTo>
                    <a:pt x="20087" y="65512"/>
                    <a:pt x="20171" y="65575"/>
                    <a:pt x="20213" y="65596"/>
                  </a:cubicBezTo>
                  <a:lnTo>
                    <a:pt x="24146" y="67082"/>
                  </a:lnTo>
                  <a:cubicBezTo>
                    <a:pt x="24356" y="67165"/>
                    <a:pt x="24586" y="67186"/>
                    <a:pt x="24795" y="67228"/>
                  </a:cubicBezTo>
                  <a:cubicBezTo>
                    <a:pt x="25109" y="67270"/>
                    <a:pt x="25423" y="67270"/>
                    <a:pt x="25716" y="67354"/>
                  </a:cubicBezTo>
                  <a:cubicBezTo>
                    <a:pt x="26427" y="67563"/>
                    <a:pt x="27159" y="67542"/>
                    <a:pt x="27892" y="67437"/>
                  </a:cubicBezTo>
                  <a:cubicBezTo>
                    <a:pt x="28038" y="67396"/>
                    <a:pt x="28227" y="67375"/>
                    <a:pt x="28373" y="67375"/>
                  </a:cubicBezTo>
                  <a:cubicBezTo>
                    <a:pt x="29043" y="67396"/>
                    <a:pt x="29398" y="67019"/>
                    <a:pt x="29733" y="66538"/>
                  </a:cubicBezTo>
                  <a:cubicBezTo>
                    <a:pt x="29838" y="66412"/>
                    <a:pt x="29921" y="66245"/>
                    <a:pt x="30005" y="66098"/>
                  </a:cubicBezTo>
                  <a:cubicBezTo>
                    <a:pt x="30256" y="65596"/>
                    <a:pt x="30528" y="65094"/>
                    <a:pt x="30821" y="64634"/>
                  </a:cubicBezTo>
                  <a:cubicBezTo>
                    <a:pt x="31365" y="63692"/>
                    <a:pt x="31700" y="62646"/>
                    <a:pt x="31825" y="61537"/>
                  </a:cubicBezTo>
                  <a:cubicBezTo>
                    <a:pt x="31867" y="61349"/>
                    <a:pt x="31909" y="61181"/>
                    <a:pt x="31993" y="60972"/>
                  </a:cubicBezTo>
                  <a:cubicBezTo>
                    <a:pt x="32097" y="60574"/>
                    <a:pt x="32411" y="60302"/>
                    <a:pt x="32746" y="60093"/>
                  </a:cubicBezTo>
                  <a:cubicBezTo>
                    <a:pt x="33018" y="59884"/>
                    <a:pt x="33290" y="59884"/>
                    <a:pt x="33604" y="59947"/>
                  </a:cubicBezTo>
                  <a:cubicBezTo>
                    <a:pt x="33855" y="59968"/>
                    <a:pt x="34106" y="59926"/>
                    <a:pt x="34378" y="59926"/>
                  </a:cubicBezTo>
                  <a:cubicBezTo>
                    <a:pt x="34629" y="59926"/>
                    <a:pt x="34859" y="59926"/>
                    <a:pt x="35131" y="59968"/>
                  </a:cubicBezTo>
                  <a:cubicBezTo>
                    <a:pt x="35320" y="59989"/>
                    <a:pt x="35382" y="60198"/>
                    <a:pt x="35278" y="60365"/>
                  </a:cubicBezTo>
                  <a:cubicBezTo>
                    <a:pt x="35173" y="60512"/>
                    <a:pt x="35048" y="60658"/>
                    <a:pt x="34922" y="60826"/>
                  </a:cubicBezTo>
                  <a:cubicBezTo>
                    <a:pt x="35215" y="61495"/>
                    <a:pt x="35487" y="62123"/>
                    <a:pt x="35780" y="62771"/>
                  </a:cubicBezTo>
                  <a:cubicBezTo>
                    <a:pt x="35968" y="63190"/>
                    <a:pt x="36198" y="63587"/>
                    <a:pt x="36303" y="64006"/>
                  </a:cubicBezTo>
                  <a:cubicBezTo>
                    <a:pt x="36429" y="64487"/>
                    <a:pt x="36742" y="64906"/>
                    <a:pt x="36952" y="65366"/>
                  </a:cubicBezTo>
                  <a:cubicBezTo>
                    <a:pt x="37098" y="65596"/>
                    <a:pt x="37328" y="65722"/>
                    <a:pt x="37559" y="65743"/>
                  </a:cubicBezTo>
                  <a:cubicBezTo>
                    <a:pt x="37726" y="65784"/>
                    <a:pt x="37893" y="65784"/>
                    <a:pt x="38061" y="65743"/>
                  </a:cubicBezTo>
                  <a:cubicBezTo>
                    <a:pt x="38981" y="65680"/>
                    <a:pt x="39881" y="65617"/>
                    <a:pt x="40802" y="65492"/>
                  </a:cubicBezTo>
                  <a:cubicBezTo>
                    <a:pt x="41304" y="65408"/>
                    <a:pt x="41764" y="65282"/>
                    <a:pt x="42266" y="65115"/>
                  </a:cubicBezTo>
                  <a:cubicBezTo>
                    <a:pt x="42894" y="64927"/>
                    <a:pt x="43522" y="64655"/>
                    <a:pt x="44149" y="64445"/>
                  </a:cubicBezTo>
                  <a:cubicBezTo>
                    <a:pt x="44380" y="64362"/>
                    <a:pt x="44631" y="64257"/>
                    <a:pt x="44798" y="64006"/>
                  </a:cubicBezTo>
                  <a:cubicBezTo>
                    <a:pt x="44693" y="63629"/>
                    <a:pt x="44568" y="63232"/>
                    <a:pt x="44484" y="62855"/>
                  </a:cubicBezTo>
                  <a:cubicBezTo>
                    <a:pt x="44233" y="61600"/>
                    <a:pt x="43836" y="60365"/>
                    <a:pt x="43375" y="59152"/>
                  </a:cubicBezTo>
                  <a:cubicBezTo>
                    <a:pt x="43103" y="58482"/>
                    <a:pt x="42894" y="57771"/>
                    <a:pt x="42664" y="57101"/>
                  </a:cubicBezTo>
                  <a:cubicBezTo>
                    <a:pt x="42538" y="56725"/>
                    <a:pt x="42496" y="56327"/>
                    <a:pt x="42245" y="55992"/>
                  </a:cubicBezTo>
                  <a:cubicBezTo>
                    <a:pt x="42120" y="56013"/>
                    <a:pt x="41973" y="56055"/>
                    <a:pt x="41911" y="56076"/>
                  </a:cubicBezTo>
                  <a:cubicBezTo>
                    <a:pt x="41304" y="56390"/>
                    <a:pt x="40655" y="56494"/>
                    <a:pt x="39965" y="56536"/>
                  </a:cubicBezTo>
                  <a:cubicBezTo>
                    <a:pt x="37684" y="56745"/>
                    <a:pt x="35382" y="56955"/>
                    <a:pt x="33123" y="57164"/>
                  </a:cubicBezTo>
                  <a:cubicBezTo>
                    <a:pt x="32537" y="57227"/>
                    <a:pt x="31930" y="57248"/>
                    <a:pt x="31365" y="57269"/>
                  </a:cubicBezTo>
                  <a:cubicBezTo>
                    <a:pt x="30507" y="57310"/>
                    <a:pt x="29628" y="57269"/>
                    <a:pt x="28771" y="57331"/>
                  </a:cubicBezTo>
                  <a:cubicBezTo>
                    <a:pt x="27431" y="57415"/>
                    <a:pt x="26155" y="57101"/>
                    <a:pt x="24900" y="56725"/>
                  </a:cubicBezTo>
                  <a:cubicBezTo>
                    <a:pt x="24335" y="56306"/>
                    <a:pt x="23665" y="56348"/>
                    <a:pt x="22933" y="56285"/>
                  </a:cubicBezTo>
                  <a:close/>
                  <a:moveTo>
                    <a:pt x="9646" y="14856"/>
                  </a:moveTo>
                  <a:cubicBezTo>
                    <a:pt x="9207" y="14815"/>
                    <a:pt x="8956" y="14982"/>
                    <a:pt x="8684" y="15128"/>
                  </a:cubicBezTo>
                  <a:cubicBezTo>
                    <a:pt x="7115" y="15861"/>
                    <a:pt x="5608" y="16656"/>
                    <a:pt x="4143" y="17597"/>
                  </a:cubicBezTo>
                  <a:cubicBezTo>
                    <a:pt x="3307" y="18162"/>
                    <a:pt x="2511" y="18811"/>
                    <a:pt x="1842" y="19543"/>
                  </a:cubicBezTo>
                  <a:cubicBezTo>
                    <a:pt x="1444" y="19941"/>
                    <a:pt x="1235" y="20401"/>
                    <a:pt x="1235" y="20987"/>
                  </a:cubicBezTo>
                  <a:cubicBezTo>
                    <a:pt x="1235" y="21259"/>
                    <a:pt x="1256" y="21531"/>
                    <a:pt x="1256" y="21824"/>
                  </a:cubicBezTo>
                  <a:cubicBezTo>
                    <a:pt x="1256" y="22410"/>
                    <a:pt x="1570" y="22870"/>
                    <a:pt x="2051" y="23226"/>
                  </a:cubicBezTo>
                  <a:cubicBezTo>
                    <a:pt x="2511" y="23582"/>
                    <a:pt x="3035" y="23854"/>
                    <a:pt x="3641" y="23958"/>
                  </a:cubicBezTo>
                  <a:cubicBezTo>
                    <a:pt x="4604" y="24146"/>
                    <a:pt x="5566" y="24251"/>
                    <a:pt x="6550" y="24377"/>
                  </a:cubicBezTo>
                  <a:cubicBezTo>
                    <a:pt x="6905" y="24439"/>
                    <a:pt x="7240" y="24356"/>
                    <a:pt x="7596" y="24586"/>
                  </a:cubicBezTo>
                  <a:cubicBezTo>
                    <a:pt x="7721" y="24690"/>
                    <a:pt x="7952" y="24607"/>
                    <a:pt x="8161" y="24607"/>
                  </a:cubicBezTo>
                  <a:cubicBezTo>
                    <a:pt x="8851" y="24565"/>
                    <a:pt x="9500" y="24481"/>
                    <a:pt x="10169" y="24439"/>
                  </a:cubicBezTo>
                  <a:cubicBezTo>
                    <a:pt x="10379" y="24398"/>
                    <a:pt x="10630" y="24377"/>
                    <a:pt x="10839" y="24439"/>
                  </a:cubicBezTo>
                  <a:cubicBezTo>
                    <a:pt x="11153" y="24502"/>
                    <a:pt x="11425" y="24544"/>
                    <a:pt x="11718" y="24460"/>
                  </a:cubicBezTo>
                  <a:cubicBezTo>
                    <a:pt x="12011" y="24377"/>
                    <a:pt x="12304" y="24356"/>
                    <a:pt x="12680" y="24272"/>
                  </a:cubicBezTo>
                  <a:cubicBezTo>
                    <a:pt x="11592" y="22912"/>
                    <a:pt x="10902" y="21426"/>
                    <a:pt x="10358" y="19878"/>
                  </a:cubicBezTo>
                  <a:cubicBezTo>
                    <a:pt x="9730" y="18267"/>
                    <a:pt x="9605" y="16593"/>
                    <a:pt x="9646" y="14856"/>
                  </a:cubicBezTo>
                  <a:close/>
                  <a:moveTo>
                    <a:pt x="19041" y="43354"/>
                  </a:moveTo>
                  <a:cubicBezTo>
                    <a:pt x="19732" y="43752"/>
                    <a:pt x="20359" y="44024"/>
                    <a:pt x="21050" y="44129"/>
                  </a:cubicBezTo>
                  <a:cubicBezTo>
                    <a:pt x="21426" y="44170"/>
                    <a:pt x="21761" y="44254"/>
                    <a:pt x="22054" y="44547"/>
                  </a:cubicBezTo>
                  <a:cubicBezTo>
                    <a:pt x="22284" y="44756"/>
                    <a:pt x="22577" y="44861"/>
                    <a:pt x="22891" y="44861"/>
                  </a:cubicBezTo>
                  <a:cubicBezTo>
                    <a:pt x="23519" y="44882"/>
                    <a:pt x="24167" y="44924"/>
                    <a:pt x="24795" y="44965"/>
                  </a:cubicBezTo>
                  <a:cubicBezTo>
                    <a:pt x="24900" y="44965"/>
                    <a:pt x="25004" y="44903"/>
                    <a:pt x="25109" y="44861"/>
                  </a:cubicBezTo>
                  <a:cubicBezTo>
                    <a:pt x="25172" y="44673"/>
                    <a:pt x="25193" y="44526"/>
                    <a:pt x="25214" y="44338"/>
                  </a:cubicBezTo>
                  <a:cubicBezTo>
                    <a:pt x="25318" y="43396"/>
                    <a:pt x="25444" y="42455"/>
                    <a:pt x="25548" y="41513"/>
                  </a:cubicBezTo>
                  <a:cubicBezTo>
                    <a:pt x="25632" y="40864"/>
                    <a:pt x="25716" y="40174"/>
                    <a:pt x="25737" y="39525"/>
                  </a:cubicBezTo>
                  <a:cubicBezTo>
                    <a:pt x="25758" y="39002"/>
                    <a:pt x="25716" y="38479"/>
                    <a:pt x="25799" y="37935"/>
                  </a:cubicBezTo>
                  <a:cubicBezTo>
                    <a:pt x="25820" y="37831"/>
                    <a:pt x="25737" y="37663"/>
                    <a:pt x="25695" y="37538"/>
                  </a:cubicBezTo>
                  <a:cubicBezTo>
                    <a:pt x="24983" y="37517"/>
                    <a:pt x="24335" y="37579"/>
                    <a:pt x="23728" y="37893"/>
                  </a:cubicBezTo>
                  <a:cubicBezTo>
                    <a:pt x="22912" y="38312"/>
                    <a:pt x="22033" y="38584"/>
                    <a:pt x="21468" y="39400"/>
                  </a:cubicBezTo>
                  <a:cubicBezTo>
                    <a:pt x="21364" y="39525"/>
                    <a:pt x="21217" y="39609"/>
                    <a:pt x="21113" y="39735"/>
                  </a:cubicBezTo>
                  <a:cubicBezTo>
                    <a:pt x="20861" y="39965"/>
                    <a:pt x="20673" y="40216"/>
                    <a:pt x="20443" y="40488"/>
                  </a:cubicBezTo>
                  <a:cubicBezTo>
                    <a:pt x="20276" y="40697"/>
                    <a:pt x="20150" y="40948"/>
                    <a:pt x="19983" y="41178"/>
                  </a:cubicBezTo>
                  <a:cubicBezTo>
                    <a:pt x="19481" y="41827"/>
                    <a:pt x="19208" y="42538"/>
                    <a:pt x="19041" y="43354"/>
                  </a:cubicBezTo>
                  <a:close/>
                  <a:moveTo>
                    <a:pt x="42224" y="41136"/>
                  </a:moveTo>
                  <a:cubicBezTo>
                    <a:pt x="42957" y="41095"/>
                    <a:pt x="43375" y="40655"/>
                    <a:pt x="43857" y="40362"/>
                  </a:cubicBezTo>
                  <a:cubicBezTo>
                    <a:pt x="44380" y="40069"/>
                    <a:pt x="44882" y="39755"/>
                    <a:pt x="45363" y="39421"/>
                  </a:cubicBezTo>
                  <a:cubicBezTo>
                    <a:pt x="45823" y="39086"/>
                    <a:pt x="46367" y="38835"/>
                    <a:pt x="46744" y="38416"/>
                  </a:cubicBezTo>
                  <a:cubicBezTo>
                    <a:pt x="46681" y="38312"/>
                    <a:pt x="46681" y="38270"/>
                    <a:pt x="46660" y="38207"/>
                  </a:cubicBezTo>
                  <a:cubicBezTo>
                    <a:pt x="45991" y="37517"/>
                    <a:pt x="45300" y="36826"/>
                    <a:pt x="44610" y="36115"/>
                  </a:cubicBezTo>
                  <a:cubicBezTo>
                    <a:pt x="44505" y="36010"/>
                    <a:pt x="44401" y="35947"/>
                    <a:pt x="44275" y="35864"/>
                  </a:cubicBezTo>
                  <a:cubicBezTo>
                    <a:pt x="42936" y="34964"/>
                    <a:pt x="41534" y="34274"/>
                    <a:pt x="40048" y="33688"/>
                  </a:cubicBezTo>
                  <a:cubicBezTo>
                    <a:pt x="39860" y="33604"/>
                    <a:pt x="39672" y="33562"/>
                    <a:pt x="39483" y="33541"/>
                  </a:cubicBezTo>
                  <a:cubicBezTo>
                    <a:pt x="39421" y="33541"/>
                    <a:pt x="39316" y="33604"/>
                    <a:pt x="39191" y="33667"/>
                  </a:cubicBezTo>
                  <a:cubicBezTo>
                    <a:pt x="39881" y="34608"/>
                    <a:pt x="40383" y="35571"/>
                    <a:pt x="40634" y="36680"/>
                  </a:cubicBezTo>
                  <a:cubicBezTo>
                    <a:pt x="40697" y="36910"/>
                    <a:pt x="40823" y="37140"/>
                    <a:pt x="40927" y="37349"/>
                  </a:cubicBezTo>
                  <a:cubicBezTo>
                    <a:pt x="41011" y="37538"/>
                    <a:pt x="41116" y="37684"/>
                    <a:pt x="41157" y="37872"/>
                  </a:cubicBezTo>
                  <a:cubicBezTo>
                    <a:pt x="41408" y="38626"/>
                    <a:pt x="41639" y="39421"/>
                    <a:pt x="41869" y="40195"/>
                  </a:cubicBezTo>
                  <a:cubicBezTo>
                    <a:pt x="41973" y="40509"/>
                    <a:pt x="42078" y="40802"/>
                    <a:pt x="42224" y="41136"/>
                  </a:cubicBezTo>
                  <a:close/>
                  <a:moveTo>
                    <a:pt x="47204" y="77481"/>
                  </a:moveTo>
                  <a:cubicBezTo>
                    <a:pt x="47434" y="77481"/>
                    <a:pt x="47623" y="77502"/>
                    <a:pt x="47811" y="77439"/>
                  </a:cubicBezTo>
                  <a:cubicBezTo>
                    <a:pt x="48313" y="77334"/>
                    <a:pt x="48774" y="77230"/>
                    <a:pt x="49276" y="77083"/>
                  </a:cubicBezTo>
                  <a:cubicBezTo>
                    <a:pt x="50427" y="76707"/>
                    <a:pt x="51494" y="76163"/>
                    <a:pt x="52477" y="75430"/>
                  </a:cubicBezTo>
                  <a:cubicBezTo>
                    <a:pt x="53335" y="74782"/>
                    <a:pt x="53795" y="73966"/>
                    <a:pt x="53753" y="72836"/>
                  </a:cubicBezTo>
                  <a:cubicBezTo>
                    <a:pt x="53712" y="72292"/>
                    <a:pt x="53481" y="72041"/>
                    <a:pt x="52937" y="71999"/>
                  </a:cubicBezTo>
                  <a:lnTo>
                    <a:pt x="52519" y="71999"/>
                  </a:lnTo>
                  <a:cubicBezTo>
                    <a:pt x="50866" y="72166"/>
                    <a:pt x="49569" y="72898"/>
                    <a:pt x="48564" y="74259"/>
                  </a:cubicBezTo>
                  <a:cubicBezTo>
                    <a:pt x="48041" y="74991"/>
                    <a:pt x="47686" y="75807"/>
                    <a:pt x="47225" y="76581"/>
                  </a:cubicBezTo>
                  <a:cubicBezTo>
                    <a:pt x="47079" y="76853"/>
                    <a:pt x="47100" y="77104"/>
                    <a:pt x="47204" y="77481"/>
                  </a:cubicBezTo>
                  <a:close/>
                  <a:moveTo>
                    <a:pt x="27599" y="25486"/>
                  </a:moveTo>
                  <a:cubicBezTo>
                    <a:pt x="28227" y="25653"/>
                    <a:pt x="28666" y="25444"/>
                    <a:pt x="29001" y="25046"/>
                  </a:cubicBezTo>
                  <a:cubicBezTo>
                    <a:pt x="29461" y="24565"/>
                    <a:pt x="29880" y="24042"/>
                    <a:pt x="30298" y="23519"/>
                  </a:cubicBezTo>
                  <a:cubicBezTo>
                    <a:pt x="30570" y="23142"/>
                    <a:pt x="30863" y="22933"/>
                    <a:pt x="31365" y="23142"/>
                  </a:cubicBezTo>
                  <a:cubicBezTo>
                    <a:pt x="31574" y="23247"/>
                    <a:pt x="31867" y="23247"/>
                    <a:pt x="32097" y="23289"/>
                  </a:cubicBezTo>
                  <a:cubicBezTo>
                    <a:pt x="32244" y="23289"/>
                    <a:pt x="32432" y="23247"/>
                    <a:pt x="32558" y="23184"/>
                  </a:cubicBezTo>
                  <a:cubicBezTo>
                    <a:pt x="32976" y="22891"/>
                    <a:pt x="33374" y="22494"/>
                    <a:pt x="33478" y="22033"/>
                  </a:cubicBezTo>
                  <a:cubicBezTo>
                    <a:pt x="33604" y="21468"/>
                    <a:pt x="33918" y="21092"/>
                    <a:pt x="34273" y="20673"/>
                  </a:cubicBezTo>
                  <a:cubicBezTo>
                    <a:pt x="34336" y="20569"/>
                    <a:pt x="34483" y="20464"/>
                    <a:pt x="34315" y="20276"/>
                  </a:cubicBezTo>
                  <a:cubicBezTo>
                    <a:pt x="34169" y="20359"/>
                    <a:pt x="33981" y="20401"/>
                    <a:pt x="33813" y="20485"/>
                  </a:cubicBezTo>
                  <a:cubicBezTo>
                    <a:pt x="32621" y="21133"/>
                    <a:pt x="31365" y="21657"/>
                    <a:pt x="30047" y="22096"/>
                  </a:cubicBezTo>
                  <a:cubicBezTo>
                    <a:pt x="29084" y="22452"/>
                    <a:pt x="28122" y="22786"/>
                    <a:pt x="27159" y="23142"/>
                  </a:cubicBezTo>
                  <a:cubicBezTo>
                    <a:pt x="26783" y="23289"/>
                    <a:pt x="26385" y="23414"/>
                    <a:pt x="26113" y="23644"/>
                  </a:cubicBezTo>
                  <a:cubicBezTo>
                    <a:pt x="25904" y="23833"/>
                    <a:pt x="25716" y="23937"/>
                    <a:pt x="25444" y="23937"/>
                  </a:cubicBezTo>
                  <a:cubicBezTo>
                    <a:pt x="24356" y="24021"/>
                    <a:pt x="23330" y="24460"/>
                    <a:pt x="22284" y="24670"/>
                  </a:cubicBezTo>
                  <a:cubicBezTo>
                    <a:pt x="22159" y="24690"/>
                    <a:pt x="22054" y="24774"/>
                    <a:pt x="21929" y="24858"/>
                  </a:cubicBezTo>
                  <a:cubicBezTo>
                    <a:pt x="22494" y="25486"/>
                    <a:pt x="22138" y="26343"/>
                    <a:pt x="22494" y="27076"/>
                  </a:cubicBezTo>
                  <a:cubicBezTo>
                    <a:pt x="22619" y="26992"/>
                    <a:pt x="22786" y="26971"/>
                    <a:pt x="22870" y="26867"/>
                  </a:cubicBezTo>
                  <a:cubicBezTo>
                    <a:pt x="23100" y="26574"/>
                    <a:pt x="23414" y="26385"/>
                    <a:pt x="23749" y="26239"/>
                  </a:cubicBezTo>
                  <a:cubicBezTo>
                    <a:pt x="24398" y="25925"/>
                    <a:pt x="25004" y="25527"/>
                    <a:pt x="25548" y="25004"/>
                  </a:cubicBezTo>
                  <a:cubicBezTo>
                    <a:pt x="25841" y="24753"/>
                    <a:pt x="26155" y="24502"/>
                    <a:pt x="26469" y="24272"/>
                  </a:cubicBezTo>
                  <a:cubicBezTo>
                    <a:pt x="26971" y="23937"/>
                    <a:pt x="27390" y="24146"/>
                    <a:pt x="27494" y="24753"/>
                  </a:cubicBezTo>
                  <a:cubicBezTo>
                    <a:pt x="27515" y="24983"/>
                    <a:pt x="27536" y="25193"/>
                    <a:pt x="27599" y="25486"/>
                  </a:cubicBezTo>
                  <a:close/>
                  <a:moveTo>
                    <a:pt x="18644" y="74886"/>
                  </a:moveTo>
                  <a:cubicBezTo>
                    <a:pt x="17848" y="75221"/>
                    <a:pt x="17493" y="75870"/>
                    <a:pt x="17430" y="76707"/>
                  </a:cubicBezTo>
                  <a:cubicBezTo>
                    <a:pt x="17284" y="77816"/>
                    <a:pt x="17388" y="78883"/>
                    <a:pt x="17535" y="79992"/>
                  </a:cubicBezTo>
                  <a:cubicBezTo>
                    <a:pt x="17597" y="80745"/>
                    <a:pt x="17911" y="81373"/>
                    <a:pt x="18434" y="81917"/>
                  </a:cubicBezTo>
                  <a:cubicBezTo>
                    <a:pt x="18706" y="82210"/>
                    <a:pt x="19020" y="82335"/>
                    <a:pt x="19376" y="82377"/>
                  </a:cubicBezTo>
                  <a:cubicBezTo>
                    <a:pt x="19773" y="82419"/>
                    <a:pt x="19962" y="82314"/>
                    <a:pt x="20108" y="81958"/>
                  </a:cubicBezTo>
                  <a:cubicBezTo>
                    <a:pt x="20297" y="81519"/>
                    <a:pt x="20359" y="81059"/>
                    <a:pt x="20317" y="80577"/>
                  </a:cubicBezTo>
                  <a:cubicBezTo>
                    <a:pt x="20213" y="79343"/>
                    <a:pt x="20087" y="78129"/>
                    <a:pt x="20004" y="76895"/>
                  </a:cubicBezTo>
                  <a:cubicBezTo>
                    <a:pt x="19962" y="76351"/>
                    <a:pt x="19962" y="75786"/>
                    <a:pt x="19941" y="75221"/>
                  </a:cubicBezTo>
                  <a:cubicBezTo>
                    <a:pt x="19146" y="75137"/>
                    <a:pt x="19146" y="75137"/>
                    <a:pt x="18644" y="74886"/>
                  </a:cubicBezTo>
                  <a:close/>
                  <a:moveTo>
                    <a:pt x="15379" y="25904"/>
                  </a:moveTo>
                  <a:cubicBezTo>
                    <a:pt x="15882" y="26469"/>
                    <a:pt x="16488" y="26887"/>
                    <a:pt x="17074" y="27285"/>
                  </a:cubicBezTo>
                  <a:cubicBezTo>
                    <a:pt x="17535" y="27599"/>
                    <a:pt x="17974" y="27599"/>
                    <a:pt x="18392" y="27243"/>
                  </a:cubicBezTo>
                  <a:cubicBezTo>
                    <a:pt x="18727" y="26971"/>
                    <a:pt x="19062" y="26678"/>
                    <a:pt x="19355" y="26343"/>
                  </a:cubicBezTo>
                  <a:cubicBezTo>
                    <a:pt x="19753" y="25883"/>
                    <a:pt x="20171" y="25507"/>
                    <a:pt x="20715" y="25235"/>
                  </a:cubicBezTo>
                  <a:cubicBezTo>
                    <a:pt x="20820" y="25193"/>
                    <a:pt x="20924" y="25151"/>
                    <a:pt x="20820" y="24942"/>
                  </a:cubicBezTo>
                  <a:cubicBezTo>
                    <a:pt x="20338" y="24942"/>
                    <a:pt x="19857" y="24921"/>
                    <a:pt x="19355" y="24983"/>
                  </a:cubicBezTo>
                  <a:cubicBezTo>
                    <a:pt x="18497" y="25109"/>
                    <a:pt x="17639" y="25193"/>
                    <a:pt x="16760" y="25130"/>
                  </a:cubicBezTo>
                  <a:cubicBezTo>
                    <a:pt x="16342" y="25109"/>
                    <a:pt x="15923" y="25172"/>
                    <a:pt x="15568" y="25360"/>
                  </a:cubicBezTo>
                  <a:cubicBezTo>
                    <a:pt x="15505" y="25402"/>
                    <a:pt x="15484" y="25444"/>
                    <a:pt x="15442" y="25507"/>
                  </a:cubicBezTo>
                  <a:cubicBezTo>
                    <a:pt x="15400" y="25632"/>
                    <a:pt x="15400" y="25758"/>
                    <a:pt x="15379" y="25904"/>
                  </a:cubicBezTo>
                  <a:close/>
                  <a:moveTo>
                    <a:pt x="21259" y="45279"/>
                  </a:moveTo>
                  <a:cubicBezTo>
                    <a:pt x="20422" y="45928"/>
                    <a:pt x="20401" y="45991"/>
                    <a:pt x="20171" y="46890"/>
                  </a:cubicBezTo>
                  <a:cubicBezTo>
                    <a:pt x="20108" y="47142"/>
                    <a:pt x="20066" y="47393"/>
                    <a:pt x="19983" y="47623"/>
                  </a:cubicBezTo>
                  <a:cubicBezTo>
                    <a:pt x="19732" y="48313"/>
                    <a:pt x="19878" y="48962"/>
                    <a:pt x="20108" y="49590"/>
                  </a:cubicBezTo>
                  <a:cubicBezTo>
                    <a:pt x="20255" y="49924"/>
                    <a:pt x="20464" y="50280"/>
                    <a:pt x="20882" y="50406"/>
                  </a:cubicBezTo>
                  <a:cubicBezTo>
                    <a:pt x="21426" y="48836"/>
                    <a:pt x="21949" y="47309"/>
                    <a:pt x="22452" y="45802"/>
                  </a:cubicBezTo>
                  <a:cubicBezTo>
                    <a:pt x="22473" y="45740"/>
                    <a:pt x="22410" y="45698"/>
                    <a:pt x="22389" y="45593"/>
                  </a:cubicBezTo>
                  <a:cubicBezTo>
                    <a:pt x="22054" y="45447"/>
                    <a:pt x="21657" y="45363"/>
                    <a:pt x="21259" y="45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74"/>
            <p:cNvSpPr/>
            <p:nvPr/>
          </p:nvSpPr>
          <p:spPr>
            <a:xfrm>
              <a:off x="6581050" y="2510350"/>
              <a:ext cx="226525" cy="207175"/>
            </a:xfrm>
            <a:custGeom>
              <a:avLst/>
              <a:gdLst/>
              <a:ahLst/>
              <a:cxnLst/>
              <a:rect l="l" t="t" r="r" b="b"/>
              <a:pathLst>
                <a:path w="9061" h="8287" extrusionOk="0">
                  <a:moveTo>
                    <a:pt x="9019" y="4248"/>
                  </a:moveTo>
                  <a:cubicBezTo>
                    <a:pt x="8517" y="4520"/>
                    <a:pt x="8098" y="4897"/>
                    <a:pt x="7659" y="5273"/>
                  </a:cubicBezTo>
                  <a:cubicBezTo>
                    <a:pt x="6383" y="6403"/>
                    <a:pt x="5023" y="7408"/>
                    <a:pt x="3349" y="7910"/>
                  </a:cubicBezTo>
                  <a:cubicBezTo>
                    <a:pt x="2763" y="8077"/>
                    <a:pt x="2135" y="8140"/>
                    <a:pt x="1528" y="8224"/>
                  </a:cubicBezTo>
                  <a:cubicBezTo>
                    <a:pt x="942" y="8286"/>
                    <a:pt x="545" y="7931"/>
                    <a:pt x="377" y="7366"/>
                  </a:cubicBezTo>
                  <a:cubicBezTo>
                    <a:pt x="357" y="7240"/>
                    <a:pt x="357" y="7073"/>
                    <a:pt x="336" y="6947"/>
                  </a:cubicBezTo>
                  <a:cubicBezTo>
                    <a:pt x="252" y="6278"/>
                    <a:pt x="147" y="5608"/>
                    <a:pt x="43" y="4960"/>
                  </a:cubicBezTo>
                  <a:cubicBezTo>
                    <a:pt x="1" y="4541"/>
                    <a:pt x="64" y="4227"/>
                    <a:pt x="482" y="3976"/>
                  </a:cubicBezTo>
                  <a:cubicBezTo>
                    <a:pt x="880" y="3767"/>
                    <a:pt x="1214" y="3537"/>
                    <a:pt x="1696" y="3453"/>
                  </a:cubicBezTo>
                  <a:cubicBezTo>
                    <a:pt x="2114" y="3390"/>
                    <a:pt x="2533" y="3139"/>
                    <a:pt x="2930" y="2930"/>
                  </a:cubicBezTo>
                  <a:cubicBezTo>
                    <a:pt x="3893" y="2407"/>
                    <a:pt x="4730" y="1737"/>
                    <a:pt x="5567" y="1026"/>
                  </a:cubicBezTo>
                  <a:cubicBezTo>
                    <a:pt x="5880" y="775"/>
                    <a:pt x="6194" y="482"/>
                    <a:pt x="6529" y="210"/>
                  </a:cubicBezTo>
                  <a:cubicBezTo>
                    <a:pt x="6822" y="1"/>
                    <a:pt x="7136" y="1"/>
                    <a:pt x="7345" y="294"/>
                  </a:cubicBezTo>
                  <a:cubicBezTo>
                    <a:pt x="8203" y="1423"/>
                    <a:pt x="8872" y="2616"/>
                    <a:pt x="9040" y="4060"/>
                  </a:cubicBezTo>
                  <a:cubicBezTo>
                    <a:pt x="9061" y="4102"/>
                    <a:pt x="9040" y="4144"/>
                    <a:pt x="9019" y="4248"/>
                  </a:cubicBezTo>
                  <a:close/>
                  <a:moveTo>
                    <a:pt x="8015" y="3830"/>
                  </a:moveTo>
                  <a:cubicBezTo>
                    <a:pt x="7868" y="2783"/>
                    <a:pt x="7366" y="1758"/>
                    <a:pt x="6759" y="1193"/>
                  </a:cubicBezTo>
                  <a:cubicBezTo>
                    <a:pt x="6550" y="1361"/>
                    <a:pt x="6341" y="1549"/>
                    <a:pt x="6131" y="1716"/>
                  </a:cubicBezTo>
                  <a:cubicBezTo>
                    <a:pt x="5608" y="2135"/>
                    <a:pt x="5106" y="2574"/>
                    <a:pt x="4562" y="2972"/>
                  </a:cubicBezTo>
                  <a:cubicBezTo>
                    <a:pt x="3600" y="3662"/>
                    <a:pt x="2595" y="4248"/>
                    <a:pt x="1424" y="4478"/>
                  </a:cubicBezTo>
                  <a:cubicBezTo>
                    <a:pt x="1340" y="4520"/>
                    <a:pt x="1277" y="4562"/>
                    <a:pt x="1193" y="4583"/>
                  </a:cubicBezTo>
                  <a:cubicBezTo>
                    <a:pt x="1005" y="5022"/>
                    <a:pt x="1173" y="5483"/>
                    <a:pt x="1214" y="5922"/>
                  </a:cubicBezTo>
                  <a:cubicBezTo>
                    <a:pt x="1277" y="6341"/>
                    <a:pt x="1173" y="6801"/>
                    <a:pt x="1507" y="7177"/>
                  </a:cubicBezTo>
                  <a:cubicBezTo>
                    <a:pt x="1968" y="7240"/>
                    <a:pt x="2386" y="7136"/>
                    <a:pt x="2805" y="6926"/>
                  </a:cubicBezTo>
                  <a:cubicBezTo>
                    <a:pt x="3202" y="6738"/>
                    <a:pt x="3642" y="6571"/>
                    <a:pt x="4060" y="6508"/>
                  </a:cubicBezTo>
                  <a:cubicBezTo>
                    <a:pt x="4458" y="6424"/>
                    <a:pt x="4813" y="6236"/>
                    <a:pt x="5148" y="6048"/>
                  </a:cubicBezTo>
                  <a:cubicBezTo>
                    <a:pt x="6194" y="5420"/>
                    <a:pt x="7073" y="4625"/>
                    <a:pt x="8015" y="3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74"/>
            <p:cNvSpPr/>
            <p:nvPr/>
          </p:nvSpPr>
          <p:spPr>
            <a:xfrm>
              <a:off x="6694575" y="2867100"/>
              <a:ext cx="237500" cy="181550"/>
            </a:xfrm>
            <a:custGeom>
              <a:avLst/>
              <a:gdLst/>
              <a:ahLst/>
              <a:cxnLst/>
              <a:rect l="l" t="t" r="r" b="b"/>
              <a:pathLst>
                <a:path w="9500" h="7262" extrusionOk="0">
                  <a:moveTo>
                    <a:pt x="3976" y="7261"/>
                  </a:moveTo>
                  <a:cubicBezTo>
                    <a:pt x="3557" y="7240"/>
                    <a:pt x="3139" y="7261"/>
                    <a:pt x="2720" y="7219"/>
                  </a:cubicBezTo>
                  <a:cubicBezTo>
                    <a:pt x="1904" y="7115"/>
                    <a:pt x="1235" y="6738"/>
                    <a:pt x="795" y="6047"/>
                  </a:cubicBezTo>
                  <a:cubicBezTo>
                    <a:pt x="607" y="5755"/>
                    <a:pt x="398" y="5483"/>
                    <a:pt x="230" y="5190"/>
                  </a:cubicBezTo>
                  <a:cubicBezTo>
                    <a:pt x="147" y="5064"/>
                    <a:pt x="84" y="4918"/>
                    <a:pt x="63" y="4729"/>
                  </a:cubicBezTo>
                  <a:cubicBezTo>
                    <a:pt x="0" y="4541"/>
                    <a:pt x="126" y="4311"/>
                    <a:pt x="293" y="4227"/>
                  </a:cubicBezTo>
                  <a:cubicBezTo>
                    <a:pt x="482" y="4164"/>
                    <a:pt x="628" y="4185"/>
                    <a:pt x="754" y="4311"/>
                  </a:cubicBezTo>
                  <a:cubicBezTo>
                    <a:pt x="1005" y="4562"/>
                    <a:pt x="1235" y="4855"/>
                    <a:pt x="1444" y="5148"/>
                  </a:cubicBezTo>
                  <a:cubicBezTo>
                    <a:pt x="1967" y="5943"/>
                    <a:pt x="2678" y="6194"/>
                    <a:pt x="3578" y="6173"/>
                  </a:cubicBezTo>
                  <a:cubicBezTo>
                    <a:pt x="4603" y="6131"/>
                    <a:pt x="5419" y="5755"/>
                    <a:pt x="6047" y="4939"/>
                  </a:cubicBezTo>
                  <a:cubicBezTo>
                    <a:pt x="6298" y="4562"/>
                    <a:pt x="6591" y="4227"/>
                    <a:pt x="6800" y="3830"/>
                  </a:cubicBezTo>
                  <a:cubicBezTo>
                    <a:pt x="7303" y="2972"/>
                    <a:pt x="7763" y="2093"/>
                    <a:pt x="8265" y="1193"/>
                  </a:cubicBezTo>
                  <a:cubicBezTo>
                    <a:pt x="8453" y="858"/>
                    <a:pt x="8663" y="524"/>
                    <a:pt x="8893" y="231"/>
                  </a:cubicBezTo>
                  <a:cubicBezTo>
                    <a:pt x="9081" y="1"/>
                    <a:pt x="9416" y="105"/>
                    <a:pt x="9479" y="377"/>
                  </a:cubicBezTo>
                  <a:cubicBezTo>
                    <a:pt x="9500" y="586"/>
                    <a:pt x="9479" y="838"/>
                    <a:pt x="9416" y="1047"/>
                  </a:cubicBezTo>
                  <a:cubicBezTo>
                    <a:pt x="9332" y="1319"/>
                    <a:pt x="9186" y="1612"/>
                    <a:pt x="9060" y="1884"/>
                  </a:cubicBezTo>
                  <a:cubicBezTo>
                    <a:pt x="8537" y="3055"/>
                    <a:pt x="7909" y="4185"/>
                    <a:pt x="7177" y="5231"/>
                  </a:cubicBezTo>
                  <a:cubicBezTo>
                    <a:pt x="6989" y="5483"/>
                    <a:pt x="6759" y="5755"/>
                    <a:pt x="6508" y="5985"/>
                  </a:cubicBezTo>
                  <a:cubicBezTo>
                    <a:pt x="5817" y="6780"/>
                    <a:pt x="4980" y="7156"/>
                    <a:pt x="3976" y="7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74"/>
            <p:cNvSpPr/>
            <p:nvPr/>
          </p:nvSpPr>
          <p:spPr>
            <a:xfrm>
              <a:off x="6894925" y="2751500"/>
              <a:ext cx="43425" cy="50775"/>
            </a:xfrm>
            <a:custGeom>
              <a:avLst/>
              <a:gdLst/>
              <a:ahLst/>
              <a:cxnLst/>
              <a:rect l="l" t="t" r="r" b="b"/>
              <a:pathLst>
                <a:path w="1737" h="2031" extrusionOk="0">
                  <a:moveTo>
                    <a:pt x="1193" y="21"/>
                  </a:moveTo>
                  <a:cubicBezTo>
                    <a:pt x="1527" y="440"/>
                    <a:pt x="1737" y="796"/>
                    <a:pt x="1716" y="1277"/>
                  </a:cubicBezTo>
                  <a:cubicBezTo>
                    <a:pt x="1695" y="1612"/>
                    <a:pt x="1507" y="1821"/>
                    <a:pt x="1172" y="1925"/>
                  </a:cubicBezTo>
                  <a:cubicBezTo>
                    <a:pt x="858" y="2030"/>
                    <a:pt x="565" y="1925"/>
                    <a:pt x="418" y="1612"/>
                  </a:cubicBezTo>
                  <a:cubicBezTo>
                    <a:pt x="314" y="1423"/>
                    <a:pt x="209" y="1214"/>
                    <a:pt x="146" y="1005"/>
                  </a:cubicBezTo>
                  <a:cubicBezTo>
                    <a:pt x="0" y="440"/>
                    <a:pt x="251" y="42"/>
                    <a:pt x="879" y="0"/>
                  </a:cubicBezTo>
                  <a:cubicBezTo>
                    <a:pt x="963" y="0"/>
                    <a:pt x="1067" y="21"/>
                    <a:pt x="1193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74"/>
            <p:cNvSpPr/>
            <p:nvPr/>
          </p:nvSpPr>
          <p:spPr>
            <a:xfrm>
              <a:off x="6646975" y="2888025"/>
              <a:ext cx="43950" cy="45000"/>
            </a:xfrm>
            <a:custGeom>
              <a:avLst/>
              <a:gdLst/>
              <a:ahLst/>
              <a:cxnLst/>
              <a:rect l="l" t="t" r="r" b="b"/>
              <a:pathLst>
                <a:path w="1758" h="1800" extrusionOk="0">
                  <a:moveTo>
                    <a:pt x="1716" y="817"/>
                  </a:moveTo>
                  <a:cubicBezTo>
                    <a:pt x="1758" y="1130"/>
                    <a:pt x="1695" y="1402"/>
                    <a:pt x="1444" y="1570"/>
                  </a:cubicBezTo>
                  <a:cubicBezTo>
                    <a:pt x="1151" y="1758"/>
                    <a:pt x="816" y="1800"/>
                    <a:pt x="461" y="1612"/>
                  </a:cubicBezTo>
                  <a:cubicBezTo>
                    <a:pt x="126" y="1465"/>
                    <a:pt x="0" y="984"/>
                    <a:pt x="230" y="670"/>
                  </a:cubicBezTo>
                  <a:cubicBezTo>
                    <a:pt x="419" y="461"/>
                    <a:pt x="649" y="293"/>
                    <a:pt x="879" y="189"/>
                  </a:cubicBezTo>
                  <a:cubicBezTo>
                    <a:pt x="1235" y="1"/>
                    <a:pt x="1549" y="189"/>
                    <a:pt x="1674" y="565"/>
                  </a:cubicBezTo>
                  <a:cubicBezTo>
                    <a:pt x="1695" y="649"/>
                    <a:pt x="1695" y="733"/>
                    <a:pt x="1716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87" name="Google Shape;2287;p74"/>
          <p:cNvGrpSpPr/>
          <p:nvPr/>
        </p:nvGrpSpPr>
        <p:grpSpPr>
          <a:xfrm>
            <a:off x="3550013" y="2542566"/>
            <a:ext cx="5165876" cy="3916217"/>
            <a:chOff x="4211406" y="1267963"/>
            <a:chExt cx="3874407" cy="2937163"/>
          </a:xfrm>
        </p:grpSpPr>
        <p:sp>
          <p:nvSpPr>
            <p:cNvPr id="2288" name="Google Shape;2288;p74"/>
            <p:cNvSpPr/>
            <p:nvPr/>
          </p:nvSpPr>
          <p:spPr>
            <a:xfrm>
              <a:off x="6116888" y="2798550"/>
              <a:ext cx="543000" cy="844825"/>
            </a:xfrm>
            <a:custGeom>
              <a:avLst/>
              <a:gdLst/>
              <a:ahLst/>
              <a:cxnLst/>
              <a:rect l="l" t="t" r="r" b="b"/>
              <a:pathLst>
                <a:path w="21720" h="33793" extrusionOk="0">
                  <a:moveTo>
                    <a:pt x="21614" y="33457"/>
                  </a:moveTo>
                  <a:cubicBezTo>
                    <a:pt x="21280" y="33520"/>
                    <a:pt x="21029" y="33520"/>
                    <a:pt x="20777" y="33374"/>
                  </a:cubicBezTo>
                  <a:cubicBezTo>
                    <a:pt x="20652" y="33332"/>
                    <a:pt x="20485" y="33311"/>
                    <a:pt x="20338" y="33311"/>
                  </a:cubicBezTo>
                  <a:lnTo>
                    <a:pt x="17953" y="33311"/>
                  </a:lnTo>
                  <a:cubicBezTo>
                    <a:pt x="17827" y="33311"/>
                    <a:pt x="17660" y="33311"/>
                    <a:pt x="17555" y="33353"/>
                  </a:cubicBezTo>
                  <a:cubicBezTo>
                    <a:pt x="17262" y="33520"/>
                    <a:pt x="16990" y="33478"/>
                    <a:pt x="16676" y="33478"/>
                  </a:cubicBezTo>
                  <a:lnTo>
                    <a:pt x="14626" y="33478"/>
                  </a:lnTo>
                  <a:cubicBezTo>
                    <a:pt x="14396" y="33478"/>
                    <a:pt x="14187" y="33541"/>
                    <a:pt x="13956" y="33562"/>
                  </a:cubicBezTo>
                  <a:cubicBezTo>
                    <a:pt x="13789" y="33583"/>
                    <a:pt x="13601" y="33625"/>
                    <a:pt x="13454" y="33625"/>
                  </a:cubicBezTo>
                  <a:lnTo>
                    <a:pt x="11697" y="33625"/>
                  </a:lnTo>
                  <a:cubicBezTo>
                    <a:pt x="11508" y="33625"/>
                    <a:pt x="11299" y="33646"/>
                    <a:pt x="11153" y="33688"/>
                  </a:cubicBezTo>
                  <a:cubicBezTo>
                    <a:pt x="10839" y="33792"/>
                    <a:pt x="10525" y="33792"/>
                    <a:pt x="10211" y="33771"/>
                  </a:cubicBezTo>
                  <a:cubicBezTo>
                    <a:pt x="10002" y="33750"/>
                    <a:pt x="9793" y="33729"/>
                    <a:pt x="9583" y="33729"/>
                  </a:cubicBezTo>
                  <a:lnTo>
                    <a:pt x="5754" y="33729"/>
                  </a:lnTo>
                  <a:cubicBezTo>
                    <a:pt x="5503" y="33729"/>
                    <a:pt x="5231" y="33729"/>
                    <a:pt x="4980" y="33646"/>
                  </a:cubicBezTo>
                  <a:cubicBezTo>
                    <a:pt x="4792" y="33583"/>
                    <a:pt x="4604" y="33583"/>
                    <a:pt x="4415" y="33583"/>
                  </a:cubicBezTo>
                  <a:cubicBezTo>
                    <a:pt x="4080" y="33583"/>
                    <a:pt x="3746" y="33625"/>
                    <a:pt x="3411" y="33625"/>
                  </a:cubicBezTo>
                  <a:cubicBezTo>
                    <a:pt x="3181" y="33625"/>
                    <a:pt x="2909" y="33583"/>
                    <a:pt x="2679" y="33562"/>
                  </a:cubicBezTo>
                  <a:cubicBezTo>
                    <a:pt x="2574" y="33562"/>
                    <a:pt x="2490" y="33499"/>
                    <a:pt x="2386" y="33541"/>
                  </a:cubicBezTo>
                  <a:cubicBezTo>
                    <a:pt x="1883" y="33646"/>
                    <a:pt x="1528" y="33353"/>
                    <a:pt x="1130" y="33081"/>
                  </a:cubicBezTo>
                  <a:cubicBezTo>
                    <a:pt x="921" y="32955"/>
                    <a:pt x="754" y="32767"/>
                    <a:pt x="649" y="32516"/>
                  </a:cubicBezTo>
                  <a:cubicBezTo>
                    <a:pt x="523" y="32139"/>
                    <a:pt x="377" y="31784"/>
                    <a:pt x="398" y="31365"/>
                  </a:cubicBezTo>
                  <a:cubicBezTo>
                    <a:pt x="419" y="31030"/>
                    <a:pt x="398" y="30675"/>
                    <a:pt x="398" y="30340"/>
                  </a:cubicBezTo>
                  <a:cubicBezTo>
                    <a:pt x="398" y="30026"/>
                    <a:pt x="398" y="29754"/>
                    <a:pt x="272" y="29461"/>
                  </a:cubicBezTo>
                  <a:cubicBezTo>
                    <a:pt x="230" y="29419"/>
                    <a:pt x="230" y="29377"/>
                    <a:pt x="230" y="29356"/>
                  </a:cubicBezTo>
                  <a:cubicBezTo>
                    <a:pt x="168" y="28247"/>
                    <a:pt x="0" y="27180"/>
                    <a:pt x="189" y="26092"/>
                  </a:cubicBezTo>
                  <a:cubicBezTo>
                    <a:pt x="293" y="25423"/>
                    <a:pt x="272" y="24774"/>
                    <a:pt x="230" y="24084"/>
                  </a:cubicBezTo>
                  <a:cubicBezTo>
                    <a:pt x="189" y="23226"/>
                    <a:pt x="168" y="22347"/>
                    <a:pt x="293" y="21468"/>
                  </a:cubicBezTo>
                  <a:cubicBezTo>
                    <a:pt x="335" y="21154"/>
                    <a:pt x="335" y="20820"/>
                    <a:pt x="335" y="20506"/>
                  </a:cubicBezTo>
                  <a:cubicBezTo>
                    <a:pt x="335" y="19773"/>
                    <a:pt x="293" y="19062"/>
                    <a:pt x="440" y="18372"/>
                  </a:cubicBezTo>
                  <a:cubicBezTo>
                    <a:pt x="523" y="17911"/>
                    <a:pt x="628" y="17472"/>
                    <a:pt x="712" y="17032"/>
                  </a:cubicBezTo>
                  <a:cubicBezTo>
                    <a:pt x="754" y="16802"/>
                    <a:pt x="816" y="16593"/>
                    <a:pt x="816" y="16342"/>
                  </a:cubicBezTo>
                  <a:cubicBezTo>
                    <a:pt x="816" y="16007"/>
                    <a:pt x="858" y="15693"/>
                    <a:pt x="942" y="15400"/>
                  </a:cubicBezTo>
                  <a:cubicBezTo>
                    <a:pt x="1067" y="14961"/>
                    <a:pt x="1151" y="14522"/>
                    <a:pt x="1130" y="14082"/>
                  </a:cubicBezTo>
                  <a:cubicBezTo>
                    <a:pt x="1109" y="13601"/>
                    <a:pt x="1151" y="13162"/>
                    <a:pt x="1235" y="12722"/>
                  </a:cubicBezTo>
                  <a:cubicBezTo>
                    <a:pt x="1381" y="11906"/>
                    <a:pt x="1528" y="11069"/>
                    <a:pt x="1674" y="10253"/>
                  </a:cubicBezTo>
                  <a:cubicBezTo>
                    <a:pt x="1737" y="9960"/>
                    <a:pt x="1800" y="9646"/>
                    <a:pt x="1946" y="9395"/>
                  </a:cubicBezTo>
                  <a:cubicBezTo>
                    <a:pt x="2260" y="8747"/>
                    <a:pt x="2386" y="8035"/>
                    <a:pt x="2511" y="7324"/>
                  </a:cubicBezTo>
                  <a:cubicBezTo>
                    <a:pt x="2595" y="6884"/>
                    <a:pt x="2720" y="6487"/>
                    <a:pt x="2909" y="6089"/>
                  </a:cubicBezTo>
                  <a:cubicBezTo>
                    <a:pt x="3034" y="5775"/>
                    <a:pt x="3160" y="5462"/>
                    <a:pt x="3327" y="5148"/>
                  </a:cubicBezTo>
                  <a:cubicBezTo>
                    <a:pt x="3432" y="4939"/>
                    <a:pt x="3536" y="4771"/>
                    <a:pt x="3641" y="4562"/>
                  </a:cubicBezTo>
                  <a:cubicBezTo>
                    <a:pt x="3725" y="4395"/>
                    <a:pt x="3787" y="4269"/>
                    <a:pt x="3892" y="4102"/>
                  </a:cubicBezTo>
                  <a:cubicBezTo>
                    <a:pt x="4311" y="3348"/>
                    <a:pt x="4771" y="2595"/>
                    <a:pt x="5315" y="1905"/>
                  </a:cubicBezTo>
                  <a:cubicBezTo>
                    <a:pt x="5420" y="1779"/>
                    <a:pt x="5545" y="1654"/>
                    <a:pt x="5650" y="1528"/>
                  </a:cubicBezTo>
                  <a:cubicBezTo>
                    <a:pt x="6759" y="273"/>
                    <a:pt x="8161" y="1"/>
                    <a:pt x="9709" y="314"/>
                  </a:cubicBezTo>
                  <a:cubicBezTo>
                    <a:pt x="10483" y="482"/>
                    <a:pt x="11194" y="838"/>
                    <a:pt x="11885" y="1319"/>
                  </a:cubicBezTo>
                  <a:cubicBezTo>
                    <a:pt x="12785" y="1946"/>
                    <a:pt x="13601" y="2700"/>
                    <a:pt x="14312" y="3516"/>
                  </a:cubicBezTo>
                  <a:cubicBezTo>
                    <a:pt x="15044" y="4353"/>
                    <a:pt x="15672" y="5231"/>
                    <a:pt x="16237" y="6173"/>
                  </a:cubicBezTo>
                  <a:cubicBezTo>
                    <a:pt x="16844" y="7198"/>
                    <a:pt x="17388" y="8224"/>
                    <a:pt x="17890" y="9291"/>
                  </a:cubicBezTo>
                  <a:cubicBezTo>
                    <a:pt x="18371" y="10274"/>
                    <a:pt x="18811" y="11278"/>
                    <a:pt x="19208" y="12325"/>
                  </a:cubicBezTo>
                  <a:cubicBezTo>
                    <a:pt x="19773" y="13894"/>
                    <a:pt x="20254" y="15484"/>
                    <a:pt x="20568" y="17137"/>
                  </a:cubicBezTo>
                  <a:cubicBezTo>
                    <a:pt x="20589" y="17263"/>
                    <a:pt x="20631" y="17388"/>
                    <a:pt x="20610" y="17535"/>
                  </a:cubicBezTo>
                  <a:cubicBezTo>
                    <a:pt x="20485" y="18016"/>
                    <a:pt x="20631" y="18497"/>
                    <a:pt x="20736" y="18957"/>
                  </a:cubicBezTo>
                  <a:cubicBezTo>
                    <a:pt x="20777" y="19125"/>
                    <a:pt x="20777" y="19271"/>
                    <a:pt x="20798" y="19418"/>
                  </a:cubicBezTo>
                  <a:cubicBezTo>
                    <a:pt x="20903" y="20004"/>
                    <a:pt x="21008" y="20610"/>
                    <a:pt x="21133" y="21196"/>
                  </a:cubicBezTo>
                  <a:cubicBezTo>
                    <a:pt x="21217" y="21552"/>
                    <a:pt x="21301" y="21887"/>
                    <a:pt x="21259" y="22263"/>
                  </a:cubicBezTo>
                  <a:cubicBezTo>
                    <a:pt x="21259" y="22452"/>
                    <a:pt x="21259" y="22661"/>
                    <a:pt x="21321" y="22828"/>
                  </a:cubicBezTo>
                  <a:cubicBezTo>
                    <a:pt x="21426" y="23205"/>
                    <a:pt x="21426" y="23540"/>
                    <a:pt x="21426" y="23916"/>
                  </a:cubicBezTo>
                  <a:cubicBezTo>
                    <a:pt x="21426" y="24377"/>
                    <a:pt x="21447" y="24858"/>
                    <a:pt x="21510" y="25318"/>
                  </a:cubicBezTo>
                  <a:cubicBezTo>
                    <a:pt x="21552" y="25904"/>
                    <a:pt x="21552" y="26448"/>
                    <a:pt x="21552" y="27013"/>
                  </a:cubicBezTo>
                  <a:cubicBezTo>
                    <a:pt x="21552" y="27264"/>
                    <a:pt x="21531" y="27473"/>
                    <a:pt x="21656" y="27683"/>
                  </a:cubicBezTo>
                  <a:cubicBezTo>
                    <a:pt x="21719" y="27745"/>
                    <a:pt x="21719" y="27892"/>
                    <a:pt x="21719" y="28017"/>
                  </a:cubicBezTo>
                  <a:cubicBezTo>
                    <a:pt x="21719" y="29733"/>
                    <a:pt x="21677" y="31470"/>
                    <a:pt x="21677" y="33185"/>
                  </a:cubicBezTo>
                  <a:cubicBezTo>
                    <a:pt x="21656" y="33248"/>
                    <a:pt x="21635" y="33332"/>
                    <a:pt x="21614" y="33457"/>
                  </a:cubicBezTo>
                  <a:close/>
                  <a:moveTo>
                    <a:pt x="12408" y="10713"/>
                  </a:moveTo>
                  <a:cubicBezTo>
                    <a:pt x="12492" y="10107"/>
                    <a:pt x="12324" y="9605"/>
                    <a:pt x="12073" y="9102"/>
                  </a:cubicBezTo>
                  <a:cubicBezTo>
                    <a:pt x="12010" y="8998"/>
                    <a:pt x="11969" y="8872"/>
                    <a:pt x="11906" y="8747"/>
                  </a:cubicBezTo>
                  <a:cubicBezTo>
                    <a:pt x="11801" y="8454"/>
                    <a:pt x="11613" y="8224"/>
                    <a:pt x="11362" y="8119"/>
                  </a:cubicBezTo>
                  <a:cubicBezTo>
                    <a:pt x="11006" y="7952"/>
                    <a:pt x="10692" y="7742"/>
                    <a:pt x="10378" y="7533"/>
                  </a:cubicBezTo>
                  <a:cubicBezTo>
                    <a:pt x="10253" y="7470"/>
                    <a:pt x="10127" y="7408"/>
                    <a:pt x="10002" y="7303"/>
                  </a:cubicBezTo>
                  <a:cubicBezTo>
                    <a:pt x="9813" y="7198"/>
                    <a:pt x="9646" y="7177"/>
                    <a:pt x="9437" y="7219"/>
                  </a:cubicBezTo>
                  <a:cubicBezTo>
                    <a:pt x="9186" y="7303"/>
                    <a:pt x="8914" y="7366"/>
                    <a:pt x="8684" y="7470"/>
                  </a:cubicBezTo>
                  <a:cubicBezTo>
                    <a:pt x="8349" y="7617"/>
                    <a:pt x="7972" y="7742"/>
                    <a:pt x="7700" y="8014"/>
                  </a:cubicBezTo>
                  <a:cubicBezTo>
                    <a:pt x="7303" y="8349"/>
                    <a:pt x="6989" y="8768"/>
                    <a:pt x="6717" y="9186"/>
                  </a:cubicBezTo>
                  <a:cubicBezTo>
                    <a:pt x="6570" y="9416"/>
                    <a:pt x="6487" y="9688"/>
                    <a:pt x="6487" y="10002"/>
                  </a:cubicBezTo>
                  <a:lnTo>
                    <a:pt x="6487" y="11195"/>
                  </a:lnTo>
                  <a:cubicBezTo>
                    <a:pt x="6487" y="11383"/>
                    <a:pt x="6528" y="11592"/>
                    <a:pt x="6591" y="11760"/>
                  </a:cubicBezTo>
                  <a:cubicBezTo>
                    <a:pt x="6780" y="12136"/>
                    <a:pt x="7010" y="12513"/>
                    <a:pt x="7324" y="12827"/>
                  </a:cubicBezTo>
                  <a:cubicBezTo>
                    <a:pt x="7428" y="12910"/>
                    <a:pt x="7533" y="13015"/>
                    <a:pt x="7637" y="13057"/>
                  </a:cubicBezTo>
                  <a:cubicBezTo>
                    <a:pt x="7951" y="13162"/>
                    <a:pt x="8244" y="13287"/>
                    <a:pt x="8495" y="13475"/>
                  </a:cubicBezTo>
                  <a:cubicBezTo>
                    <a:pt x="8579" y="13538"/>
                    <a:pt x="8684" y="13559"/>
                    <a:pt x="8767" y="13559"/>
                  </a:cubicBezTo>
                  <a:cubicBezTo>
                    <a:pt x="9521" y="13643"/>
                    <a:pt x="10232" y="13496"/>
                    <a:pt x="10902" y="13182"/>
                  </a:cubicBezTo>
                  <a:cubicBezTo>
                    <a:pt x="10985" y="13162"/>
                    <a:pt x="11048" y="13120"/>
                    <a:pt x="11090" y="13057"/>
                  </a:cubicBezTo>
                  <a:cubicBezTo>
                    <a:pt x="11362" y="12806"/>
                    <a:pt x="11613" y="12555"/>
                    <a:pt x="11822" y="12283"/>
                  </a:cubicBezTo>
                  <a:cubicBezTo>
                    <a:pt x="12282" y="11781"/>
                    <a:pt x="12554" y="11278"/>
                    <a:pt x="12408" y="107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74"/>
            <p:cNvSpPr/>
            <p:nvPr/>
          </p:nvSpPr>
          <p:spPr>
            <a:xfrm>
              <a:off x="6956438" y="1783750"/>
              <a:ext cx="635575" cy="472900"/>
            </a:xfrm>
            <a:custGeom>
              <a:avLst/>
              <a:gdLst/>
              <a:ahLst/>
              <a:cxnLst/>
              <a:rect l="l" t="t" r="r" b="b"/>
              <a:pathLst>
                <a:path w="25423" h="18916" extrusionOk="0">
                  <a:moveTo>
                    <a:pt x="189" y="6236"/>
                  </a:moveTo>
                  <a:lnTo>
                    <a:pt x="252" y="6173"/>
                  </a:lnTo>
                  <a:cubicBezTo>
                    <a:pt x="461" y="6110"/>
                    <a:pt x="628" y="5964"/>
                    <a:pt x="838" y="5922"/>
                  </a:cubicBezTo>
                  <a:cubicBezTo>
                    <a:pt x="1047" y="5859"/>
                    <a:pt x="1298" y="5922"/>
                    <a:pt x="1528" y="5922"/>
                  </a:cubicBezTo>
                  <a:cubicBezTo>
                    <a:pt x="1988" y="5964"/>
                    <a:pt x="2407" y="5818"/>
                    <a:pt x="2804" y="5525"/>
                  </a:cubicBezTo>
                  <a:cubicBezTo>
                    <a:pt x="3328" y="5169"/>
                    <a:pt x="3851" y="4792"/>
                    <a:pt x="4395" y="4437"/>
                  </a:cubicBezTo>
                  <a:cubicBezTo>
                    <a:pt x="4709" y="4227"/>
                    <a:pt x="4960" y="3976"/>
                    <a:pt x="5169" y="3662"/>
                  </a:cubicBezTo>
                  <a:cubicBezTo>
                    <a:pt x="5294" y="3495"/>
                    <a:pt x="5399" y="3286"/>
                    <a:pt x="5650" y="3181"/>
                  </a:cubicBezTo>
                  <a:cubicBezTo>
                    <a:pt x="5692" y="3349"/>
                    <a:pt x="5692" y="3453"/>
                    <a:pt x="5692" y="3600"/>
                  </a:cubicBezTo>
                  <a:cubicBezTo>
                    <a:pt x="5692" y="4039"/>
                    <a:pt x="5838" y="4248"/>
                    <a:pt x="6299" y="4332"/>
                  </a:cubicBezTo>
                  <a:cubicBezTo>
                    <a:pt x="6780" y="4437"/>
                    <a:pt x="7303" y="4457"/>
                    <a:pt x="7742" y="4185"/>
                  </a:cubicBezTo>
                  <a:cubicBezTo>
                    <a:pt x="8119" y="3955"/>
                    <a:pt x="8496" y="3746"/>
                    <a:pt x="8851" y="3516"/>
                  </a:cubicBezTo>
                  <a:cubicBezTo>
                    <a:pt x="9040" y="3390"/>
                    <a:pt x="9207" y="3223"/>
                    <a:pt x="9395" y="3097"/>
                  </a:cubicBezTo>
                  <a:cubicBezTo>
                    <a:pt x="9835" y="2784"/>
                    <a:pt x="10232" y="2386"/>
                    <a:pt x="10567" y="1947"/>
                  </a:cubicBezTo>
                  <a:cubicBezTo>
                    <a:pt x="11090" y="1256"/>
                    <a:pt x="11655" y="628"/>
                    <a:pt x="12304" y="1"/>
                  </a:cubicBezTo>
                  <a:cubicBezTo>
                    <a:pt x="12388" y="84"/>
                    <a:pt x="12492" y="168"/>
                    <a:pt x="12534" y="252"/>
                  </a:cubicBezTo>
                  <a:cubicBezTo>
                    <a:pt x="13224" y="1298"/>
                    <a:pt x="14187" y="2030"/>
                    <a:pt x="15066" y="2825"/>
                  </a:cubicBezTo>
                  <a:cubicBezTo>
                    <a:pt x="15108" y="2825"/>
                    <a:pt x="15108" y="2867"/>
                    <a:pt x="15128" y="2867"/>
                  </a:cubicBezTo>
                  <a:cubicBezTo>
                    <a:pt x="15903" y="3202"/>
                    <a:pt x="16614" y="3704"/>
                    <a:pt x="17514" y="3767"/>
                  </a:cubicBezTo>
                  <a:cubicBezTo>
                    <a:pt x="18079" y="3830"/>
                    <a:pt x="18623" y="3851"/>
                    <a:pt x="19209" y="3872"/>
                  </a:cubicBezTo>
                  <a:cubicBezTo>
                    <a:pt x="19648" y="3913"/>
                    <a:pt x="20025" y="3767"/>
                    <a:pt x="20338" y="3453"/>
                  </a:cubicBezTo>
                  <a:cubicBezTo>
                    <a:pt x="20380" y="3411"/>
                    <a:pt x="20401" y="3390"/>
                    <a:pt x="20464" y="3349"/>
                  </a:cubicBezTo>
                  <a:lnTo>
                    <a:pt x="20548" y="3349"/>
                  </a:lnTo>
                  <a:cubicBezTo>
                    <a:pt x="20610" y="3495"/>
                    <a:pt x="20715" y="3621"/>
                    <a:pt x="20820" y="3746"/>
                  </a:cubicBezTo>
                  <a:cubicBezTo>
                    <a:pt x="21071" y="4081"/>
                    <a:pt x="21343" y="4395"/>
                    <a:pt x="21803" y="4499"/>
                  </a:cubicBezTo>
                  <a:cubicBezTo>
                    <a:pt x="21866" y="4541"/>
                    <a:pt x="21971" y="4562"/>
                    <a:pt x="22054" y="4604"/>
                  </a:cubicBezTo>
                  <a:cubicBezTo>
                    <a:pt x="22682" y="5064"/>
                    <a:pt x="23393" y="4918"/>
                    <a:pt x="24105" y="4918"/>
                  </a:cubicBezTo>
                  <a:cubicBezTo>
                    <a:pt x="24335" y="4918"/>
                    <a:pt x="24481" y="4792"/>
                    <a:pt x="24628" y="4646"/>
                  </a:cubicBezTo>
                  <a:lnTo>
                    <a:pt x="25004" y="4165"/>
                  </a:lnTo>
                  <a:cubicBezTo>
                    <a:pt x="25172" y="4227"/>
                    <a:pt x="25276" y="4290"/>
                    <a:pt x="25297" y="4437"/>
                  </a:cubicBezTo>
                  <a:cubicBezTo>
                    <a:pt x="25360" y="4667"/>
                    <a:pt x="25402" y="4918"/>
                    <a:pt x="25402" y="5169"/>
                  </a:cubicBezTo>
                  <a:cubicBezTo>
                    <a:pt x="25402" y="6006"/>
                    <a:pt x="25423" y="6843"/>
                    <a:pt x="25402" y="7680"/>
                  </a:cubicBezTo>
                  <a:cubicBezTo>
                    <a:pt x="25381" y="8370"/>
                    <a:pt x="25214" y="9061"/>
                    <a:pt x="25172" y="9772"/>
                  </a:cubicBezTo>
                  <a:cubicBezTo>
                    <a:pt x="25109" y="10316"/>
                    <a:pt x="24942" y="10839"/>
                    <a:pt x="24732" y="11341"/>
                  </a:cubicBezTo>
                  <a:cubicBezTo>
                    <a:pt x="24481" y="11802"/>
                    <a:pt x="24272" y="12304"/>
                    <a:pt x="24063" y="12806"/>
                  </a:cubicBezTo>
                  <a:cubicBezTo>
                    <a:pt x="24000" y="13015"/>
                    <a:pt x="23833" y="13183"/>
                    <a:pt x="23686" y="13350"/>
                  </a:cubicBezTo>
                  <a:cubicBezTo>
                    <a:pt x="23184" y="13873"/>
                    <a:pt x="22682" y="14396"/>
                    <a:pt x="22222" y="14940"/>
                  </a:cubicBezTo>
                  <a:cubicBezTo>
                    <a:pt x="21950" y="15233"/>
                    <a:pt x="21636" y="15442"/>
                    <a:pt x="21447" y="15777"/>
                  </a:cubicBezTo>
                  <a:cubicBezTo>
                    <a:pt x="20820" y="16196"/>
                    <a:pt x="20338" y="16802"/>
                    <a:pt x="19543" y="16991"/>
                  </a:cubicBezTo>
                  <a:cubicBezTo>
                    <a:pt x="19188" y="17095"/>
                    <a:pt x="18832" y="17242"/>
                    <a:pt x="18476" y="17367"/>
                  </a:cubicBezTo>
                  <a:cubicBezTo>
                    <a:pt x="17932" y="17556"/>
                    <a:pt x="17367" y="17765"/>
                    <a:pt x="16802" y="17953"/>
                  </a:cubicBezTo>
                  <a:cubicBezTo>
                    <a:pt x="16196" y="18142"/>
                    <a:pt x="15631" y="18309"/>
                    <a:pt x="15024" y="18497"/>
                  </a:cubicBezTo>
                  <a:cubicBezTo>
                    <a:pt x="14731" y="18581"/>
                    <a:pt x="14438" y="18686"/>
                    <a:pt x="14124" y="18686"/>
                  </a:cubicBezTo>
                  <a:cubicBezTo>
                    <a:pt x="13789" y="18706"/>
                    <a:pt x="13476" y="18895"/>
                    <a:pt x="13141" y="18895"/>
                  </a:cubicBezTo>
                  <a:cubicBezTo>
                    <a:pt x="12701" y="18916"/>
                    <a:pt x="12283" y="18916"/>
                    <a:pt x="11823" y="18895"/>
                  </a:cubicBezTo>
                  <a:cubicBezTo>
                    <a:pt x="11676" y="18895"/>
                    <a:pt x="11488" y="18874"/>
                    <a:pt x="11341" y="18790"/>
                  </a:cubicBezTo>
                  <a:cubicBezTo>
                    <a:pt x="11132" y="18686"/>
                    <a:pt x="10944" y="18686"/>
                    <a:pt x="10735" y="18686"/>
                  </a:cubicBezTo>
                  <a:lnTo>
                    <a:pt x="10295" y="18686"/>
                  </a:lnTo>
                  <a:cubicBezTo>
                    <a:pt x="9082" y="18769"/>
                    <a:pt x="7931" y="18476"/>
                    <a:pt x="6759" y="18183"/>
                  </a:cubicBezTo>
                  <a:cubicBezTo>
                    <a:pt x="5922" y="17974"/>
                    <a:pt x="5169" y="17618"/>
                    <a:pt x="4437" y="17137"/>
                  </a:cubicBezTo>
                  <a:cubicBezTo>
                    <a:pt x="3851" y="16781"/>
                    <a:pt x="3286" y="16321"/>
                    <a:pt x="2867" y="15756"/>
                  </a:cubicBezTo>
                  <a:cubicBezTo>
                    <a:pt x="2512" y="15275"/>
                    <a:pt x="2177" y="14794"/>
                    <a:pt x="1821" y="14313"/>
                  </a:cubicBezTo>
                  <a:cubicBezTo>
                    <a:pt x="1340" y="13664"/>
                    <a:pt x="984" y="12952"/>
                    <a:pt x="691" y="12220"/>
                  </a:cubicBezTo>
                  <a:cubicBezTo>
                    <a:pt x="377" y="11383"/>
                    <a:pt x="210" y="10546"/>
                    <a:pt x="147" y="9688"/>
                  </a:cubicBezTo>
                  <a:cubicBezTo>
                    <a:pt x="63" y="8851"/>
                    <a:pt x="43" y="8015"/>
                    <a:pt x="1" y="7178"/>
                  </a:cubicBezTo>
                  <a:cubicBezTo>
                    <a:pt x="1" y="6947"/>
                    <a:pt x="1" y="6738"/>
                    <a:pt x="43" y="6487"/>
                  </a:cubicBezTo>
                  <a:cubicBezTo>
                    <a:pt x="147" y="6424"/>
                    <a:pt x="189" y="6320"/>
                    <a:pt x="189" y="6236"/>
                  </a:cubicBezTo>
                  <a:close/>
                  <a:moveTo>
                    <a:pt x="15275" y="9877"/>
                  </a:moveTo>
                  <a:lnTo>
                    <a:pt x="13643" y="9877"/>
                  </a:lnTo>
                  <a:cubicBezTo>
                    <a:pt x="13538" y="9877"/>
                    <a:pt x="13434" y="9919"/>
                    <a:pt x="13287" y="9939"/>
                  </a:cubicBezTo>
                  <a:cubicBezTo>
                    <a:pt x="12325" y="10191"/>
                    <a:pt x="11467" y="10672"/>
                    <a:pt x="10525" y="10944"/>
                  </a:cubicBezTo>
                  <a:cubicBezTo>
                    <a:pt x="10421" y="10965"/>
                    <a:pt x="10316" y="11048"/>
                    <a:pt x="10211" y="11090"/>
                  </a:cubicBezTo>
                  <a:cubicBezTo>
                    <a:pt x="9605" y="11341"/>
                    <a:pt x="8977" y="11509"/>
                    <a:pt x="8412" y="11802"/>
                  </a:cubicBezTo>
                  <a:cubicBezTo>
                    <a:pt x="8370" y="11823"/>
                    <a:pt x="8328" y="11802"/>
                    <a:pt x="8307" y="11823"/>
                  </a:cubicBezTo>
                  <a:cubicBezTo>
                    <a:pt x="8035" y="11906"/>
                    <a:pt x="7805" y="11990"/>
                    <a:pt x="7533" y="12074"/>
                  </a:cubicBezTo>
                  <a:cubicBezTo>
                    <a:pt x="7282" y="12136"/>
                    <a:pt x="7010" y="12283"/>
                    <a:pt x="6738" y="12304"/>
                  </a:cubicBezTo>
                  <a:cubicBezTo>
                    <a:pt x="6675" y="12304"/>
                    <a:pt x="6592" y="12325"/>
                    <a:pt x="6571" y="12346"/>
                  </a:cubicBezTo>
                  <a:cubicBezTo>
                    <a:pt x="6529" y="12408"/>
                    <a:pt x="6445" y="12492"/>
                    <a:pt x="6424" y="12555"/>
                  </a:cubicBezTo>
                  <a:cubicBezTo>
                    <a:pt x="6424" y="12618"/>
                    <a:pt x="6466" y="12722"/>
                    <a:pt x="6529" y="12743"/>
                  </a:cubicBezTo>
                  <a:cubicBezTo>
                    <a:pt x="6634" y="12806"/>
                    <a:pt x="6759" y="12848"/>
                    <a:pt x="6864" y="12869"/>
                  </a:cubicBezTo>
                  <a:cubicBezTo>
                    <a:pt x="6926" y="13224"/>
                    <a:pt x="6989" y="13496"/>
                    <a:pt x="7052" y="13810"/>
                  </a:cubicBezTo>
                  <a:cubicBezTo>
                    <a:pt x="7073" y="14020"/>
                    <a:pt x="7198" y="14187"/>
                    <a:pt x="7324" y="14375"/>
                  </a:cubicBezTo>
                  <a:cubicBezTo>
                    <a:pt x="7847" y="15003"/>
                    <a:pt x="8517" y="15380"/>
                    <a:pt x="9249" y="15673"/>
                  </a:cubicBezTo>
                  <a:cubicBezTo>
                    <a:pt x="9709" y="15861"/>
                    <a:pt x="10191" y="15965"/>
                    <a:pt x="10672" y="16007"/>
                  </a:cubicBezTo>
                  <a:cubicBezTo>
                    <a:pt x="11613" y="16112"/>
                    <a:pt x="12555" y="15903"/>
                    <a:pt x="13496" y="15840"/>
                  </a:cubicBezTo>
                  <a:cubicBezTo>
                    <a:pt x="13580" y="15840"/>
                    <a:pt x="13685" y="15777"/>
                    <a:pt x="13768" y="15735"/>
                  </a:cubicBezTo>
                  <a:cubicBezTo>
                    <a:pt x="14020" y="15589"/>
                    <a:pt x="14292" y="15484"/>
                    <a:pt x="14522" y="15338"/>
                  </a:cubicBezTo>
                  <a:cubicBezTo>
                    <a:pt x="14773" y="15149"/>
                    <a:pt x="15045" y="14961"/>
                    <a:pt x="15296" y="14752"/>
                  </a:cubicBezTo>
                  <a:cubicBezTo>
                    <a:pt x="15589" y="14229"/>
                    <a:pt x="15882" y="13685"/>
                    <a:pt x="15861" y="13057"/>
                  </a:cubicBezTo>
                  <a:cubicBezTo>
                    <a:pt x="15819" y="12325"/>
                    <a:pt x="15819" y="11613"/>
                    <a:pt x="15819" y="10881"/>
                  </a:cubicBezTo>
                  <a:cubicBezTo>
                    <a:pt x="15819" y="10546"/>
                    <a:pt x="15777" y="10253"/>
                    <a:pt x="15463" y="10086"/>
                  </a:cubicBezTo>
                  <a:cubicBezTo>
                    <a:pt x="15421" y="10044"/>
                    <a:pt x="15359" y="9981"/>
                    <a:pt x="15275" y="9877"/>
                  </a:cubicBezTo>
                  <a:close/>
                  <a:moveTo>
                    <a:pt x="5587" y="8517"/>
                  </a:moveTo>
                  <a:cubicBezTo>
                    <a:pt x="5545" y="8370"/>
                    <a:pt x="5504" y="8224"/>
                    <a:pt x="5441" y="8056"/>
                  </a:cubicBezTo>
                  <a:cubicBezTo>
                    <a:pt x="5378" y="7889"/>
                    <a:pt x="5190" y="7784"/>
                    <a:pt x="4981" y="7826"/>
                  </a:cubicBezTo>
                  <a:cubicBezTo>
                    <a:pt x="4688" y="7889"/>
                    <a:pt x="4478" y="8203"/>
                    <a:pt x="4562" y="8454"/>
                  </a:cubicBezTo>
                  <a:cubicBezTo>
                    <a:pt x="4583" y="8579"/>
                    <a:pt x="4667" y="8684"/>
                    <a:pt x="4709" y="8831"/>
                  </a:cubicBezTo>
                  <a:cubicBezTo>
                    <a:pt x="4813" y="9040"/>
                    <a:pt x="5001" y="9103"/>
                    <a:pt x="5190" y="9061"/>
                  </a:cubicBezTo>
                  <a:cubicBezTo>
                    <a:pt x="5420" y="8998"/>
                    <a:pt x="5608" y="8768"/>
                    <a:pt x="5587" y="8517"/>
                  </a:cubicBezTo>
                  <a:close/>
                  <a:moveTo>
                    <a:pt x="13162" y="7157"/>
                  </a:moveTo>
                  <a:cubicBezTo>
                    <a:pt x="13162" y="7094"/>
                    <a:pt x="13141" y="6989"/>
                    <a:pt x="13099" y="6885"/>
                  </a:cubicBezTo>
                  <a:cubicBezTo>
                    <a:pt x="13036" y="6654"/>
                    <a:pt x="12848" y="6550"/>
                    <a:pt x="12576" y="6571"/>
                  </a:cubicBezTo>
                  <a:cubicBezTo>
                    <a:pt x="12388" y="6592"/>
                    <a:pt x="12220" y="6759"/>
                    <a:pt x="12220" y="7010"/>
                  </a:cubicBezTo>
                  <a:cubicBezTo>
                    <a:pt x="12220" y="7178"/>
                    <a:pt x="12241" y="7366"/>
                    <a:pt x="12325" y="7512"/>
                  </a:cubicBezTo>
                  <a:cubicBezTo>
                    <a:pt x="12408" y="7722"/>
                    <a:pt x="12639" y="7805"/>
                    <a:pt x="12848" y="7701"/>
                  </a:cubicBezTo>
                  <a:cubicBezTo>
                    <a:pt x="13057" y="7596"/>
                    <a:pt x="13162" y="7429"/>
                    <a:pt x="13162" y="71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74"/>
            <p:cNvSpPr/>
            <p:nvPr/>
          </p:nvSpPr>
          <p:spPr>
            <a:xfrm>
              <a:off x="7392713" y="2349750"/>
              <a:ext cx="534100" cy="545600"/>
            </a:xfrm>
            <a:custGeom>
              <a:avLst/>
              <a:gdLst/>
              <a:ahLst/>
              <a:cxnLst/>
              <a:rect l="l" t="t" r="r" b="b"/>
              <a:pathLst>
                <a:path w="21364" h="21824" extrusionOk="0">
                  <a:moveTo>
                    <a:pt x="21363" y="12659"/>
                  </a:moveTo>
                  <a:lnTo>
                    <a:pt x="21363" y="14751"/>
                  </a:lnTo>
                  <a:cubicBezTo>
                    <a:pt x="21363" y="14981"/>
                    <a:pt x="21342" y="15191"/>
                    <a:pt x="21217" y="15400"/>
                  </a:cubicBezTo>
                  <a:cubicBezTo>
                    <a:pt x="21028" y="15714"/>
                    <a:pt x="20986" y="16049"/>
                    <a:pt x="20735" y="16362"/>
                  </a:cubicBezTo>
                  <a:cubicBezTo>
                    <a:pt x="20421" y="16781"/>
                    <a:pt x="20087" y="17157"/>
                    <a:pt x="19647" y="17429"/>
                  </a:cubicBezTo>
                  <a:cubicBezTo>
                    <a:pt x="19313" y="17639"/>
                    <a:pt x="19041" y="17953"/>
                    <a:pt x="18622" y="18036"/>
                  </a:cubicBezTo>
                  <a:cubicBezTo>
                    <a:pt x="18224" y="18455"/>
                    <a:pt x="17701" y="18538"/>
                    <a:pt x="17178" y="18622"/>
                  </a:cubicBezTo>
                  <a:cubicBezTo>
                    <a:pt x="16655" y="18685"/>
                    <a:pt x="16132" y="18790"/>
                    <a:pt x="15609" y="18894"/>
                  </a:cubicBezTo>
                  <a:cubicBezTo>
                    <a:pt x="15400" y="18957"/>
                    <a:pt x="15232" y="18999"/>
                    <a:pt x="15023" y="19082"/>
                  </a:cubicBezTo>
                  <a:cubicBezTo>
                    <a:pt x="14856" y="19145"/>
                    <a:pt x="14709" y="19208"/>
                    <a:pt x="14542" y="19271"/>
                  </a:cubicBezTo>
                  <a:cubicBezTo>
                    <a:pt x="14249" y="19375"/>
                    <a:pt x="13998" y="19501"/>
                    <a:pt x="13705" y="19606"/>
                  </a:cubicBezTo>
                  <a:cubicBezTo>
                    <a:pt x="13600" y="19668"/>
                    <a:pt x="13496" y="19710"/>
                    <a:pt x="13391" y="19731"/>
                  </a:cubicBezTo>
                  <a:cubicBezTo>
                    <a:pt x="12952" y="19878"/>
                    <a:pt x="12533" y="19982"/>
                    <a:pt x="12094" y="20087"/>
                  </a:cubicBezTo>
                  <a:cubicBezTo>
                    <a:pt x="11926" y="20129"/>
                    <a:pt x="11738" y="20150"/>
                    <a:pt x="11592" y="20233"/>
                  </a:cubicBezTo>
                  <a:cubicBezTo>
                    <a:pt x="11278" y="20359"/>
                    <a:pt x="10985" y="20547"/>
                    <a:pt x="10629" y="20568"/>
                  </a:cubicBezTo>
                  <a:cubicBezTo>
                    <a:pt x="10587" y="20568"/>
                    <a:pt x="10587" y="20568"/>
                    <a:pt x="10566" y="20610"/>
                  </a:cubicBezTo>
                  <a:cubicBezTo>
                    <a:pt x="10127" y="20861"/>
                    <a:pt x="9625" y="20986"/>
                    <a:pt x="9123" y="21133"/>
                  </a:cubicBezTo>
                  <a:cubicBezTo>
                    <a:pt x="8307" y="21342"/>
                    <a:pt x="7512" y="21614"/>
                    <a:pt x="6633" y="21656"/>
                  </a:cubicBezTo>
                  <a:cubicBezTo>
                    <a:pt x="6256" y="21656"/>
                    <a:pt x="5859" y="21719"/>
                    <a:pt x="5461" y="21761"/>
                  </a:cubicBezTo>
                  <a:cubicBezTo>
                    <a:pt x="5147" y="21782"/>
                    <a:pt x="4875" y="21823"/>
                    <a:pt x="4582" y="21719"/>
                  </a:cubicBezTo>
                  <a:cubicBezTo>
                    <a:pt x="4499" y="21698"/>
                    <a:pt x="4415" y="21698"/>
                    <a:pt x="4352" y="21719"/>
                  </a:cubicBezTo>
                  <a:cubicBezTo>
                    <a:pt x="3871" y="21823"/>
                    <a:pt x="3452" y="21656"/>
                    <a:pt x="2971" y="21656"/>
                  </a:cubicBezTo>
                  <a:cubicBezTo>
                    <a:pt x="2887" y="21656"/>
                    <a:pt x="2783" y="21593"/>
                    <a:pt x="2657" y="21551"/>
                  </a:cubicBezTo>
                  <a:cubicBezTo>
                    <a:pt x="2532" y="21489"/>
                    <a:pt x="2406" y="21405"/>
                    <a:pt x="2302" y="21447"/>
                  </a:cubicBezTo>
                  <a:cubicBezTo>
                    <a:pt x="1799" y="21489"/>
                    <a:pt x="1402" y="21175"/>
                    <a:pt x="963" y="21028"/>
                  </a:cubicBezTo>
                  <a:cubicBezTo>
                    <a:pt x="837" y="20966"/>
                    <a:pt x="732" y="20882"/>
                    <a:pt x="732" y="20735"/>
                  </a:cubicBezTo>
                  <a:cubicBezTo>
                    <a:pt x="732" y="20652"/>
                    <a:pt x="711" y="20547"/>
                    <a:pt x="649" y="20526"/>
                  </a:cubicBezTo>
                  <a:cubicBezTo>
                    <a:pt x="272" y="20254"/>
                    <a:pt x="293" y="19794"/>
                    <a:pt x="188" y="19396"/>
                  </a:cubicBezTo>
                  <a:cubicBezTo>
                    <a:pt x="84" y="19041"/>
                    <a:pt x="84" y="18643"/>
                    <a:pt x="21" y="18266"/>
                  </a:cubicBezTo>
                  <a:cubicBezTo>
                    <a:pt x="0" y="17932"/>
                    <a:pt x="105" y="17639"/>
                    <a:pt x="314" y="17388"/>
                  </a:cubicBezTo>
                  <a:cubicBezTo>
                    <a:pt x="439" y="17199"/>
                    <a:pt x="544" y="16990"/>
                    <a:pt x="690" y="16802"/>
                  </a:cubicBezTo>
                  <a:cubicBezTo>
                    <a:pt x="921" y="16530"/>
                    <a:pt x="1151" y="16258"/>
                    <a:pt x="1381" y="16007"/>
                  </a:cubicBezTo>
                  <a:cubicBezTo>
                    <a:pt x="1527" y="15860"/>
                    <a:pt x="1674" y="15756"/>
                    <a:pt x="1799" y="15609"/>
                  </a:cubicBezTo>
                  <a:cubicBezTo>
                    <a:pt x="2092" y="15295"/>
                    <a:pt x="2364" y="14919"/>
                    <a:pt x="2720" y="14688"/>
                  </a:cubicBezTo>
                  <a:cubicBezTo>
                    <a:pt x="2783" y="14668"/>
                    <a:pt x="2804" y="14605"/>
                    <a:pt x="2825" y="14563"/>
                  </a:cubicBezTo>
                  <a:cubicBezTo>
                    <a:pt x="3411" y="13831"/>
                    <a:pt x="4164" y="13287"/>
                    <a:pt x="4938" y="12784"/>
                  </a:cubicBezTo>
                  <a:cubicBezTo>
                    <a:pt x="5336" y="12554"/>
                    <a:pt x="5670" y="12261"/>
                    <a:pt x="5963" y="11885"/>
                  </a:cubicBezTo>
                  <a:cubicBezTo>
                    <a:pt x="6131" y="11675"/>
                    <a:pt x="6340" y="11529"/>
                    <a:pt x="6507" y="11320"/>
                  </a:cubicBezTo>
                  <a:cubicBezTo>
                    <a:pt x="6591" y="11236"/>
                    <a:pt x="6675" y="11194"/>
                    <a:pt x="6696" y="11111"/>
                  </a:cubicBezTo>
                  <a:cubicBezTo>
                    <a:pt x="6863" y="10713"/>
                    <a:pt x="7198" y="10462"/>
                    <a:pt x="7491" y="10148"/>
                  </a:cubicBezTo>
                  <a:cubicBezTo>
                    <a:pt x="7867" y="9730"/>
                    <a:pt x="8160" y="9248"/>
                    <a:pt x="8349" y="8704"/>
                  </a:cubicBezTo>
                  <a:cubicBezTo>
                    <a:pt x="8453" y="8390"/>
                    <a:pt x="8600" y="8118"/>
                    <a:pt x="8579" y="7784"/>
                  </a:cubicBezTo>
                  <a:lnTo>
                    <a:pt x="8579" y="7742"/>
                  </a:lnTo>
                  <a:cubicBezTo>
                    <a:pt x="8872" y="7010"/>
                    <a:pt x="8788" y="6235"/>
                    <a:pt x="8851" y="5482"/>
                  </a:cubicBezTo>
                  <a:cubicBezTo>
                    <a:pt x="8872" y="5189"/>
                    <a:pt x="8872" y="4917"/>
                    <a:pt x="8955" y="4645"/>
                  </a:cubicBezTo>
                  <a:cubicBezTo>
                    <a:pt x="8997" y="4436"/>
                    <a:pt x="9081" y="4206"/>
                    <a:pt x="9206" y="4017"/>
                  </a:cubicBezTo>
                  <a:cubicBezTo>
                    <a:pt x="9437" y="3704"/>
                    <a:pt x="9625" y="3390"/>
                    <a:pt x="9834" y="3076"/>
                  </a:cubicBezTo>
                  <a:cubicBezTo>
                    <a:pt x="10002" y="2846"/>
                    <a:pt x="10169" y="2616"/>
                    <a:pt x="10378" y="2427"/>
                  </a:cubicBezTo>
                  <a:cubicBezTo>
                    <a:pt x="10964" y="1925"/>
                    <a:pt x="11487" y="1381"/>
                    <a:pt x="12136" y="1004"/>
                  </a:cubicBezTo>
                  <a:cubicBezTo>
                    <a:pt x="12324" y="900"/>
                    <a:pt x="12470" y="774"/>
                    <a:pt x="12638" y="649"/>
                  </a:cubicBezTo>
                  <a:cubicBezTo>
                    <a:pt x="13077" y="314"/>
                    <a:pt x="13559" y="42"/>
                    <a:pt x="14123" y="21"/>
                  </a:cubicBezTo>
                  <a:cubicBezTo>
                    <a:pt x="14542" y="0"/>
                    <a:pt x="14981" y="63"/>
                    <a:pt x="15379" y="251"/>
                  </a:cubicBezTo>
                  <a:cubicBezTo>
                    <a:pt x="15965" y="523"/>
                    <a:pt x="16530" y="753"/>
                    <a:pt x="17011" y="1193"/>
                  </a:cubicBezTo>
                  <a:cubicBezTo>
                    <a:pt x="17053" y="1256"/>
                    <a:pt x="17116" y="1297"/>
                    <a:pt x="17178" y="1318"/>
                  </a:cubicBezTo>
                  <a:cubicBezTo>
                    <a:pt x="17429" y="1402"/>
                    <a:pt x="17597" y="1569"/>
                    <a:pt x="17701" y="1820"/>
                  </a:cubicBezTo>
                  <a:cubicBezTo>
                    <a:pt x="17743" y="1883"/>
                    <a:pt x="17764" y="1925"/>
                    <a:pt x="17806" y="1946"/>
                  </a:cubicBezTo>
                  <a:cubicBezTo>
                    <a:pt x="18078" y="2113"/>
                    <a:pt x="18204" y="2364"/>
                    <a:pt x="18371" y="2574"/>
                  </a:cubicBezTo>
                  <a:cubicBezTo>
                    <a:pt x="18894" y="3201"/>
                    <a:pt x="19229" y="3913"/>
                    <a:pt x="19647" y="4603"/>
                  </a:cubicBezTo>
                  <a:cubicBezTo>
                    <a:pt x="19752" y="4771"/>
                    <a:pt x="19836" y="4959"/>
                    <a:pt x="19898" y="5168"/>
                  </a:cubicBezTo>
                  <a:cubicBezTo>
                    <a:pt x="19961" y="5294"/>
                    <a:pt x="20003" y="5461"/>
                    <a:pt x="20087" y="5587"/>
                  </a:cubicBezTo>
                  <a:cubicBezTo>
                    <a:pt x="20463" y="6089"/>
                    <a:pt x="20589" y="6696"/>
                    <a:pt x="20735" y="7261"/>
                  </a:cubicBezTo>
                  <a:cubicBezTo>
                    <a:pt x="20840" y="7658"/>
                    <a:pt x="20840" y="8098"/>
                    <a:pt x="20986" y="8495"/>
                  </a:cubicBezTo>
                  <a:cubicBezTo>
                    <a:pt x="21154" y="9039"/>
                    <a:pt x="21133" y="9646"/>
                    <a:pt x="21300" y="10211"/>
                  </a:cubicBezTo>
                  <a:cubicBezTo>
                    <a:pt x="21342" y="10378"/>
                    <a:pt x="21321" y="10567"/>
                    <a:pt x="21321" y="10713"/>
                  </a:cubicBezTo>
                  <a:cubicBezTo>
                    <a:pt x="21363" y="11341"/>
                    <a:pt x="21363" y="11989"/>
                    <a:pt x="21363" y="126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74"/>
            <p:cNvSpPr/>
            <p:nvPr/>
          </p:nvSpPr>
          <p:spPr>
            <a:xfrm>
              <a:off x="6906738" y="1494475"/>
              <a:ext cx="706200" cy="422700"/>
            </a:xfrm>
            <a:custGeom>
              <a:avLst/>
              <a:gdLst/>
              <a:ahLst/>
              <a:cxnLst/>
              <a:rect l="l" t="t" r="r" b="b"/>
              <a:pathLst>
                <a:path w="28248" h="16908" extrusionOk="0">
                  <a:moveTo>
                    <a:pt x="23435" y="880"/>
                  </a:moveTo>
                  <a:cubicBezTo>
                    <a:pt x="23519" y="1382"/>
                    <a:pt x="23394" y="1738"/>
                    <a:pt x="23017" y="2031"/>
                  </a:cubicBezTo>
                  <a:cubicBezTo>
                    <a:pt x="22787" y="2240"/>
                    <a:pt x="22557" y="2449"/>
                    <a:pt x="22285" y="2658"/>
                  </a:cubicBezTo>
                  <a:cubicBezTo>
                    <a:pt x="21971" y="2909"/>
                    <a:pt x="21762" y="3265"/>
                    <a:pt x="21510" y="3537"/>
                  </a:cubicBezTo>
                  <a:cubicBezTo>
                    <a:pt x="21615" y="3851"/>
                    <a:pt x="21762" y="3997"/>
                    <a:pt x="22117" y="3997"/>
                  </a:cubicBezTo>
                  <a:cubicBezTo>
                    <a:pt x="23498" y="3956"/>
                    <a:pt x="23310" y="3914"/>
                    <a:pt x="24356" y="4541"/>
                  </a:cubicBezTo>
                  <a:cubicBezTo>
                    <a:pt x="24858" y="4855"/>
                    <a:pt x="25319" y="5190"/>
                    <a:pt x="25821" y="5525"/>
                  </a:cubicBezTo>
                  <a:cubicBezTo>
                    <a:pt x="25925" y="5609"/>
                    <a:pt x="26009" y="5713"/>
                    <a:pt x="26093" y="5818"/>
                  </a:cubicBezTo>
                  <a:cubicBezTo>
                    <a:pt x="26448" y="6341"/>
                    <a:pt x="26825" y="6906"/>
                    <a:pt x="27181" y="7429"/>
                  </a:cubicBezTo>
                  <a:cubicBezTo>
                    <a:pt x="27913" y="8475"/>
                    <a:pt x="28227" y="9647"/>
                    <a:pt x="28227" y="10902"/>
                  </a:cubicBezTo>
                  <a:cubicBezTo>
                    <a:pt x="28227" y="11007"/>
                    <a:pt x="28248" y="11132"/>
                    <a:pt x="28206" y="11237"/>
                  </a:cubicBezTo>
                  <a:cubicBezTo>
                    <a:pt x="28039" y="11572"/>
                    <a:pt x="28122" y="11927"/>
                    <a:pt x="28122" y="12241"/>
                  </a:cubicBezTo>
                  <a:cubicBezTo>
                    <a:pt x="28122" y="12764"/>
                    <a:pt x="28122" y="13308"/>
                    <a:pt x="28080" y="13832"/>
                  </a:cubicBezTo>
                  <a:cubicBezTo>
                    <a:pt x="28039" y="14271"/>
                    <a:pt x="27892" y="14396"/>
                    <a:pt x="27390" y="14501"/>
                  </a:cubicBezTo>
                  <a:cubicBezTo>
                    <a:pt x="27264" y="14376"/>
                    <a:pt x="27285" y="14187"/>
                    <a:pt x="27264" y="14041"/>
                  </a:cubicBezTo>
                  <a:cubicBezTo>
                    <a:pt x="27244" y="13957"/>
                    <a:pt x="27202" y="13852"/>
                    <a:pt x="27181" y="13769"/>
                  </a:cubicBezTo>
                  <a:cubicBezTo>
                    <a:pt x="27160" y="13748"/>
                    <a:pt x="27097" y="13727"/>
                    <a:pt x="27055" y="13706"/>
                  </a:cubicBezTo>
                  <a:cubicBezTo>
                    <a:pt x="27034" y="13706"/>
                    <a:pt x="26972" y="13727"/>
                    <a:pt x="26951" y="13748"/>
                  </a:cubicBezTo>
                  <a:cubicBezTo>
                    <a:pt x="26930" y="13769"/>
                    <a:pt x="26888" y="13811"/>
                    <a:pt x="26888" y="13852"/>
                  </a:cubicBezTo>
                  <a:cubicBezTo>
                    <a:pt x="26846" y="14187"/>
                    <a:pt x="26679" y="14501"/>
                    <a:pt x="26574" y="14815"/>
                  </a:cubicBezTo>
                  <a:cubicBezTo>
                    <a:pt x="26469" y="15129"/>
                    <a:pt x="26260" y="15380"/>
                    <a:pt x="26030" y="15652"/>
                  </a:cubicBezTo>
                  <a:cubicBezTo>
                    <a:pt x="25737" y="15652"/>
                    <a:pt x="25402" y="15694"/>
                    <a:pt x="25088" y="15652"/>
                  </a:cubicBezTo>
                  <a:cubicBezTo>
                    <a:pt x="24963" y="15652"/>
                    <a:pt x="24837" y="15610"/>
                    <a:pt x="24733" y="15547"/>
                  </a:cubicBezTo>
                  <a:cubicBezTo>
                    <a:pt x="24544" y="15484"/>
                    <a:pt x="24377" y="15380"/>
                    <a:pt x="24210" y="15317"/>
                  </a:cubicBezTo>
                  <a:cubicBezTo>
                    <a:pt x="23917" y="15233"/>
                    <a:pt x="23707" y="15066"/>
                    <a:pt x="23540" y="14815"/>
                  </a:cubicBezTo>
                  <a:cubicBezTo>
                    <a:pt x="23331" y="14564"/>
                    <a:pt x="23101" y="14292"/>
                    <a:pt x="22891" y="14041"/>
                  </a:cubicBezTo>
                  <a:cubicBezTo>
                    <a:pt x="22745" y="13873"/>
                    <a:pt x="22578" y="13727"/>
                    <a:pt x="22473" y="13518"/>
                  </a:cubicBezTo>
                  <a:cubicBezTo>
                    <a:pt x="22389" y="13350"/>
                    <a:pt x="22243" y="13225"/>
                    <a:pt x="22075" y="13099"/>
                  </a:cubicBezTo>
                  <a:cubicBezTo>
                    <a:pt x="21950" y="12974"/>
                    <a:pt x="21762" y="12974"/>
                    <a:pt x="21615" y="13036"/>
                  </a:cubicBezTo>
                  <a:cubicBezTo>
                    <a:pt x="21448" y="13120"/>
                    <a:pt x="21385" y="13308"/>
                    <a:pt x="21406" y="13497"/>
                  </a:cubicBezTo>
                  <a:cubicBezTo>
                    <a:pt x="21427" y="13622"/>
                    <a:pt x="21490" y="13748"/>
                    <a:pt x="21552" y="13852"/>
                  </a:cubicBezTo>
                  <a:cubicBezTo>
                    <a:pt x="21762" y="14062"/>
                    <a:pt x="21720" y="14292"/>
                    <a:pt x="21699" y="14564"/>
                  </a:cubicBezTo>
                  <a:lnTo>
                    <a:pt x="21301" y="14648"/>
                  </a:lnTo>
                  <a:cubicBezTo>
                    <a:pt x="20653" y="14668"/>
                    <a:pt x="19962" y="14668"/>
                    <a:pt x="19313" y="14480"/>
                  </a:cubicBezTo>
                  <a:cubicBezTo>
                    <a:pt x="18707" y="14313"/>
                    <a:pt x="18100" y="14124"/>
                    <a:pt x="17619" y="13727"/>
                  </a:cubicBezTo>
                  <a:cubicBezTo>
                    <a:pt x="16572" y="12890"/>
                    <a:pt x="15568" y="12032"/>
                    <a:pt x="14857" y="10798"/>
                  </a:cubicBezTo>
                  <a:cubicBezTo>
                    <a:pt x="14899" y="10505"/>
                    <a:pt x="14961" y="10170"/>
                    <a:pt x="14815" y="9751"/>
                  </a:cubicBezTo>
                  <a:cubicBezTo>
                    <a:pt x="14585" y="10065"/>
                    <a:pt x="14376" y="10358"/>
                    <a:pt x="14124" y="10609"/>
                  </a:cubicBezTo>
                  <a:cubicBezTo>
                    <a:pt x="13915" y="10881"/>
                    <a:pt x="13685" y="11132"/>
                    <a:pt x="13476" y="11404"/>
                  </a:cubicBezTo>
                  <a:cubicBezTo>
                    <a:pt x="12953" y="12032"/>
                    <a:pt x="12409" y="12618"/>
                    <a:pt x="11886" y="13246"/>
                  </a:cubicBezTo>
                  <a:cubicBezTo>
                    <a:pt x="11697" y="13455"/>
                    <a:pt x="11509" y="13664"/>
                    <a:pt x="11279" y="13852"/>
                  </a:cubicBezTo>
                  <a:cubicBezTo>
                    <a:pt x="10986" y="14062"/>
                    <a:pt x="10714" y="14292"/>
                    <a:pt x="10421" y="14501"/>
                  </a:cubicBezTo>
                  <a:lnTo>
                    <a:pt x="9710" y="14982"/>
                  </a:lnTo>
                  <a:cubicBezTo>
                    <a:pt x="9249" y="15233"/>
                    <a:pt x="9249" y="15233"/>
                    <a:pt x="8622" y="15171"/>
                  </a:cubicBezTo>
                  <a:cubicBezTo>
                    <a:pt x="8475" y="14920"/>
                    <a:pt x="8538" y="14689"/>
                    <a:pt x="8642" y="14459"/>
                  </a:cubicBezTo>
                  <a:cubicBezTo>
                    <a:pt x="8998" y="13643"/>
                    <a:pt x="9354" y="12806"/>
                    <a:pt x="9877" y="12095"/>
                  </a:cubicBezTo>
                  <a:cubicBezTo>
                    <a:pt x="10002" y="11886"/>
                    <a:pt x="10149" y="11676"/>
                    <a:pt x="10254" y="11467"/>
                  </a:cubicBezTo>
                  <a:cubicBezTo>
                    <a:pt x="10358" y="11258"/>
                    <a:pt x="10421" y="11049"/>
                    <a:pt x="10463" y="10839"/>
                  </a:cubicBezTo>
                  <a:cubicBezTo>
                    <a:pt x="10400" y="10714"/>
                    <a:pt x="10295" y="10714"/>
                    <a:pt x="10212" y="10798"/>
                  </a:cubicBezTo>
                  <a:cubicBezTo>
                    <a:pt x="10023" y="10944"/>
                    <a:pt x="9835" y="11132"/>
                    <a:pt x="9710" y="11342"/>
                  </a:cubicBezTo>
                  <a:cubicBezTo>
                    <a:pt x="9396" y="11781"/>
                    <a:pt x="9082" y="12262"/>
                    <a:pt x="8768" y="12702"/>
                  </a:cubicBezTo>
                  <a:cubicBezTo>
                    <a:pt x="8663" y="12869"/>
                    <a:pt x="8538" y="12995"/>
                    <a:pt x="8412" y="13120"/>
                  </a:cubicBezTo>
                  <a:cubicBezTo>
                    <a:pt x="7701" y="13706"/>
                    <a:pt x="7010" y="14292"/>
                    <a:pt x="6466" y="15024"/>
                  </a:cubicBezTo>
                  <a:cubicBezTo>
                    <a:pt x="6383" y="15129"/>
                    <a:pt x="6278" y="15233"/>
                    <a:pt x="6173" y="15296"/>
                  </a:cubicBezTo>
                  <a:cubicBezTo>
                    <a:pt x="5588" y="15715"/>
                    <a:pt x="4960" y="16133"/>
                    <a:pt x="4353" y="16552"/>
                  </a:cubicBezTo>
                  <a:cubicBezTo>
                    <a:pt x="4123" y="16698"/>
                    <a:pt x="3872" y="16782"/>
                    <a:pt x="3621" y="16782"/>
                  </a:cubicBezTo>
                  <a:cubicBezTo>
                    <a:pt x="2888" y="16803"/>
                    <a:pt x="2156" y="16865"/>
                    <a:pt x="1340" y="16907"/>
                  </a:cubicBezTo>
                  <a:cubicBezTo>
                    <a:pt x="775" y="16363"/>
                    <a:pt x="378" y="15694"/>
                    <a:pt x="315" y="14815"/>
                  </a:cubicBezTo>
                  <a:cubicBezTo>
                    <a:pt x="294" y="14376"/>
                    <a:pt x="210" y="13936"/>
                    <a:pt x="85" y="13497"/>
                  </a:cubicBezTo>
                  <a:cubicBezTo>
                    <a:pt x="43" y="13350"/>
                    <a:pt x="1" y="13204"/>
                    <a:pt x="1" y="13036"/>
                  </a:cubicBezTo>
                  <a:cubicBezTo>
                    <a:pt x="1" y="12597"/>
                    <a:pt x="43" y="12137"/>
                    <a:pt x="85" y="11676"/>
                  </a:cubicBezTo>
                  <a:cubicBezTo>
                    <a:pt x="106" y="11342"/>
                    <a:pt x="315" y="11091"/>
                    <a:pt x="524" y="10839"/>
                  </a:cubicBezTo>
                  <a:cubicBezTo>
                    <a:pt x="691" y="10672"/>
                    <a:pt x="796" y="10484"/>
                    <a:pt x="901" y="10295"/>
                  </a:cubicBezTo>
                  <a:cubicBezTo>
                    <a:pt x="1194" y="9772"/>
                    <a:pt x="1466" y="9228"/>
                    <a:pt x="1759" y="8705"/>
                  </a:cubicBezTo>
                  <a:cubicBezTo>
                    <a:pt x="1884" y="8475"/>
                    <a:pt x="2072" y="8266"/>
                    <a:pt x="2240" y="8057"/>
                  </a:cubicBezTo>
                  <a:cubicBezTo>
                    <a:pt x="3014" y="7052"/>
                    <a:pt x="3956" y="6236"/>
                    <a:pt x="4981" y="5504"/>
                  </a:cubicBezTo>
                  <a:cubicBezTo>
                    <a:pt x="5420" y="5169"/>
                    <a:pt x="5943" y="4876"/>
                    <a:pt x="6445" y="4646"/>
                  </a:cubicBezTo>
                  <a:cubicBezTo>
                    <a:pt x="7115" y="4332"/>
                    <a:pt x="7826" y="4039"/>
                    <a:pt x="8559" y="3809"/>
                  </a:cubicBezTo>
                  <a:cubicBezTo>
                    <a:pt x="8956" y="3684"/>
                    <a:pt x="9375" y="3600"/>
                    <a:pt x="9772" y="3516"/>
                  </a:cubicBezTo>
                  <a:cubicBezTo>
                    <a:pt x="10546" y="3370"/>
                    <a:pt x="11342" y="3244"/>
                    <a:pt x="12116" y="3098"/>
                  </a:cubicBezTo>
                  <a:cubicBezTo>
                    <a:pt x="12409" y="3056"/>
                    <a:pt x="12702" y="3056"/>
                    <a:pt x="12953" y="3035"/>
                  </a:cubicBezTo>
                  <a:cubicBezTo>
                    <a:pt x="13497" y="2993"/>
                    <a:pt x="14062" y="2993"/>
                    <a:pt x="14606" y="2993"/>
                  </a:cubicBezTo>
                  <a:cubicBezTo>
                    <a:pt x="14961" y="2993"/>
                    <a:pt x="15338" y="3035"/>
                    <a:pt x="15673" y="3056"/>
                  </a:cubicBezTo>
                  <a:cubicBezTo>
                    <a:pt x="15987" y="3077"/>
                    <a:pt x="16300" y="3181"/>
                    <a:pt x="16593" y="3307"/>
                  </a:cubicBezTo>
                  <a:cubicBezTo>
                    <a:pt x="16949" y="3495"/>
                    <a:pt x="17326" y="3621"/>
                    <a:pt x="17681" y="3788"/>
                  </a:cubicBezTo>
                  <a:cubicBezTo>
                    <a:pt x="17744" y="3809"/>
                    <a:pt x="17786" y="3809"/>
                    <a:pt x="17849" y="3809"/>
                  </a:cubicBezTo>
                  <a:cubicBezTo>
                    <a:pt x="17974" y="3809"/>
                    <a:pt x="18100" y="3704"/>
                    <a:pt x="18142" y="3579"/>
                  </a:cubicBezTo>
                  <a:cubicBezTo>
                    <a:pt x="18163" y="3453"/>
                    <a:pt x="18142" y="3349"/>
                    <a:pt x="18058" y="3265"/>
                  </a:cubicBezTo>
                  <a:cubicBezTo>
                    <a:pt x="17974" y="3181"/>
                    <a:pt x="17870" y="3140"/>
                    <a:pt x="17765" y="3077"/>
                  </a:cubicBezTo>
                  <a:cubicBezTo>
                    <a:pt x="17263" y="2763"/>
                    <a:pt x="16782" y="2449"/>
                    <a:pt x="16300" y="2114"/>
                  </a:cubicBezTo>
                  <a:cubicBezTo>
                    <a:pt x="16217" y="2052"/>
                    <a:pt x="16175" y="1989"/>
                    <a:pt x="16091" y="1926"/>
                  </a:cubicBezTo>
                  <a:cubicBezTo>
                    <a:pt x="15903" y="1717"/>
                    <a:pt x="15694" y="1507"/>
                    <a:pt x="15443" y="1382"/>
                  </a:cubicBezTo>
                  <a:cubicBezTo>
                    <a:pt x="15171" y="1256"/>
                    <a:pt x="15108" y="1047"/>
                    <a:pt x="15129" y="775"/>
                  </a:cubicBezTo>
                  <a:lnTo>
                    <a:pt x="15129" y="733"/>
                  </a:lnTo>
                  <a:cubicBezTo>
                    <a:pt x="15129" y="147"/>
                    <a:pt x="15317" y="1"/>
                    <a:pt x="15861" y="106"/>
                  </a:cubicBezTo>
                  <a:cubicBezTo>
                    <a:pt x="16468" y="231"/>
                    <a:pt x="17033" y="419"/>
                    <a:pt x="17472" y="880"/>
                  </a:cubicBezTo>
                  <a:cubicBezTo>
                    <a:pt x="17535" y="943"/>
                    <a:pt x="17577" y="1005"/>
                    <a:pt x="17640" y="1047"/>
                  </a:cubicBezTo>
                  <a:cubicBezTo>
                    <a:pt x="18163" y="1382"/>
                    <a:pt x="18560" y="1884"/>
                    <a:pt x="18895" y="2407"/>
                  </a:cubicBezTo>
                  <a:cubicBezTo>
                    <a:pt x="19021" y="2575"/>
                    <a:pt x="19104" y="2784"/>
                    <a:pt x="19209" y="2993"/>
                  </a:cubicBezTo>
                  <a:cubicBezTo>
                    <a:pt x="19230" y="3056"/>
                    <a:pt x="19334" y="3140"/>
                    <a:pt x="19397" y="3140"/>
                  </a:cubicBezTo>
                  <a:cubicBezTo>
                    <a:pt x="19460" y="3098"/>
                    <a:pt x="19544" y="3056"/>
                    <a:pt x="19627" y="2993"/>
                  </a:cubicBezTo>
                  <a:cubicBezTo>
                    <a:pt x="19648" y="2993"/>
                    <a:pt x="19648" y="2972"/>
                    <a:pt x="19648" y="2951"/>
                  </a:cubicBezTo>
                  <a:cubicBezTo>
                    <a:pt x="19627" y="2533"/>
                    <a:pt x="19941" y="2261"/>
                    <a:pt x="20150" y="1947"/>
                  </a:cubicBezTo>
                  <a:cubicBezTo>
                    <a:pt x="20276" y="1780"/>
                    <a:pt x="20402" y="1633"/>
                    <a:pt x="20590" y="1528"/>
                  </a:cubicBezTo>
                  <a:cubicBezTo>
                    <a:pt x="20674" y="1507"/>
                    <a:pt x="20715" y="1466"/>
                    <a:pt x="20778" y="1403"/>
                  </a:cubicBezTo>
                  <a:cubicBezTo>
                    <a:pt x="21343" y="859"/>
                    <a:pt x="22117" y="796"/>
                    <a:pt x="22808" y="671"/>
                  </a:cubicBezTo>
                  <a:cubicBezTo>
                    <a:pt x="23059" y="566"/>
                    <a:pt x="23226" y="754"/>
                    <a:pt x="23435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74"/>
            <p:cNvSpPr/>
            <p:nvPr/>
          </p:nvSpPr>
          <p:spPr>
            <a:xfrm>
              <a:off x="4841588" y="2747300"/>
              <a:ext cx="458775" cy="505325"/>
            </a:xfrm>
            <a:custGeom>
              <a:avLst/>
              <a:gdLst/>
              <a:ahLst/>
              <a:cxnLst/>
              <a:rect l="l" t="t" r="r" b="b"/>
              <a:pathLst>
                <a:path w="18351" h="20213" extrusionOk="0">
                  <a:moveTo>
                    <a:pt x="1193" y="544"/>
                  </a:moveTo>
                  <a:cubicBezTo>
                    <a:pt x="1361" y="565"/>
                    <a:pt x="1402" y="565"/>
                    <a:pt x="1486" y="586"/>
                  </a:cubicBezTo>
                  <a:cubicBezTo>
                    <a:pt x="2198" y="795"/>
                    <a:pt x="2888" y="795"/>
                    <a:pt x="3620" y="795"/>
                  </a:cubicBezTo>
                  <a:cubicBezTo>
                    <a:pt x="4081" y="795"/>
                    <a:pt x="4541" y="837"/>
                    <a:pt x="4980" y="879"/>
                  </a:cubicBezTo>
                  <a:cubicBezTo>
                    <a:pt x="5775" y="983"/>
                    <a:pt x="6571" y="963"/>
                    <a:pt x="7366" y="963"/>
                  </a:cubicBezTo>
                  <a:cubicBezTo>
                    <a:pt x="7596" y="963"/>
                    <a:pt x="7868" y="879"/>
                    <a:pt x="8098" y="816"/>
                  </a:cubicBezTo>
                  <a:cubicBezTo>
                    <a:pt x="8914" y="670"/>
                    <a:pt x="9688" y="502"/>
                    <a:pt x="10504" y="356"/>
                  </a:cubicBezTo>
                  <a:cubicBezTo>
                    <a:pt x="10797" y="293"/>
                    <a:pt x="11048" y="209"/>
                    <a:pt x="11320" y="126"/>
                  </a:cubicBezTo>
                  <a:cubicBezTo>
                    <a:pt x="11446" y="105"/>
                    <a:pt x="11571" y="42"/>
                    <a:pt x="11697" y="0"/>
                  </a:cubicBezTo>
                  <a:cubicBezTo>
                    <a:pt x="11781" y="126"/>
                    <a:pt x="11864" y="230"/>
                    <a:pt x="11927" y="335"/>
                  </a:cubicBezTo>
                  <a:cubicBezTo>
                    <a:pt x="12199" y="858"/>
                    <a:pt x="12471" y="1381"/>
                    <a:pt x="12743" y="1904"/>
                  </a:cubicBezTo>
                  <a:cubicBezTo>
                    <a:pt x="12848" y="2113"/>
                    <a:pt x="12994" y="2302"/>
                    <a:pt x="13057" y="2490"/>
                  </a:cubicBezTo>
                  <a:cubicBezTo>
                    <a:pt x="13413" y="3390"/>
                    <a:pt x="13852" y="4227"/>
                    <a:pt x="14291" y="5064"/>
                  </a:cubicBezTo>
                  <a:cubicBezTo>
                    <a:pt x="14375" y="5210"/>
                    <a:pt x="14459" y="5398"/>
                    <a:pt x="14563" y="5608"/>
                  </a:cubicBezTo>
                  <a:cubicBezTo>
                    <a:pt x="14417" y="5608"/>
                    <a:pt x="14312" y="5629"/>
                    <a:pt x="14250" y="5629"/>
                  </a:cubicBezTo>
                  <a:cubicBezTo>
                    <a:pt x="13664" y="5608"/>
                    <a:pt x="13120" y="5566"/>
                    <a:pt x="12576" y="5398"/>
                  </a:cubicBezTo>
                  <a:cubicBezTo>
                    <a:pt x="12366" y="5356"/>
                    <a:pt x="12115" y="5336"/>
                    <a:pt x="11885" y="5273"/>
                  </a:cubicBezTo>
                  <a:cubicBezTo>
                    <a:pt x="11592" y="5210"/>
                    <a:pt x="11341" y="5147"/>
                    <a:pt x="11069" y="5064"/>
                  </a:cubicBezTo>
                  <a:cubicBezTo>
                    <a:pt x="10860" y="5001"/>
                    <a:pt x="10630" y="4917"/>
                    <a:pt x="10421" y="4917"/>
                  </a:cubicBezTo>
                  <a:cubicBezTo>
                    <a:pt x="9751" y="4854"/>
                    <a:pt x="9144" y="4561"/>
                    <a:pt x="8558" y="4248"/>
                  </a:cubicBezTo>
                  <a:cubicBezTo>
                    <a:pt x="8014" y="3934"/>
                    <a:pt x="7491" y="3620"/>
                    <a:pt x="7094" y="3097"/>
                  </a:cubicBezTo>
                  <a:cubicBezTo>
                    <a:pt x="6989" y="2971"/>
                    <a:pt x="6863" y="2846"/>
                    <a:pt x="6654" y="2908"/>
                  </a:cubicBezTo>
                  <a:cubicBezTo>
                    <a:pt x="6508" y="2971"/>
                    <a:pt x="6487" y="3201"/>
                    <a:pt x="6571" y="3411"/>
                  </a:cubicBezTo>
                  <a:cubicBezTo>
                    <a:pt x="6759" y="3724"/>
                    <a:pt x="6947" y="4017"/>
                    <a:pt x="7240" y="4248"/>
                  </a:cubicBezTo>
                  <a:cubicBezTo>
                    <a:pt x="7889" y="4833"/>
                    <a:pt x="8642" y="5273"/>
                    <a:pt x="9479" y="5566"/>
                  </a:cubicBezTo>
                  <a:cubicBezTo>
                    <a:pt x="9667" y="5629"/>
                    <a:pt x="9876" y="5691"/>
                    <a:pt x="10086" y="5712"/>
                  </a:cubicBezTo>
                  <a:cubicBezTo>
                    <a:pt x="10400" y="5754"/>
                    <a:pt x="10693" y="5796"/>
                    <a:pt x="10944" y="5963"/>
                  </a:cubicBezTo>
                  <a:cubicBezTo>
                    <a:pt x="10985" y="5984"/>
                    <a:pt x="11027" y="5984"/>
                    <a:pt x="11048" y="5984"/>
                  </a:cubicBezTo>
                  <a:cubicBezTo>
                    <a:pt x="11822" y="6131"/>
                    <a:pt x="12576" y="6298"/>
                    <a:pt x="13329" y="6424"/>
                  </a:cubicBezTo>
                  <a:cubicBezTo>
                    <a:pt x="13831" y="6507"/>
                    <a:pt x="14354" y="6549"/>
                    <a:pt x="14856" y="6612"/>
                  </a:cubicBezTo>
                  <a:cubicBezTo>
                    <a:pt x="14961" y="6612"/>
                    <a:pt x="15024" y="6654"/>
                    <a:pt x="15128" y="6696"/>
                  </a:cubicBezTo>
                  <a:cubicBezTo>
                    <a:pt x="15317" y="7072"/>
                    <a:pt x="15484" y="7491"/>
                    <a:pt x="15651" y="7888"/>
                  </a:cubicBezTo>
                  <a:cubicBezTo>
                    <a:pt x="16216" y="9144"/>
                    <a:pt x="16739" y="10399"/>
                    <a:pt x="17283" y="11655"/>
                  </a:cubicBezTo>
                  <a:cubicBezTo>
                    <a:pt x="17367" y="11843"/>
                    <a:pt x="17430" y="12052"/>
                    <a:pt x="17493" y="12240"/>
                  </a:cubicBezTo>
                  <a:cubicBezTo>
                    <a:pt x="17639" y="12763"/>
                    <a:pt x="17807" y="13245"/>
                    <a:pt x="18058" y="13726"/>
                  </a:cubicBezTo>
                  <a:cubicBezTo>
                    <a:pt x="18204" y="13956"/>
                    <a:pt x="18246" y="14249"/>
                    <a:pt x="18351" y="14542"/>
                  </a:cubicBezTo>
                  <a:cubicBezTo>
                    <a:pt x="17974" y="14960"/>
                    <a:pt x="17702" y="15400"/>
                    <a:pt x="17325" y="15756"/>
                  </a:cubicBezTo>
                  <a:cubicBezTo>
                    <a:pt x="16907" y="16153"/>
                    <a:pt x="16447" y="16467"/>
                    <a:pt x="15944" y="16739"/>
                  </a:cubicBezTo>
                  <a:cubicBezTo>
                    <a:pt x="15442" y="16990"/>
                    <a:pt x="14919" y="17220"/>
                    <a:pt x="14396" y="17471"/>
                  </a:cubicBezTo>
                  <a:cubicBezTo>
                    <a:pt x="14312" y="17513"/>
                    <a:pt x="14208" y="17534"/>
                    <a:pt x="14145" y="17576"/>
                  </a:cubicBezTo>
                  <a:cubicBezTo>
                    <a:pt x="13664" y="17890"/>
                    <a:pt x="13203" y="18204"/>
                    <a:pt x="12701" y="18476"/>
                  </a:cubicBezTo>
                  <a:cubicBezTo>
                    <a:pt x="12471" y="18622"/>
                    <a:pt x="12220" y="18727"/>
                    <a:pt x="11969" y="18831"/>
                  </a:cubicBezTo>
                  <a:cubicBezTo>
                    <a:pt x="11153" y="19082"/>
                    <a:pt x="10337" y="19375"/>
                    <a:pt x="9542" y="19605"/>
                  </a:cubicBezTo>
                  <a:cubicBezTo>
                    <a:pt x="8977" y="19773"/>
                    <a:pt x="8454" y="19898"/>
                    <a:pt x="7868" y="19898"/>
                  </a:cubicBezTo>
                  <a:cubicBezTo>
                    <a:pt x="7282" y="19898"/>
                    <a:pt x="6675" y="20003"/>
                    <a:pt x="6131" y="20149"/>
                  </a:cubicBezTo>
                  <a:cubicBezTo>
                    <a:pt x="5985" y="20212"/>
                    <a:pt x="5796" y="20212"/>
                    <a:pt x="5629" y="20212"/>
                  </a:cubicBezTo>
                  <a:lnTo>
                    <a:pt x="3118" y="20212"/>
                  </a:lnTo>
                  <a:cubicBezTo>
                    <a:pt x="2783" y="20212"/>
                    <a:pt x="2490" y="20149"/>
                    <a:pt x="2177" y="19919"/>
                  </a:cubicBezTo>
                  <a:cubicBezTo>
                    <a:pt x="2239" y="19501"/>
                    <a:pt x="2009" y="19103"/>
                    <a:pt x="1863" y="18727"/>
                  </a:cubicBezTo>
                  <a:cubicBezTo>
                    <a:pt x="1821" y="18559"/>
                    <a:pt x="1758" y="18434"/>
                    <a:pt x="1758" y="18266"/>
                  </a:cubicBezTo>
                  <a:cubicBezTo>
                    <a:pt x="1800" y="17848"/>
                    <a:pt x="1633" y="17492"/>
                    <a:pt x="1528" y="17116"/>
                  </a:cubicBezTo>
                  <a:cubicBezTo>
                    <a:pt x="1423" y="16676"/>
                    <a:pt x="1319" y="16216"/>
                    <a:pt x="1214" y="15756"/>
                  </a:cubicBezTo>
                  <a:cubicBezTo>
                    <a:pt x="1109" y="15295"/>
                    <a:pt x="1068" y="14856"/>
                    <a:pt x="1068" y="14375"/>
                  </a:cubicBezTo>
                  <a:cubicBezTo>
                    <a:pt x="1068" y="14270"/>
                    <a:pt x="1005" y="14165"/>
                    <a:pt x="984" y="14040"/>
                  </a:cubicBezTo>
                  <a:cubicBezTo>
                    <a:pt x="963" y="13935"/>
                    <a:pt x="900" y="13851"/>
                    <a:pt x="921" y="13747"/>
                  </a:cubicBezTo>
                  <a:cubicBezTo>
                    <a:pt x="984" y="13140"/>
                    <a:pt x="754" y="12596"/>
                    <a:pt x="712" y="11989"/>
                  </a:cubicBezTo>
                  <a:cubicBezTo>
                    <a:pt x="712" y="11968"/>
                    <a:pt x="712" y="11927"/>
                    <a:pt x="691" y="11885"/>
                  </a:cubicBezTo>
                  <a:cubicBezTo>
                    <a:pt x="461" y="11424"/>
                    <a:pt x="545" y="10880"/>
                    <a:pt x="398" y="10399"/>
                  </a:cubicBezTo>
                  <a:cubicBezTo>
                    <a:pt x="377" y="10315"/>
                    <a:pt x="356" y="10190"/>
                    <a:pt x="377" y="10106"/>
                  </a:cubicBezTo>
                  <a:cubicBezTo>
                    <a:pt x="503" y="9792"/>
                    <a:pt x="377" y="9478"/>
                    <a:pt x="356" y="9165"/>
                  </a:cubicBezTo>
                  <a:cubicBezTo>
                    <a:pt x="356" y="8851"/>
                    <a:pt x="356" y="8516"/>
                    <a:pt x="335" y="8202"/>
                  </a:cubicBezTo>
                  <a:cubicBezTo>
                    <a:pt x="335" y="8077"/>
                    <a:pt x="273" y="7951"/>
                    <a:pt x="252" y="7805"/>
                  </a:cubicBezTo>
                  <a:cubicBezTo>
                    <a:pt x="231" y="7658"/>
                    <a:pt x="147" y="7491"/>
                    <a:pt x="189" y="7323"/>
                  </a:cubicBezTo>
                  <a:cubicBezTo>
                    <a:pt x="231" y="7177"/>
                    <a:pt x="168" y="7051"/>
                    <a:pt x="147" y="6926"/>
                  </a:cubicBezTo>
                  <a:cubicBezTo>
                    <a:pt x="63" y="6549"/>
                    <a:pt x="21" y="6214"/>
                    <a:pt x="105" y="5859"/>
                  </a:cubicBezTo>
                  <a:cubicBezTo>
                    <a:pt x="105" y="5796"/>
                    <a:pt x="126" y="5754"/>
                    <a:pt x="126" y="5691"/>
                  </a:cubicBezTo>
                  <a:cubicBezTo>
                    <a:pt x="1" y="5064"/>
                    <a:pt x="210" y="4478"/>
                    <a:pt x="335" y="3913"/>
                  </a:cubicBezTo>
                  <a:cubicBezTo>
                    <a:pt x="419" y="3578"/>
                    <a:pt x="524" y="3264"/>
                    <a:pt x="482" y="2929"/>
                  </a:cubicBezTo>
                  <a:cubicBezTo>
                    <a:pt x="482" y="2867"/>
                    <a:pt x="482" y="2825"/>
                    <a:pt x="524" y="2762"/>
                  </a:cubicBezTo>
                  <a:cubicBezTo>
                    <a:pt x="754" y="1988"/>
                    <a:pt x="963" y="1276"/>
                    <a:pt x="1193" y="5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74"/>
            <p:cNvSpPr/>
            <p:nvPr/>
          </p:nvSpPr>
          <p:spPr>
            <a:xfrm>
              <a:off x="4735413" y="2269175"/>
              <a:ext cx="578025" cy="480225"/>
            </a:xfrm>
            <a:custGeom>
              <a:avLst/>
              <a:gdLst/>
              <a:ahLst/>
              <a:cxnLst/>
              <a:rect l="l" t="t" r="r" b="b"/>
              <a:pathLst>
                <a:path w="23121" h="19209" extrusionOk="0">
                  <a:moveTo>
                    <a:pt x="0" y="12367"/>
                  </a:moveTo>
                  <a:cubicBezTo>
                    <a:pt x="314" y="12178"/>
                    <a:pt x="628" y="12011"/>
                    <a:pt x="963" y="11927"/>
                  </a:cubicBezTo>
                  <a:cubicBezTo>
                    <a:pt x="1276" y="11865"/>
                    <a:pt x="1548" y="11739"/>
                    <a:pt x="1779" y="11551"/>
                  </a:cubicBezTo>
                  <a:cubicBezTo>
                    <a:pt x="1988" y="11425"/>
                    <a:pt x="2197" y="11300"/>
                    <a:pt x="2385" y="11132"/>
                  </a:cubicBezTo>
                  <a:cubicBezTo>
                    <a:pt x="3013" y="10672"/>
                    <a:pt x="3264" y="10065"/>
                    <a:pt x="3097" y="9312"/>
                  </a:cubicBezTo>
                  <a:lnTo>
                    <a:pt x="3097" y="9207"/>
                  </a:lnTo>
                  <a:cubicBezTo>
                    <a:pt x="3369" y="8998"/>
                    <a:pt x="3683" y="8789"/>
                    <a:pt x="3955" y="8538"/>
                  </a:cubicBezTo>
                  <a:cubicBezTo>
                    <a:pt x="4478" y="8098"/>
                    <a:pt x="4896" y="7575"/>
                    <a:pt x="5001" y="6906"/>
                  </a:cubicBezTo>
                  <a:cubicBezTo>
                    <a:pt x="5043" y="6529"/>
                    <a:pt x="5022" y="6152"/>
                    <a:pt x="5022" y="5776"/>
                  </a:cubicBezTo>
                  <a:cubicBezTo>
                    <a:pt x="5022" y="5671"/>
                    <a:pt x="5001" y="5587"/>
                    <a:pt x="5001" y="5483"/>
                  </a:cubicBezTo>
                  <a:cubicBezTo>
                    <a:pt x="5356" y="5253"/>
                    <a:pt x="5838" y="5232"/>
                    <a:pt x="6152" y="4897"/>
                  </a:cubicBezTo>
                  <a:cubicBezTo>
                    <a:pt x="6465" y="4541"/>
                    <a:pt x="6758" y="4207"/>
                    <a:pt x="6968" y="3788"/>
                  </a:cubicBezTo>
                  <a:cubicBezTo>
                    <a:pt x="7177" y="3370"/>
                    <a:pt x="7030" y="2930"/>
                    <a:pt x="7135" y="2491"/>
                  </a:cubicBezTo>
                  <a:cubicBezTo>
                    <a:pt x="7512" y="2386"/>
                    <a:pt x="7846" y="2240"/>
                    <a:pt x="8181" y="2198"/>
                  </a:cubicBezTo>
                  <a:cubicBezTo>
                    <a:pt x="8976" y="2030"/>
                    <a:pt x="9604" y="1591"/>
                    <a:pt x="10232" y="1089"/>
                  </a:cubicBezTo>
                  <a:cubicBezTo>
                    <a:pt x="10650" y="754"/>
                    <a:pt x="10734" y="587"/>
                    <a:pt x="10985" y="1"/>
                  </a:cubicBezTo>
                  <a:cubicBezTo>
                    <a:pt x="11173" y="22"/>
                    <a:pt x="11194" y="168"/>
                    <a:pt x="11299" y="315"/>
                  </a:cubicBezTo>
                  <a:cubicBezTo>
                    <a:pt x="11424" y="524"/>
                    <a:pt x="11592" y="691"/>
                    <a:pt x="11843" y="775"/>
                  </a:cubicBezTo>
                  <a:cubicBezTo>
                    <a:pt x="12010" y="838"/>
                    <a:pt x="12136" y="942"/>
                    <a:pt x="12261" y="1047"/>
                  </a:cubicBezTo>
                  <a:cubicBezTo>
                    <a:pt x="12387" y="1152"/>
                    <a:pt x="12554" y="1256"/>
                    <a:pt x="12701" y="1256"/>
                  </a:cubicBezTo>
                  <a:cubicBezTo>
                    <a:pt x="13224" y="1277"/>
                    <a:pt x="13789" y="1277"/>
                    <a:pt x="14270" y="1110"/>
                  </a:cubicBezTo>
                  <a:cubicBezTo>
                    <a:pt x="14458" y="1068"/>
                    <a:pt x="14626" y="963"/>
                    <a:pt x="14772" y="838"/>
                  </a:cubicBezTo>
                  <a:cubicBezTo>
                    <a:pt x="14856" y="754"/>
                    <a:pt x="14960" y="670"/>
                    <a:pt x="15086" y="566"/>
                  </a:cubicBezTo>
                  <a:cubicBezTo>
                    <a:pt x="15191" y="691"/>
                    <a:pt x="15295" y="838"/>
                    <a:pt x="15379" y="942"/>
                  </a:cubicBezTo>
                  <a:cubicBezTo>
                    <a:pt x="15609" y="1319"/>
                    <a:pt x="15923" y="1675"/>
                    <a:pt x="16237" y="1989"/>
                  </a:cubicBezTo>
                  <a:cubicBezTo>
                    <a:pt x="16655" y="2407"/>
                    <a:pt x="17199" y="2574"/>
                    <a:pt x="17785" y="2637"/>
                  </a:cubicBezTo>
                  <a:lnTo>
                    <a:pt x="18120" y="2637"/>
                  </a:lnTo>
                  <a:cubicBezTo>
                    <a:pt x="18559" y="2658"/>
                    <a:pt x="18936" y="2470"/>
                    <a:pt x="19250" y="2156"/>
                  </a:cubicBezTo>
                  <a:lnTo>
                    <a:pt x="19898" y="1507"/>
                  </a:lnTo>
                  <a:cubicBezTo>
                    <a:pt x="20108" y="1738"/>
                    <a:pt x="20212" y="1947"/>
                    <a:pt x="20380" y="2198"/>
                  </a:cubicBezTo>
                  <a:cubicBezTo>
                    <a:pt x="20484" y="2365"/>
                    <a:pt x="20610" y="2533"/>
                    <a:pt x="20735" y="2679"/>
                  </a:cubicBezTo>
                  <a:cubicBezTo>
                    <a:pt x="21217" y="3181"/>
                    <a:pt x="21572" y="3265"/>
                    <a:pt x="22200" y="2993"/>
                  </a:cubicBezTo>
                  <a:cubicBezTo>
                    <a:pt x="22284" y="2972"/>
                    <a:pt x="22346" y="2951"/>
                    <a:pt x="22451" y="2930"/>
                  </a:cubicBezTo>
                  <a:cubicBezTo>
                    <a:pt x="22681" y="3370"/>
                    <a:pt x="22870" y="3830"/>
                    <a:pt x="22974" y="4311"/>
                  </a:cubicBezTo>
                  <a:cubicBezTo>
                    <a:pt x="23037" y="4855"/>
                    <a:pt x="23100" y="5399"/>
                    <a:pt x="23100" y="5964"/>
                  </a:cubicBezTo>
                  <a:cubicBezTo>
                    <a:pt x="23121" y="6529"/>
                    <a:pt x="23100" y="7136"/>
                    <a:pt x="23100" y="7701"/>
                  </a:cubicBezTo>
                  <a:cubicBezTo>
                    <a:pt x="23121" y="9333"/>
                    <a:pt x="22807" y="10881"/>
                    <a:pt x="22179" y="12367"/>
                  </a:cubicBezTo>
                  <a:cubicBezTo>
                    <a:pt x="22095" y="12555"/>
                    <a:pt x="21991" y="12764"/>
                    <a:pt x="21928" y="12911"/>
                  </a:cubicBezTo>
                  <a:cubicBezTo>
                    <a:pt x="21656" y="13392"/>
                    <a:pt x="21363" y="13831"/>
                    <a:pt x="21133" y="14292"/>
                  </a:cubicBezTo>
                  <a:cubicBezTo>
                    <a:pt x="20798" y="14982"/>
                    <a:pt x="20254" y="15484"/>
                    <a:pt x="19668" y="15945"/>
                  </a:cubicBezTo>
                  <a:cubicBezTo>
                    <a:pt x="19061" y="16426"/>
                    <a:pt x="18413" y="16865"/>
                    <a:pt x="17785" y="17305"/>
                  </a:cubicBezTo>
                  <a:cubicBezTo>
                    <a:pt x="17639" y="17409"/>
                    <a:pt x="17429" y="17514"/>
                    <a:pt x="17241" y="17598"/>
                  </a:cubicBezTo>
                  <a:cubicBezTo>
                    <a:pt x="16551" y="17849"/>
                    <a:pt x="15860" y="18142"/>
                    <a:pt x="15170" y="18372"/>
                  </a:cubicBezTo>
                  <a:cubicBezTo>
                    <a:pt x="14751" y="18518"/>
                    <a:pt x="14333" y="18581"/>
                    <a:pt x="13914" y="18686"/>
                  </a:cubicBezTo>
                  <a:cubicBezTo>
                    <a:pt x="13307" y="18832"/>
                    <a:pt x="12722" y="18937"/>
                    <a:pt x="12136" y="19062"/>
                  </a:cubicBezTo>
                  <a:cubicBezTo>
                    <a:pt x="11382" y="19209"/>
                    <a:pt x="10587" y="19209"/>
                    <a:pt x="9813" y="19146"/>
                  </a:cubicBezTo>
                  <a:cubicBezTo>
                    <a:pt x="8914" y="19062"/>
                    <a:pt x="8035" y="18958"/>
                    <a:pt x="7135" y="18979"/>
                  </a:cubicBezTo>
                  <a:cubicBezTo>
                    <a:pt x="6696" y="18979"/>
                    <a:pt x="6277" y="18958"/>
                    <a:pt x="5838" y="19000"/>
                  </a:cubicBezTo>
                  <a:cubicBezTo>
                    <a:pt x="5566" y="19041"/>
                    <a:pt x="5315" y="19000"/>
                    <a:pt x="5043" y="18979"/>
                  </a:cubicBezTo>
                  <a:cubicBezTo>
                    <a:pt x="4896" y="18958"/>
                    <a:pt x="4729" y="18874"/>
                    <a:pt x="4582" y="18832"/>
                  </a:cubicBezTo>
                  <a:cubicBezTo>
                    <a:pt x="4561" y="18832"/>
                    <a:pt x="4499" y="18790"/>
                    <a:pt x="4478" y="18769"/>
                  </a:cubicBezTo>
                  <a:cubicBezTo>
                    <a:pt x="3850" y="18414"/>
                    <a:pt x="3264" y="17995"/>
                    <a:pt x="2595" y="17723"/>
                  </a:cubicBezTo>
                  <a:cubicBezTo>
                    <a:pt x="2364" y="17619"/>
                    <a:pt x="2197" y="17472"/>
                    <a:pt x="2092" y="17200"/>
                  </a:cubicBezTo>
                  <a:cubicBezTo>
                    <a:pt x="2051" y="17054"/>
                    <a:pt x="1946" y="16907"/>
                    <a:pt x="1799" y="16782"/>
                  </a:cubicBezTo>
                  <a:cubicBezTo>
                    <a:pt x="1590" y="16572"/>
                    <a:pt x="1465" y="16342"/>
                    <a:pt x="1381" y="16049"/>
                  </a:cubicBezTo>
                  <a:cubicBezTo>
                    <a:pt x="1214" y="15526"/>
                    <a:pt x="942" y="15024"/>
                    <a:pt x="732" y="14543"/>
                  </a:cubicBezTo>
                  <a:cubicBezTo>
                    <a:pt x="628" y="14292"/>
                    <a:pt x="544" y="14041"/>
                    <a:pt x="481" y="13769"/>
                  </a:cubicBezTo>
                  <a:cubicBezTo>
                    <a:pt x="293" y="13329"/>
                    <a:pt x="167" y="12869"/>
                    <a:pt x="0" y="12367"/>
                  </a:cubicBezTo>
                  <a:close/>
                  <a:moveTo>
                    <a:pt x="10127" y="12388"/>
                  </a:moveTo>
                  <a:cubicBezTo>
                    <a:pt x="10546" y="13413"/>
                    <a:pt x="10797" y="13810"/>
                    <a:pt x="11466" y="14417"/>
                  </a:cubicBezTo>
                  <a:cubicBezTo>
                    <a:pt x="11822" y="14752"/>
                    <a:pt x="12199" y="15066"/>
                    <a:pt x="12575" y="15380"/>
                  </a:cubicBezTo>
                  <a:cubicBezTo>
                    <a:pt x="12722" y="15484"/>
                    <a:pt x="12889" y="15589"/>
                    <a:pt x="13077" y="15631"/>
                  </a:cubicBezTo>
                  <a:cubicBezTo>
                    <a:pt x="13831" y="15882"/>
                    <a:pt x="14605" y="16028"/>
                    <a:pt x="15379" y="15945"/>
                  </a:cubicBezTo>
                  <a:lnTo>
                    <a:pt x="15776" y="15945"/>
                  </a:lnTo>
                  <a:cubicBezTo>
                    <a:pt x="16216" y="15945"/>
                    <a:pt x="16634" y="15819"/>
                    <a:pt x="17011" y="15568"/>
                  </a:cubicBezTo>
                  <a:cubicBezTo>
                    <a:pt x="17283" y="15359"/>
                    <a:pt x="17555" y="15108"/>
                    <a:pt x="17806" y="14857"/>
                  </a:cubicBezTo>
                  <a:cubicBezTo>
                    <a:pt x="18308" y="14375"/>
                    <a:pt x="18517" y="13790"/>
                    <a:pt x="18517" y="13120"/>
                  </a:cubicBezTo>
                  <a:lnTo>
                    <a:pt x="18517" y="11425"/>
                  </a:lnTo>
                  <a:cubicBezTo>
                    <a:pt x="18517" y="11028"/>
                    <a:pt x="18517" y="10651"/>
                    <a:pt x="18392" y="10253"/>
                  </a:cubicBezTo>
                  <a:cubicBezTo>
                    <a:pt x="18329" y="10128"/>
                    <a:pt x="18371" y="9940"/>
                    <a:pt x="18329" y="9814"/>
                  </a:cubicBezTo>
                  <a:cubicBezTo>
                    <a:pt x="18287" y="9563"/>
                    <a:pt x="18225" y="9333"/>
                    <a:pt x="18120" y="9103"/>
                  </a:cubicBezTo>
                  <a:cubicBezTo>
                    <a:pt x="18078" y="8998"/>
                    <a:pt x="17953" y="8872"/>
                    <a:pt x="17848" y="8831"/>
                  </a:cubicBezTo>
                  <a:cubicBezTo>
                    <a:pt x="17450" y="8789"/>
                    <a:pt x="17053" y="8726"/>
                    <a:pt x="16697" y="8998"/>
                  </a:cubicBezTo>
                  <a:cubicBezTo>
                    <a:pt x="16404" y="9207"/>
                    <a:pt x="16048" y="9354"/>
                    <a:pt x="15714" y="9458"/>
                  </a:cubicBezTo>
                  <a:cubicBezTo>
                    <a:pt x="15588" y="9521"/>
                    <a:pt x="15484" y="9563"/>
                    <a:pt x="15358" y="9647"/>
                  </a:cubicBezTo>
                  <a:cubicBezTo>
                    <a:pt x="15086" y="9835"/>
                    <a:pt x="14772" y="9961"/>
                    <a:pt x="14479" y="10065"/>
                  </a:cubicBezTo>
                  <a:cubicBezTo>
                    <a:pt x="14144" y="10191"/>
                    <a:pt x="13810" y="10295"/>
                    <a:pt x="13496" y="10484"/>
                  </a:cubicBezTo>
                  <a:cubicBezTo>
                    <a:pt x="13182" y="10672"/>
                    <a:pt x="12868" y="10818"/>
                    <a:pt x="12533" y="10965"/>
                  </a:cubicBezTo>
                  <a:cubicBezTo>
                    <a:pt x="11864" y="11195"/>
                    <a:pt x="11215" y="11425"/>
                    <a:pt x="10608" y="11823"/>
                  </a:cubicBezTo>
                  <a:cubicBezTo>
                    <a:pt x="10420" y="11969"/>
                    <a:pt x="10232" y="12137"/>
                    <a:pt x="10127" y="12388"/>
                  </a:cubicBezTo>
                  <a:close/>
                  <a:moveTo>
                    <a:pt x="8809" y="9040"/>
                  </a:moveTo>
                  <a:cubicBezTo>
                    <a:pt x="8788" y="8684"/>
                    <a:pt x="8642" y="8391"/>
                    <a:pt x="8495" y="8098"/>
                  </a:cubicBezTo>
                  <a:cubicBezTo>
                    <a:pt x="8432" y="7973"/>
                    <a:pt x="8286" y="7952"/>
                    <a:pt x="8160" y="7994"/>
                  </a:cubicBezTo>
                  <a:cubicBezTo>
                    <a:pt x="7909" y="8098"/>
                    <a:pt x="7679" y="8266"/>
                    <a:pt x="7658" y="8559"/>
                  </a:cubicBezTo>
                  <a:cubicBezTo>
                    <a:pt x="7616" y="8914"/>
                    <a:pt x="7909" y="9416"/>
                    <a:pt x="8265" y="9542"/>
                  </a:cubicBezTo>
                  <a:cubicBezTo>
                    <a:pt x="8453" y="9626"/>
                    <a:pt x="8704" y="9521"/>
                    <a:pt x="8788" y="9333"/>
                  </a:cubicBezTo>
                  <a:cubicBezTo>
                    <a:pt x="8788" y="9228"/>
                    <a:pt x="8809" y="9124"/>
                    <a:pt x="8809" y="9040"/>
                  </a:cubicBezTo>
                  <a:close/>
                  <a:moveTo>
                    <a:pt x="17576" y="4479"/>
                  </a:moveTo>
                  <a:cubicBezTo>
                    <a:pt x="17241" y="4479"/>
                    <a:pt x="17136" y="4541"/>
                    <a:pt x="17074" y="4855"/>
                  </a:cubicBezTo>
                  <a:cubicBezTo>
                    <a:pt x="17053" y="4939"/>
                    <a:pt x="17053" y="5023"/>
                    <a:pt x="17053" y="5106"/>
                  </a:cubicBezTo>
                  <a:cubicBezTo>
                    <a:pt x="17032" y="5525"/>
                    <a:pt x="17262" y="5734"/>
                    <a:pt x="17681" y="5671"/>
                  </a:cubicBezTo>
                  <a:cubicBezTo>
                    <a:pt x="18057" y="5629"/>
                    <a:pt x="18204" y="5420"/>
                    <a:pt x="18183" y="5043"/>
                  </a:cubicBezTo>
                  <a:cubicBezTo>
                    <a:pt x="18162" y="4939"/>
                    <a:pt x="18120" y="4813"/>
                    <a:pt x="18099" y="4709"/>
                  </a:cubicBezTo>
                  <a:cubicBezTo>
                    <a:pt x="18057" y="4583"/>
                    <a:pt x="17973" y="4479"/>
                    <a:pt x="17806" y="4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74"/>
            <p:cNvSpPr/>
            <p:nvPr/>
          </p:nvSpPr>
          <p:spPr>
            <a:xfrm>
              <a:off x="7258788" y="2203800"/>
              <a:ext cx="357825" cy="566525"/>
            </a:xfrm>
            <a:custGeom>
              <a:avLst/>
              <a:gdLst/>
              <a:ahLst/>
              <a:cxnLst/>
              <a:rect l="l" t="t" r="r" b="b"/>
              <a:pathLst>
                <a:path w="14313" h="22661" extrusionOk="0">
                  <a:moveTo>
                    <a:pt x="9500" y="0"/>
                  </a:moveTo>
                  <a:cubicBezTo>
                    <a:pt x="9625" y="105"/>
                    <a:pt x="9751" y="189"/>
                    <a:pt x="9856" y="293"/>
                  </a:cubicBezTo>
                  <a:cubicBezTo>
                    <a:pt x="9981" y="419"/>
                    <a:pt x="10065" y="544"/>
                    <a:pt x="10190" y="649"/>
                  </a:cubicBezTo>
                  <a:cubicBezTo>
                    <a:pt x="10944" y="1256"/>
                    <a:pt x="11446" y="2072"/>
                    <a:pt x="12053" y="2804"/>
                  </a:cubicBezTo>
                  <a:cubicBezTo>
                    <a:pt x="12387" y="3557"/>
                    <a:pt x="12973" y="4122"/>
                    <a:pt x="13371" y="4855"/>
                  </a:cubicBezTo>
                  <a:cubicBezTo>
                    <a:pt x="13559" y="5252"/>
                    <a:pt x="13747" y="5671"/>
                    <a:pt x="13852" y="6110"/>
                  </a:cubicBezTo>
                  <a:cubicBezTo>
                    <a:pt x="13998" y="6696"/>
                    <a:pt x="14250" y="7219"/>
                    <a:pt x="14270" y="7826"/>
                  </a:cubicBezTo>
                  <a:cubicBezTo>
                    <a:pt x="14270" y="7993"/>
                    <a:pt x="14312" y="8161"/>
                    <a:pt x="14312" y="8349"/>
                  </a:cubicBezTo>
                  <a:cubicBezTo>
                    <a:pt x="14312" y="8726"/>
                    <a:pt x="14229" y="9060"/>
                    <a:pt x="13957" y="9395"/>
                  </a:cubicBezTo>
                  <a:cubicBezTo>
                    <a:pt x="13685" y="9730"/>
                    <a:pt x="13517" y="10169"/>
                    <a:pt x="13517" y="10630"/>
                  </a:cubicBezTo>
                  <a:cubicBezTo>
                    <a:pt x="13517" y="11111"/>
                    <a:pt x="13434" y="11571"/>
                    <a:pt x="13392" y="12052"/>
                  </a:cubicBezTo>
                  <a:cubicBezTo>
                    <a:pt x="13392" y="12136"/>
                    <a:pt x="13371" y="12199"/>
                    <a:pt x="13371" y="12283"/>
                  </a:cubicBezTo>
                  <a:cubicBezTo>
                    <a:pt x="13392" y="12889"/>
                    <a:pt x="13224" y="13433"/>
                    <a:pt x="12994" y="13977"/>
                  </a:cubicBezTo>
                  <a:cubicBezTo>
                    <a:pt x="12910" y="14166"/>
                    <a:pt x="12869" y="14375"/>
                    <a:pt x="12806" y="14584"/>
                  </a:cubicBezTo>
                  <a:cubicBezTo>
                    <a:pt x="12743" y="14877"/>
                    <a:pt x="12597" y="15128"/>
                    <a:pt x="12366" y="15296"/>
                  </a:cubicBezTo>
                  <a:cubicBezTo>
                    <a:pt x="12032" y="15547"/>
                    <a:pt x="11843" y="15902"/>
                    <a:pt x="11634" y="16216"/>
                  </a:cubicBezTo>
                  <a:cubicBezTo>
                    <a:pt x="11529" y="16384"/>
                    <a:pt x="11404" y="16551"/>
                    <a:pt x="11237" y="16677"/>
                  </a:cubicBezTo>
                  <a:cubicBezTo>
                    <a:pt x="11027" y="16865"/>
                    <a:pt x="10881" y="17074"/>
                    <a:pt x="10713" y="17262"/>
                  </a:cubicBezTo>
                  <a:cubicBezTo>
                    <a:pt x="10525" y="17493"/>
                    <a:pt x="10295" y="17702"/>
                    <a:pt x="10044" y="17827"/>
                  </a:cubicBezTo>
                  <a:cubicBezTo>
                    <a:pt x="9353" y="18204"/>
                    <a:pt x="8809" y="18685"/>
                    <a:pt x="8203" y="19166"/>
                  </a:cubicBezTo>
                  <a:lnTo>
                    <a:pt x="7972" y="19397"/>
                  </a:lnTo>
                  <a:cubicBezTo>
                    <a:pt x="7533" y="19941"/>
                    <a:pt x="7094" y="20464"/>
                    <a:pt x="6529" y="20924"/>
                  </a:cubicBezTo>
                  <a:cubicBezTo>
                    <a:pt x="6194" y="21196"/>
                    <a:pt x="5943" y="21594"/>
                    <a:pt x="5483" y="21782"/>
                  </a:cubicBezTo>
                  <a:cubicBezTo>
                    <a:pt x="5357" y="21824"/>
                    <a:pt x="5252" y="22012"/>
                    <a:pt x="5169" y="22179"/>
                  </a:cubicBezTo>
                  <a:cubicBezTo>
                    <a:pt x="5043" y="22410"/>
                    <a:pt x="4876" y="22493"/>
                    <a:pt x="4625" y="22514"/>
                  </a:cubicBezTo>
                  <a:cubicBezTo>
                    <a:pt x="4143" y="22535"/>
                    <a:pt x="3683" y="22598"/>
                    <a:pt x="3202" y="22640"/>
                  </a:cubicBezTo>
                  <a:cubicBezTo>
                    <a:pt x="2762" y="22661"/>
                    <a:pt x="2344" y="22556"/>
                    <a:pt x="1926" y="22493"/>
                  </a:cubicBezTo>
                  <a:cubicBezTo>
                    <a:pt x="1382" y="22389"/>
                    <a:pt x="858" y="22284"/>
                    <a:pt x="294" y="22138"/>
                  </a:cubicBezTo>
                  <a:cubicBezTo>
                    <a:pt x="252" y="22075"/>
                    <a:pt x="231" y="21970"/>
                    <a:pt x="210" y="21866"/>
                  </a:cubicBezTo>
                  <a:cubicBezTo>
                    <a:pt x="126" y="21259"/>
                    <a:pt x="84" y="20652"/>
                    <a:pt x="21" y="20045"/>
                  </a:cubicBezTo>
                  <a:cubicBezTo>
                    <a:pt x="1" y="19815"/>
                    <a:pt x="21" y="19606"/>
                    <a:pt x="42" y="19376"/>
                  </a:cubicBezTo>
                  <a:cubicBezTo>
                    <a:pt x="105" y="19062"/>
                    <a:pt x="84" y="18769"/>
                    <a:pt x="42" y="18455"/>
                  </a:cubicBezTo>
                  <a:cubicBezTo>
                    <a:pt x="21" y="18141"/>
                    <a:pt x="1" y="17806"/>
                    <a:pt x="1" y="17493"/>
                  </a:cubicBezTo>
                  <a:cubicBezTo>
                    <a:pt x="21" y="15735"/>
                    <a:pt x="63" y="14019"/>
                    <a:pt x="105" y="12262"/>
                  </a:cubicBezTo>
                  <a:cubicBezTo>
                    <a:pt x="105" y="12178"/>
                    <a:pt x="105" y="12094"/>
                    <a:pt x="126" y="11990"/>
                  </a:cubicBezTo>
                  <a:cubicBezTo>
                    <a:pt x="231" y="11927"/>
                    <a:pt x="335" y="11843"/>
                    <a:pt x="440" y="11780"/>
                  </a:cubicBezTo>
                  <a:cubicBezTo>
                    <a:pt x="545" y="11739"/>
                    <a:pt x="628" y="11655"/>
                    <a:pt x="733" y="11634"/>
                  </a:cubicBezTo>
                  <a:cubicBezTo>
                    <a:pt x="1695" y="11195"/>
                    <a:pt x="2532" y="10588"/>
                    <a:pt x="3390" y="9981"/>
                  </a:cubicBezTo>
                  <a:cubicBezTo>
                    <a:pt x="3871" y="9667"/>
                    <a:pt x="4290" y="9228"/>
                    <a:pt x="4834" y="8956"/>
                  </a:cubicBezTo>
                  <a:cubicBezTo>
                    <a:pt x="5629" y="8286"/>
                    <a:pt x="6257" y="7470"/>
                    <a:pt x="6675" y="6529"/>
                  </a:cubicBezTo>
                  <a:cubicBezTo>
                    <a:pt x="6780" y="6278"/>
                    <a:pt x="6801" y="5985"/>
                    <a:pt x="6843" y="5692"/>
                  </a:cubicBezTo>
                  <a:cubicBezTo>
                    <a:pt x="6884" y="5608"/>
                    <a:pt x="6822" y="5503"/>
                    <a:pt x="6780" y="5441"/>
                  </a:cubicBezTo>
                  <a:cubicBezTo>
                    <a:pt x="6696" y="5252"/>
                    <a:pt x="6466" y="5252"/>
                    <a:pt x="6361" y="5399"/>
                  </a:cubicBezTo>
                  <a:cubicBezTo>
                    <a:pt x="6278" y="5503"/>
                    <a:pt x="6215" y="5650"/>
                    <a:pt x="6194" y="5775"/>
                  </a:cubicBezTo>
                  <a:cubicBezTo>
                    <a:pt x="5985" y="6424"/>
                    <a:pt x="5545" y="6968"/>
                    <a:pt x="5127" y="7491"/>
                  </a:cubicBezTo>
                  <a:cubicBezTo>
                    <a:pt x="4918" y="7763"/>
                    <a:pt x="4646" y="7993"/>
                    <a:pt x="4395" y="8223"/>
                  </a:cubicBezTo>
                  <a:cubicBezTo>
                    <a:pt x="4290" y="8328"/>
                    <a:pt x="4164" y="8412"/>
                    <a:pt x="4018" y="8495"/>
                  </a:cubicBezTo>
                  <a:cubicBezTo>
                    <a:pt x="3704" y="8642"/>
                    <a:pt x="3432" y="8830"/>
                    <a:pt x="3223" y="9102"/>
                  </a:cubicBezTo>
                  <a:cubicBezTo>
                    <a:pt x="3223" y="9123"/>
                    <a:pt x="3181" y="9123"/>
                    <a:pt x="3160" y="9144"/>
                  </a:cubicBezTo>
                  <a:cubicBezTo>
                    <a:pt x="3034" y="9249"/>
                    <a:pt x="2909" y="9353"/>
                    <a:pt x="2742" y="9437"/>
                  </a:cubicBezTo>
                  <a:cubicBezTo>
                    <a:pt x="1967" y="9897"/>
                    <a:pt x="1235" y="10504"/>
                    <a:pt x="335" y="10818"/>
                  </a:cubicBezTo>
                  <a:cubicBezTo>
                    <a:pt x="210" y="10734"/>
                    <a:pt x="252" y="10609"/>
                    <a:pt x="294" y="10504"/>
                  </a:cubicBezTo>
                  <a:cubicBezTo>
                    <a:pt x="440" y="9437"/>
                    <a:pt x="524" y="8370"/>
                    <a:pt x="482" y="7261"/>
                  </a:cubicBezTo>
                  <a:cubicBezTo>
                    <a:pt x="482" y="7010"/>
                    <a:pt x="545" y="6738"/>
                    <a:pt x="586" y="6487"/>
                  </a:cubicBezTo>
                  <a:cubicBezTo>
                    <a:pt x="733" y="5692"/>
                    <a:pt x="691" y="4876"/>
                    <a:pt x="775" y="4101"/>
                  </a:cubicBezTo>
                  <a:cubicBezTo>
                    <a:pt x="817" y="3934"/>
                    <a:pt x="817" y="3767"/>
                    <a:pt x="838" y="3599"/>
                  </a:cubicBezTo>
                  <a:cubicBezTo>
                    <a:pt x="879" y="3390"/>
                    <a:pt x="984" y="3181"/>
                    <a:pt x="1047" y="2951"/>
                  </a:cubicBezTo>
                  <a:cubicBezTo>
                    <a:pt x="1298" y="2846"/>
                    <a:pt x="1591" y="2888"/>
                    <a:pt x="1821" y="2888"/>
                  </a:cubicBezTo>
                  <a:cubicBezTo>
                    <a:pt x="2302" y="2930"/>
                    <a:pt x="2762" y="2846"/>
                    <a:pt x="3202" y="2679"/>
                  </a:cubicBezTo>
                  <a:cubicBezTo>
                    <a:pt x="4018" y="2428"/>
                    <a:pt x="4855" y="2218"/>
                    <a:pt x="5671" y="1946"/>
                  </a:cubicBezTo>
                  <a:cubicBezTo>
                    <a:pt x="6340" y="1716"/>
                    <a:pt x="7031" y="1465"/>
                    <a:pt x="7680" y="1172"/>
                  </a:cubicBezTo>
                  <a:cubicBezTo>
                    <a:pt x="7868" y="1088"/>
                    <a:pt x="8056" y="963"/>
                    <a:pt x="8203" y="858"/>
                  </a:cubicBezTo>
                  <a:cubicBezTo>
                    <a:pt x="8621" y="565"/>
                    <a:pt x="9040" y="293"/>
                    <a:pt x="9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74"/>
            <p:cNvSpPr/>
            <p:nvPr/>
          </p:nvSpPr>
          <p:spPr>
            <a:xfrm>
              <a:off x="4614563" y="2949200"/>
              <a:ext cx="285625" cy="463475"/>
            </a:xfrm>
            <a:custGeom>
              <a:avLst/>
              <a:gdLst/>
              <a:ahLst/>
              <a:cxnLst/>
              <a:rect l="l" t="t" r="r" b="b"/>
              <a:pathLst>
                <a:path w="11425" h="18539" extrusionOk="0">
                  <a:moveTo>
                    <a:pt x="8558" y="1172"/>
                  </a:moveTo>
                  <a:cubicBezTo>
                    <a:pt x="8579" y="1298"/>
                    <a:pt x="8600" y="1340"/>
                    <a:pt x="8579" y="1382"/>
                  </a:cubicBezTo>
                  <a:cubicBezTo>
                    <a:pt x="8517" y="2072"/>
                    <a:pt x="8684" y="2679"/>
                    <a:pt x="8830" y="3348"/>
                  </a:cubicBezTo>
                  <a:cubicBezTo>
                    <a:pt x="8935" y="3725"/>
                    <a:pt x="9019" y="4123"/>
                    <a:pt x="9123" y="4499"/>
                  </a:cubicBezTo>
                  <a:cubicBezTo>
                    <a:pt x="9207" y="4834"/>
                    <a:pt x="9228" y="5211"/>
                    <a:pt x="9270" y="5566"/>
                  </a:cubicBezTo>
                  <a:cubicBezTo>
                    <a:pt x="9333" y="6110"/>
                    <a:pt x="9458" y="6696"/>
                    <a:pt x="9437" y="7261"/>
                  </a:cubicBezTo>
                  <a:cubicBezTo>
                    <a:pt x="9667" y="7952"/>
                    <a:pt x="9646" y="8684"/>
                    <a:pt x="9898" y="9353"/>
                  </a:cubicBezTo>
                  <a:cubicBezTo>
                    <a:pt x="10023" y="9646"/>
                    <a:pt x="10044" y="9981"/>
                    <a:pt x="10086" y="10295"/>
                  </a:cubicBezTo>
                  <a:cubicBezTo>
                    <a:pt x="10107" y="10462"/>
                    <a:pt x="10170" y="10651"/>
                    <a:pt x="10190" y="10797"/>
                  </a:cubicBezTo>
                  <a:cubicBezTo>
                    <a:pt x="10211" y="11027"/>
                    <a:pt x="10295" y="11237"/>
                    <a:pt x="10274" y="11488"/>
                  </a:cubicBezTo>
                  <a:cubicBezTo>
                    <a:pt x="10253" y="11822"/>
                    <a:pt x="10379" y="12157"/>
                    <a:pt x="10421" y="12471"/>
                  </a:cubicBezTo>
                  <a:cubicBezTo>
                    <a:pt x="10463" y="12680"/>
                    <a:pt x="10609" y="12806"/>
                    <a:pt x="10818" y="12806"/>
                  </a:cubicBezTo>
                  <a:cubicBezTo>
                    <a:pt x="11027" y="12827"/>
                    <a:pt x="11237" y="12827"/>
                    <a:pt x="11425" y="13078"/>
                  </a:cubicBezTo>
                  <a:cubicBezTo>
                    <a:pt x="11425" y="14647"/>
                    <a:pt x="11425" y="16237"/>
                    <a:pt x="11404" y="17848"/>
                  </a:cubicBezTo>
                  <a:cubicBezTo>
                    <a:pt x="11404" y="17932"/>
                    <a:pt x="11383" y="18037"/>
                    <a:pt x="11341" y="18141"/>
                  </a:cubicBezTo>
                  <a:cubicBezTo>
                    <a:pt x="11090" y="18162"/>
                    <a:pt x="10860" y="18225"/>
                    <a:pt x="10588" y="18225"/>
                  </a:cubicBezTo>
                  <a:cubicBezTo>
                    <a:pt x="9960" y="18204"/>
                    <a:pt x="9354" y="18351"/>
                    <a:pt x="8726" y="18267"/>
                  </a:cubicBezTo>
                  <a:cubicBezTo>
                    <a:pt x="8579" y="18246"/>
                    <a:pt x="8412" y="18246"/>
                    <a:pt x="8286" y="18309"/>
                  </a:cubicBezTo>
                  <a:cubicBezTo>
                    <a:pt x="7973" y="18434"/>
                    <a:pt x="7638" y="18455"/>
                    <a:pt x="7303" y="18497"/>
                  </a:cubicBezTo>
                  <a:cubicBezTo>
                    <a:pt x="7052" y="18497"/>
                    <a:pt x="6822" y="18539"/>
                    <a:pt x="6592" y="18434"/>
                  </a:cubicBezTo>
                  <a:cubicBezTo>
                    <a:pt x="6069" y="18497"/>
                    <a:pt x="5587" y="18309"/>
                    <a:pt x="5127" y="18037"/>
                  </a:cubicBezTo>
                  <a:cubicBezTo>
                    <a:pt x="4897" y="17911"/>
                    <a:pt x="4688" y="17974"/>
                    <a:pt x="4499" y="18141"/>
                  </a:cubicBezTo>
                  <a:cubicBezTo>
                    <a:pt x="4374" y="18037"/>
                    <a:pt x="4227" y="17953"/>
                    <a:pt x="4102" y="17890"/>
                  </a:cubicBezTo>
                  <a:cubicBezTo>
                    <a:pt x="3955" y="17786"/>
                    <a:pt x="3809" y="17639"/>
                    <a:pt x="3662" y="17514"/>
                  </a:cubicBezTo>
                  <a:cubicBezTo>
                    <a:pt x="3537" y="17409"/>
                    <a:pt x="3432" y="17283"/>
                    <a:pt x="3286" y="17158"/>
                  </a:cubicBezTo>
                  <a:cubicBezTo>
                    <a:pt x="3160" y="17011"/>
                    <a:pt x="3056" y="16865"/>
                    <a:pt x="2909" y="16760"/>
                  </a:cubicBezTo>
                  <a:cubicBezTo>
                    <a:pt x="2742" y="16656"/>
                    <a:pt x="2616" y="16488"/>
                    <a:pt x="2532" y="16342"/>
                  </a:cubicBezTo>
                  <a:cubicBezTo>
                    <a:pt x="2240" y="15819"/>
                    <a:pt x="1926" y="15296"/>
                    <a:pt x="1779" y="14689"/>
                  </a:cubicBezTo>
                  <a:cubicBezTo>
                    <a:pt x="1696" y="14396"/>
                    <a:pt x="1570" y="14124"/>
                    <a:pt x="1444" y="13852"/>
                  </a:cubicBezTo>
                  <a:cubicBezTo>
                    <a:pt x="1403" y="13789"/>
                    <a:pt x="1361" y="13664"/>
                    <a:pt x="1361" y="13601"/>
                  </a:cubicBezTo>
                  <a:cubicBezTo>
                    <a:pt x="1382" y="13141"/>
                    <a:pt x="1193" y="12743"/>
                    <a:pt x="1089" y="12304"/>
                  </a:cubicBezTo>
                  <a:cubicBezTo>
                    <a:pt x="1047" y="12178"/>
                    <a:pt x="1047" y="12032"/>
                    <a:pt x="1005" y="11864"/>
                  </a:cubicBezTo>
                  <a:lnTo>
                    <a:pt x="1005" y="11634"/>
                  </a:lnTo>
                  <a:cubicBezTo>
                    <a:pt x="796" y="10944"/>
                    <a:pt x="796" y="10211"/>
                    <a:pt x="566" y="9542"/>
                  </a:cubicBezTo>
                  <a:cubicBezTo>
                    <a:pt x="524" y="9416"/>
                    <a:pt x="524" y="9249"/>
                    <a:pt x="482" y="9102"/>
                  </a:cubicBezTo>
                  <a:cubicBezTo>
                    <a:pt x="461" y="8935"/>
                    <a:pt x="440" y="8809"/>
                    <a:pt x="377" y="8642"/>
                  </a:cubicBezTo>
                  <a:cubicBezTo>
                    <a:pt x="231" y="8224"/>
                    <a:pt x="147" y="7805"/>
                    <a:pt x="147" y="7366"/>
                  </a:cubicBezTo>
                  <a:cubicBezTo>
                    <a:pt x="147" y="7115"/>
                    <a:pt x="147" y="6843"/>
                    <a:pt x="43" y="6592"/>
                  </a:cubicBezTo>
                  <a:cubicBezTo>
                    <a:pt x="1" y="6445"/>
                    <a:pt x="1" y="6299"/>
                    <a:pt x="22" y="6131"/>
                  </a:cubicBezTo>
                  <a:cubicBezTo>
                    <a:pt x="126" y="5378"/>
                    <a:pt x="315" y="4646"/>
                    <a:pt x="628" y="3976"/>
                  </a:cubicBezTo>
                  <a:cubicBezTo>
                    <a:pt x="691" y="3788"/>
                    <a:pt x="796" y="3579"/>
                    <a:pt x="859" y="3390"/>
                  </a:cubicBezTo>
                  <a:cubicBezTo>
                    <a:pt x="963" y="3139"/>
                    <a:pt x="1068" y="2867"/>
                    <a:pt x="1340" y="2721"/>
                  </a:cubicBezTo>
                  <a:cubicBezTo>
                    <a:pt x="1465" y="2637"/>
                    <a:pt x="1570" y="2449"/>
                    <a:pt x="1612" y="2323"/>
                  </a:cubicBezTo>
                  <a:cubicBezTo>
                    <a:pt x="1905" y="1716"/>
                    <a:pt x="2344" y="1277"/>
                    <a:pt x="2825" y="838"/>
                  </a:cubicBezTo>
                  <a:cubicBezTo>
                    <a:pt x="3097" y="566"/>
                    <a:pt x="3453" y="356"/>
                    <a:pt x="3809" y="210"/>
                  </a:cubicBezTo>
                  <a:cubicBezTo>
                    <a:pt x="4332" y="1"/>
                    <a:pt x="4876" y="63"/>
                    <a:pt x="5441" y="231"/>
                  </a:cubicBezTo>
                  <a:cubicBezTo>
                    <a:pt x="5692" y="273"/>
                    <a:pt x="5964" y="356"/>
                    <a:pt x="6215" y="419"/>
                  </a:cubicBezTo>
                  <a:cubicBezTo>
                    <a:pt x="6696" y="524"/>
                    <a:pt x="7136" y="628"/>
                    <a:pt x="7575" y="796"/>
                  </a:cubicBezTo>
                  <a:cubicBezTo>
                    <a:pt x="7701" y="858"/>
                    <a:pt x="7868" y="900"/>
                    <a:pt x="7994" y="963"/>
                  </a:cubicBezTo>
                  <a:cubicBezTo>
                    <a:pt x="8245" y="1026"/>
                    <a:pt x="8391" y="1089"/>
                    <a:pt x="8558" y="1172"/>
                  </a:cubicBezTo>
                  <a:close/>
                  <a:moveTo>
                    <a:pt x="4709" y="8496"/>
                  </a:moveTo>
                  <a:cubicBezTo>
                    <a:pt x="4625" y="8579"/>
                    <a:pt x="4583" y="8600"/>
                    <a:pt x="4541" y="8684"/>
                  </a:cubicBezTo>
                  <a:cubicBezTo>
                    <a:pt x="4374" y="9040"/>
                    <a:pt x="4332" y="9437"/>
                    <a:pt x="4437" y="9856"/>
                  </a:cubicBezTo>
                  <a:cubicBezTo>
                    <a:pt x="4583" y="10337"/>
                    <a:pt x="4709" y="10818"/>
                    <a:pt x="4855" y="11278"/>
                  </a:cubicBezTo>
                  <a:cubicBezTo>
                    <a:pt x="5273" y="12366"/>
                    <a:pt x="5859" y="13371"/>
                    <a:pt x="7010" y="13894"/>
                  </a:cubicBezTo>
                  <a:cubicBezTo>
                    <a:pt x="7136" y="13936"/>
                    <a:pt x="7240" y="14019"/>
                    <a:pt x="7345" y="14061"/>
                  </a:cubicBezTo>
                  <a:cubicBezTo>
                    <a:pt x="7450" y="14124"/>
                    <a:pt x="7554" y="14145"/>
                    <a:pt x="7659" y="14145"/>
                  </a:cubicBezTo>
                  <a:lnTo>
                    <a:pt x="9082" y="14061"/>
                  </a:lnTo>
                  <a:cubicBezTo>
                    <a:pt x="9354" y="14040"/>
                    <a:pt x="9500" y="13852"/>
                    <a:pt x="9500" y="13538"/>
                  </a:cubicBezTo>
                  <a:cubicBezTo>
                    <a:pt x="9312" y="13434"/>
                    <a:pt x="9102" y="13413"/>
                    <a:pt x="8893" y="13392"/>
                  </a:cubicBezTo>
                  <a:cubicBezTo>
                    <a:pt x="8642" y="13371"/>
                    <a:pt x="8454" y="13329"/>
                    <a:pt x="8203" y="13371"/>
                  </a:cubicBezTo>
                  <a:cubicBezTo>
                    <a:pt x="7847" y="13392"/>
                    <a:pt x="7533" y="13287"/>
                    <a:pt x="7240" y="13078"/>
                  </a:cubicBezTo>
                  <a:lnTo>
                    <a:pt x="6843" y="12848"/>
                  </a:lnTo>
                  <a:cubicBezTo>
                    <a:pt x="6592" y="12701"/>
                    <a:pt x="6403" y="12492"/>
                    <a:pt x="6236" y="12262"/>
                  </a:cubicBezTo>
                  <a:cubicBezTo>
                    <a:pt x="5755" y="11613"/>
                    <a:pt x="5399" y="10881"/>
                    <a:pt x="5148" y="10086"/>
                  </a:cubicBezTo>
                  <a:cubicBezTo>
                    <a:pt x="5043" y="9814"/>
                    <a:pt x="4939" y="9521"/>
                    <a:pt x="4960" y="9207"/>
                  </a:cubicBezTo>
                  <a:cubicBezTo>
                    <a:pt x="4960" y="8935"/>
                    <a:pt x="4918" y="8705"/>
                    <a:pt x="4709" y="84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74"/>
            <p:cNvSpPr/>
            <p:nvPr/>
          </p:nvSpPr>
          <p:spPr>
            <a:xfrm>
              <a:off x="4922663" y="3127050"/>
              <a:ext cx="509000" cy="310750"/>
            </a:xfrm>
            <a:custGeom>
              <a:avLst/>
              <a:gdLst/>
              <a:ahLst/>
              <a:cxnLst/>
              <a:rect l="l" t="t" r="r" b="b"/>
              <a:pathLst>
                <a:path w="20360" h="12430" extrusionOk="0">
                  <a:moveTo>
                    <a:pt x="147" y="11927"/>
                  </a:moveTo>
                  <a:cubicBezTo>
                    <a:pt x="105" y="11467"/>
                    <a:pt x="22" y="11027"/>
                    <a:pt x="22" y="10588"/>
                  </a:cubicBezTo>
                  <a:cubicBezTo>
                    <a:pt x="1" y="9186"/>
                    <a:pt x="1" y="7784"/>
                    <a:pt x="1" y="6382"/>
                  </a:cubicBezTo>
                  <a:cubicBezTo>
                    <a:pt x="1" y="6215"/>
                    <a:pt x="22" y="6089"/>
                    <a:pt x="22" y="5901"/>
                  </a:cubicBezTo>
                  <a:cubicBezTo>
                    <a:pt x="231" y="5901"/>
                    <a:pt x="377" y="5880"/>
                    <a:pt x="545" y="5880"/>
                  </a:cubicBezTo>
                  <a:lnTo>
                    <a:pt x="2574" y="5880"/>
                  </a:lnTo>
                  <a:cubicBezTo>
                    <a:pt x="2825" y="5880"/>
                    <a:pt x="3035" y="5817"/>
                    <a:pt x="3265" y="5776"/>
                  </a:cubicBezTo>
                  <a:cubicBezTo>
                    <a:pt x="3369" y="5755"/>
                    <a:pt x="3474" y="5713"/>
                    <a:pt x="3600" y="5692"/>
                  </a:cubicBezTo>
                  <a:cubicBezTo>
                    <a:pt x="4185" y="5629"/>
                    <a:pt x="4771" y="5566"/>
                    <a:pt x="5357" y="5462"/>
                  </a:cubicBezTo>
                  <a:cubicBezTo>
                    <a:pt x="6089" y="5315"/>
                    <a:pt x="6801" y="5106"/>
                    <a:pt x="7491" y="4918"/>
                  </a:cubicBezTo>
                  <a:cubicBezTo>
                    <a:pt x="7701" y="4855"/>
                    <a:pt x="7910" y="4750"/>
                    <a:pt x="8161" y="4708"/>
                  </a:cubicBezTo>
                  <a:cubicBezTo>
                    <a:pt x="8328" y="4646"/>
                    <a:pt x="8517" y="4583"/>
                    <a:pt x="8684" y="4520"/>
                  </a:cubicBezTo>
                  <a:cubicBezTo>
                    <a:pt x="8789" y="4478"/>
                    <a:pt x="8893" y="4395"/>
                    <a:pt x="8977" y="4395"/>
                  </a:cubicBezTo>
                  <a:cubicBezTo>
                    <a:pt x="9667" y="4311"/>
                    <a:pt x="10170" y="3892"/>
                    <a:pt x="10651" y="3495"/>
                  </a:cubicBezTo>
                  <a:cubicBezTo>
                    <a:pt x="10797" y="3390"/>
                    <a:pt x="10944" y="3348"/>
                    <a:pt x="11111" y="3265"/>
                  </a:cubicBezTo>
                  <a:cubicBezTo>
                    <a:pt x="11634" y="3035"/>
                    <a:pt x="12178" y="2763"/>
                    <a:pt x="12701" y="2532"/>
                  </a:cubicBezTo>
                  <a:cubicBezTo>
                    <a:pt x="13245" y="2302"/>
                    <a:pt x="13727" y="1967"/>
                    <a:pt x="14187" y="1591"/>
                  </a:cubicBezTo>
                  <a:cubicBezTo>
                    <a:pt x="14584" y="1298"/>
                    <a:pt x="14919" y="942"/>
                    <a:pt x="15191" y="503"/>
                  </a:cubicBezTo>
                  <a:cubicBezTo>
                    <a:pt x="15296" y="314"/>
                    <a:pt x="15421" y="147"/>
                    <a:pt x="15547" y="1"/>
                  </a:cubicBezTo>
                  <a:cubicBezTo>
                    <a:pt x="15861" y="42"/>
                    <a:pt x="16091" y="210"/>
                    <a:pt x="16300" y="398"/>
                  </a:cubicBezTo>
                  <a:cubicBezTo>
                    <a:pt x="16489" y="524"/>
                    <a:pt x="16677" y="670"/>
                    <a:pt x="16865" y="817"/>
                  </a:cubicBezTo>
                  <a:cubicBezTo>
                    <a:pt x="16907" y="858"/>
                    <a:pt x="16991" y="879"/>
                    <a:pt x="17033" y="942"/>
                  </a:cubicBezTo>
                  <a:cubicBezTo>
                    <a:pt x="17514" y="1444"/>
                    <a:pt x="18079" y="1654"/>
                    <a:pt x="18748" y="1758"/>
                  </a:cubicBezTo>
                  <a:cubicBezTo>
                    <a:pt x="19104" y="1800"/>
                    <a:pt x="19502" y="1800"/>
                    <a:pt x="19836" y="1988"/>
                  </a:cubicBezTo>
                  <a:cubicBezTo>
                    <a:pt x="19941" y="2030"/>
                    <a:pt x="20046" y="2093"/>
                    <a:pt x="20129" y="2177"/>
                  </a:cubicBezTo>
                  <a:cubicBezTo>
                    <a:pt x="20318" y="2344"/>
                    <a:pt x="20359" y="2637"/>
                    <a:pt x="20213" y="2846"/>
                  </a:cubicBezTo>
                  <a:cubicBezTo>
                    <a:pt x="20025" y="3076"/>
                    <a:pt x="19983" y="3369"/>
                    <a:pt x="19920" y="3641"/>
                  </a:cubicBezTo>
                  <a:cubicBezTo>
                    <a:pt x="19857" y="3851"/>
                    <a:pt x="19794" y="4060"/>
                    <a:pt x="19711" y="4290"/>
                  </a:cubicBezTo>
                  <a:cubicBezTo>
                    <a:pt x="19627" y="4520"/>
                    <a:pt x="19522" y="4729"/>
                    <a:pt x="19418" y="4959"/>
                  </a:cubicBezTo>
                  <a:cubicBezTo>
                    <a:pt x="19271" y="5336"/>
                    <a:pt x="19125" y="5692"/>
                    <a:pt x="18811" y="5985"/>
                  </a:cubicBezTo>
                  <a:cubicBezTo>
                    <a:pt x="18748" y="6068"/>
                    <a:pt x="18665" y="6194"/>
                    <a:pt x="18644" y="6320"/>
                  </a:cubicBezTo>
                  <a:cubicBezTo>
                    <a:pt x="18434" y="7094"/>
                    <a:pt x="17932" y="7659"/>
                    <a:pt x="17305" y="8098"/>
                  </a:cubicBezTo>
                  <a:cubicBezTo>
                    <a:pt x="16802" y="8475"/>
                    <a:pt x="16300" y="8809"/>
                    <a:pt x="15735" y="8998"/>
                  </a:cubicBezTo>
                  <a:cubicBezTo>
                    <a:pt x="15631" y="9019"/>
                    <a:pt x="15526" y="9081"/>
                    <a:pt x="15421" y="9144"/>
                  </a:cubicBezTo>
                  <a:cubicBezTo>
                    <a:pt x="14794" y="9667"/>
                    <a:pt x="14061" y="9939"/>
                    <a:pt x="13266" y="10190"/>
                  </a:cubicBezTo>
                  <a:cubicBezTo>
                    <a:pt x="12952" y="10295"/>
                    <a:pt x="12618" y="10400"/>
                    <a:pt x="12387" y="10672"/>
                  </a:cubicBezTo>
                  <a:cubicBezTo>
                    <a:pt x="12304" y="10755"/>
                    <a:pt x="12199" y="10776"/>
                    <a:pt x="12095" y="10818"/>
                  </a:cubicBezTo>
                  <a:cubicBezTo>
                    <a:pt x="11864" y="10923"/>
                    <a:pt x="11592" y="11027"/>
                    <a:pt x="11362" y="11174"/>
                  </a:cubicBezTo>
                  <a:cubicBezTo>
                    <a:pt x="11132" y="11278"/>
                    <a:pt x="10923" y="11383"/>
                    <a:pt x="10651" y="11404"/>
                  </a:cubicBezTo>
                  <a:cubicBezTo>
                    <a:pt x="10546" y="11404"/>
                    <a:pt x="10483" y="11425"/>
                    <a:pt x="10400" y="11467"/>
                  </a:cubicBezTo>
                  <a:cubicBezTo>
                    <a:pt x="9500" y="11906"/>
                    <a:pt x="8538" y="11990"/>
                    <a:pt x="7596" y="12094"/>
                  </a:cubicBezTo>
                  <a:lnTo>
                    <a:pt x="7491" y="12094"/>
                  </a:lnTo>
                  <a:cubicBezTo>
                    <a:pt x="7031" y="12283"/>
                    <a:pt x="6529" y="12199"/>
                    <a:pt x="6027" y="12241"/>
                  </a:cubicBezTo>
                  <a:cubicBezTo>
                    <a:pt x="5880" y="12241"/>
                    <a:pt x="5692" y="12241"/>
                    <a:pt x="5566" y="12366"/>
                  </a:cubicBezTo>
                  <a:cubicBezTo>
                    <a:pt x="5504" y="12429"/>
                    <a:pt x="5357" y="12429"/>
                    <a:pt x="5253" y="12429"/>
                  </a:cubicBezTo>
                  <a:lnTo>
                    <a:pt x="2281" y="12429"/>
                  </a:lnTo>
                  <a:lnTo>
                    <a:pt x="2240" y="12429"/>
                  </a:lnTo>
                  <a:cubicBezTo>
                    <a:pt x="1905" y="12429"/>
                    <a:pt x="1612" y="12178"/>
                    <a:pt x="1235" y="12241"/>
                  </a:cubicBezTo>
                  <a:cubicBezTo>
                    <a:pt x="900" y="12283"/>
                    <a:pt x="607" y="12136"/>
                    <a:pt x="294" y="12053"/>
                  </a:cubicBezTo>
                  <a:cubicBezTo>
                    <a:pt x="231" y="12011"/>
                    <a:pt x="231" y="12011"/>
                    <a:pt x="147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74"/>
            <p:cNvSpPr/>
            <p:nvPr/>
          </p:nvSpPr>
          <p:spPr>
            <a:xfrm>
              <a:off x="5428488" y="3056950"/>
              <a:ext cx="711425" cy="207175"/>
            </a:xfrm>
            <a:custGeom>
              <a:avLst/>
              <a:gdLst/>
              <a:ahLst/>
              <a:cxnLst/>
              <a:rect l="l" t="t" r="r" b="b"/>
              <a:pathLst>
                <a:path w="28457" h="8287" extrusionOk="0">
                  <a:moveTo>
                    <a:pt x="28457" y="22"/>
                  </a:moveTo>
                  <a:cubicBezTo>
                    <a:pt x="28373" y="440"/>
                    <a:pt x="28143" y="796"/>
                    <a:pt x="28038" y="1152"/>
                  </a:cubicBezTo>
                  <a:cubicBezTo>
                    <a:pt x="27934" y="1549"/>
                    <a:pt x="27892" y="1947"/>
                    <a:pt x="27808" y="2302"/>
                  </a:cubicBezTo>
                  <a:cubicBezTo>
                    <a:pt x="27683" y="2365"/>
                    <a:pt x="27578" y="2386"/>
                    <a:pt x="27474" y="2407"/>
                  </a:cubicBezTo>
                  <a:cubicBezTo>
                    <a:pt x="25318" y="2763"/>
                    <a:pt x="23226" y="3370"/>
                    <a:pt x="21113" y="3955"/>
                  </a:cubicBezTo>
                  <a:cubicBezTo>
                    <a:pt x="19899" y="4290"/>
                    <a:pt x="18686" y="4541"/>
                    <a:pt x="17472" y="4855"/>
                  </a:cubicBezTo>
                  <a:cubicBezTo>
                    <a:pt x="17347" y="4897"/>
                    <a:pt x="17242" y="4918"/>
                    <a:pt x="17075" y="4855"/>
                  </a:cubicBezTo>
                  <a:cubicBezTo>
                    <a:pt x="17012" y="4813"/>
                    <a:pt x="16844" y="4834"/>
                    <a:pt x="16740" y="4834"/>
                  </a:cubicBezTo>
                  <a:cubicBezTo>
                    <a:pt x="15463" y="5023"/>
                    <a:pt x="14187" y="5148"/>
                    <a:pt x="12911" y="5420"/>
                  </a:cubicBezTo>
                  <a:cubicBezTo>
                    <a:pt x="11446" y="5713"/>
                    <a:pt x="10002" y="6069"/>
                    <a:pt x="8559" y="6487"/>
                  </a:cubicBezTo>
                  <a:cubicBezTo>
                    <a:pt x="7805" y="6696"/>
                    <a:pt x="6989" y="6780"/>
                    <a:pt x="6194" y="6906"/>
                  </a:cubicBezTo>
                  <a:cubicBezTo>
                    <a:pt x="5776" y="6989"/>
                    <a:pt x="5336" y="6989"/>
                    <a:pt x="4897" y="7031"/>
                  </a:cubicBezTo>
                  <a:cubicBezTo>
                    <a:pt x="4499" y="7094"/>
                    <a:pt x="4102" y="7219"/>
                    <a:pt x="3746" y="7303"/>
                  </a:cubicBezTo>
                  <a:cubicBezTo>
                    <a:pt x="3328" y="7408"/>
                    <a:pt x="2888" y="7450"/>
                    <a:pt x="2470" y="7596"/>
                  </a:cubicBezTo>
                  <a:cubicBezTo>
                    <a:pt x="2093" y="7701"/>
                    <a:pt x="1758" y="7826"/>
                    <a:pt x="1382" y="7952"/>
                  </a:cubicBezTo>
                  <a:cubicBezTo>
                    <a:pt x="1256" y="8015"/>
                    <a:pt x="1110" y="8077"/>
                    <a:pt x="963" y="8140"/>
                  </a:cubicBezTo>
                  <a:cubicBezTo>
                    <a:pt x="629" y="8287"/>
                    <a:pt x="336" y="8245"/>
                    <a:pt x="105" y="7952"/>
                  </a:cubicBezTo>
                  <a:cubicBezTo>
                    <a:pt x="85" y="7910"/>
                    <a:pt x="22" y="7847"/>
                    <a:pt x="1" y="7805"/>
                  </a:cubicBezTo>
                  <a:cubicBezTo>
                    <a:pt x="168" y="7387"/>
                    <a:pt x="419" y="6947"/>
                    <a:pt x="440" y="6487"/>
                  </a:cubicBezTo>
                  <a:cubicBezTo>
                    <a:pt x="482" y="6048"/>
                    <a:pt x="524" y="5608"/>
                    <a:pt x="545" y="5127"/>
                  </a:cubicBezTo>
                  <a:cubicBezTo>
                    <a:pt x="921" y="4960"/>
                    <a:pt x="1277" y="4960"/>
                    <a:pt x="1675" y="4918"/>
                  </a:cubicBezTo>
                  <a:cubicBezTo>
                    <a:pt x="5315" y="4416"/>
                    <a:pt x="8956" y="3788"/>
                    <a:pt x="12534" y="3014"/>
                  </a:cubicBezTo>
                  <a:cubicBezTo>
                    <a:pt x="14145" y="2679"/>
                    <a:pt x="15777" y="2365"/>
                    <a:pt x="17367" y="2030"/>
                  </a:cubicBezTo>
                  <a:cubicBezTo>
                    <a:pt x="17451" y="2010"/>
                    <a:pt x="17535" y="2010"/>
                    <a:pt x="17577" y="1989"/>
                  </a:cubicBezTo>
                  <a:cubicBezTo>
                    <a:pt x="19104" y="1507"/>
                    <a:pt x="20694" y="1277"/>
                    <a:pt x="22243" y="1026"/>
                  </a:cubicBezTo>
                  <a:cubicBezTo>
                    <a:pt x="24230" y="670"/>
                    <a:pt x="26239" y="357"/>
                    <a:pt x="28248" y="43"/>
                  </a:cubicBezTo>
                  <a:cubicBezTo>
                    <a:pt x="28331" y="1"/>
                    <a:pt x="28352" y="1"/>
                    <a:pt x="28457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74"/>
            <p:cNvSpPr/>
            <p:nvPr/>
          </p:nvSpPr>
          <p:spPr>
            <a:xfrm>
              <a:off x="6556288" y="2833075"/>
              <a:ext cx="620925" cy="192000"/>
            </a:xfrm>
            <a:custGeom>
              <a:avLst/>
              <a:gdLst/>
              <a:ahLst/>
              <a:cxnLst/>
              <a:rect l="l" t="t" r="r" b="b"/>
              <a:pathLst>
                <a:path w="24837" h="7680" extrusionOk="0">
                  <a:moveTo>
                    <a:pt x="24836" y="1"/>
                  </a:moveTo>
                  <a:cubicBezTo>
                    <a:pt x="24732" y="210"/>
                    <a:pt x="24669" y="335"/>
                    <a:pt x="24627" y="461"/>
                  </a:cubicBezTo>
                  <a:cubicBezTo>
                    <a:pt x="24481" y="691"/>
                    <a:pt x="24355" y="921"/>
                    <a:pt x="24230" y="1130"/>
                  </a:cubicBezTo>
                  <a:cubicBezTo>
                    <a:pt x="24146" y="1298"/>
                    <a:pt x="24062" y="1423"/>
                    <a:pt x="24000" y="1591"/>
                  </a:cubicBezTo>
                  <a:cubicBezTo>
                    <a:pt x="23916" y="1737"/>
                    <a:pt x="23811" y="1925"/>
                    <a:pt x="23728" y="2072"/>
                  </a:cubicBezTo>
                  <a:cubicBezTo>
                    <a:pt x="23581" y="2428"/>
                    <a:pt x="23602" y="2742"/>
                    <a:pt x="23832" y="3055"/>
                  </a:cubicBezTo>
                  <a:cubicBezTo>
                    <a:pt x="23895" y="3097"/>
                    <a:pt x="23916" y="3160"/>
                    <a:pt x="24000" y="3286"/>
                  </a:cubicBezTo>
                  <a:cubicBezTo>
                    <a:pt x="23686" y="3369"/>
                    <a:pt x="23414" y="3432"/>
                    <a:pt x="23121" y="3495"/>
                  </a:cubicBezTo>
                  <a:cubicBezTo>
                    <a:pt x="22807" y="3537"/>
                    <a:pt x="22493" y="3599"/>
                    <a:pt x="22179" y="3725"/>
                  </a:cubicBezTo>
                  <a:cubicBezTo>
                    <a:pt x="22033" y="3809"/>
                    <a:pt x="21844" y="3788"/>
                    <a:pt x="21698" y="3809"/>
                  </a:cubicBezTo>
                  <a:cubicBezTo>
                    <a:pt x="21238" y="3850"/>
                    <a:pt x="20777" y="3830"/>
                    <a:pt x="20359" y="4060"/>
                  </a:cubicBezTo>
                  <a:cubicBezTo>
                    <a:pt x="20254" y="4122"/>
                    <a:pt x="20087" y="4122"/>
                    <a:pt x="19961" y="4122"/>
                  </a:cubicBezTo>
                  <a:cubicBezTo>
                    <a:pt x="19396" y="4185"/>
                    <a:pt x="18790" y="4248"/>
                    <a:pt x="18204" y="4353"/>
                  </a:cubicBezTo>
                  <a:cubicBezTo>
                    <a:pt x="17869" y="4415"/>
                    <a:pt x="17555" y="4520"/>
                    <a:pt x="17220" y="4541"/>
                  </a:cubicBezTo>
                  <a:cubicBezTo>
                    <a:pt x="15672" y="4646"/>
                    <a:pt x="14165" y="4897"/>
                    <a:pt x="12659" y="5190"/>
                  </a:cubicBezTo>
                  <a:cubicBezTo>
                    <a:pt x="11676" y="5378"/>
                    <a:pt x="10671" y="5671"/>
                    <a:pt x="9688" y="5922"/>
                  </a:cubicBezTo>
                  <a:cubicBezTo>
                    <a:pt x="7637" y="6445"/>
                    <a:pt x="5608" y="6968"/>
                    <a:pt x="3515" y="7261"/>
                  </a:cubicBezTo>
                  <a:cubicBezTo>
                    <a:pt x="2992" y="7324"/>
                    <a:pt x="2469" y="7449"/>
                    <a:pt x="1946" y="7554"/>
                  </a:cubicBezTo>
                  <a:cubicBezTo>
                    <a:pt x="1653" y="7596"/>
                    <a:pt x="1402" y="7679"/>
                    <a:pt x="1109" y="7554"/>
                  </a:cubicBezTo>
                  <a:cubicBezTo>
                    <a:pt x="732" y="6863"/>
                    <a:pt x="398" y="6194"/>
                    <a:pt x="0" y="5462"/>
                  </a:cubicBezTo>
                  <a:cubicBezTo>
                    <a:pt x="105" y="5399"/>
                    <a:pt x="209" y="5357"/>
                    <a:pt x="314" y="5315"/>
                  </a:cubicBezTo>
                  <a:cubicBezTo>
                    <a:pt x="3411" y="4562"/>
                    <a:pt x="6528" y="3830"/>
                    <a:pt x="9625" y="3265"/>
                  </a:cubicBezTo>
                  <a:cubicBezTo>
                    <a:pt x="12387" y="2742"/>
                    <a:pt x="15149" y="2239"/>
                    <a:pt x="17890" y="1653"/>
                  </a:cubicBezTo>
                  <a:cubicBezTo>
                    <a:pt x="19417" y="1340"/>
                    <a:pt x="20924" y="963"/>
                    <a:pt x="22430" y="586"/>
                  </a:cubicBezTo>
                  <a:cubicBezTo>
                    <a:pt x="23079" y="440"/>
                    <a:pt x="23748" y="273"/>
                    <a:pt x="24418" y="126"/>
                  </a:cubicBezTo>
                  <a:cubicBezTo>
                    <a:pt x="24544" y="42"/>
                    <a:pt x="24627" y="42"/>
                    <a:pt x="248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74"/>
            <p:cNvSpPr/>
            <p:nvPr/>
          </p:nvSpPr>
          <p:spPr>
            <a:xfrm>
              <a:off x="7169863" y="2779725"/>
              <a:ext cx="210300" cy="162700"/>
            </a:xfrm>
            <a:custGeom>
              <a:avLst/>
              <a:gdLst/>
              <a:ahLst/>
              <a:cxnLst/>
              <a:rect l="l" t="t" r="r" b="b"/>
              <a:pathLst>
                <a:path w="8412" h="6508" extrusionOk="0">
                  <a:moveTo>
                    <a:pt x="1" y="4624"/>
                  </a:moveTo>
                  <a:cubicBezTo>
                    <a:pt x="105" y="4415"/>
                    <a:pt x="147" y="4290"/>
                    <a:pt x="231" y="4143"/>
                  </a:cubicBezTo>
                  <a:cubicBezTo>
                    <a:pt x="293" y="4039"/>
                    <a:pt x="377" y="3892"/>
                    <a:pt x="419" y="3787"/>
                  </a:cubicBezTo>
                  <a:cubicBezTo>
                    <a:pt x="524" y="3411"/>
                    <a:pt x="775" y="3097"/>
                    <a:pt x="1005" y="2783"/>
                  </a:cubicBezTo>
                  <a:cubicBezTo>
                    <a:pt x="1340" y="2386"/>
                    <a:pt x="1570" y="1946"/>
                    <a:pt x="1800" y="1465"/>
                  </a:cubicBezTo>
                  <a:cubicBezTo>
                    <a:pt x="1988" y="1109"/>
                    <a:pt x="2260" y="795"/>
                    <a:pt x="2511" y="440"/>
                  </a:cubicBezTo>
                  <a:cubicBezTo>
                    <a:pt x="2532" y="398"/>
                    <a:pt x="2574" y="377"/>
                    <a:pt x="2637" y="335"/>
                  </a:cubicBezTo>
                  <a:cubicBezTo>
                    <a:pt x="3034" y="272"/>
                    <a:pt x="3369" y="0"/>
                    <a:pt x="3788" y="126"/>
                  </a:cubicBezTo>
                  <a:cubicBezTo>
                    <a:pt x="4374" y="21"/>
                    <a:pt x="4897" y="230"/>
                    <a:pt x="5441" y="335"/>
                  </a:cubicBezTo>
                  <a:cubicBezTo>
                    <a:pt x="6110" y="502"/>
                    <a:pt x="6822" y="482"/>
                    <a:pt x="7533" y="377"/>
                  </a:cubicBezTo>
                  <a:cubicBezTo>
                    <a:pt x="7784" y="335"/>
                    <a:pt x="8056" y="293"/>
                    <a:pt x="8328" y="314"/>
                  </a:cubicBezTo>
                  <a:cubicBezTo>
                    <a:pt x="8307" y="502"/>
                    <a:pt x="8286" y="691"/>
                    <a:pt x="8265" y="837"/>
                  </a:cubicBezTo>
                  <a:lnTo>
                    <a:pt x="8265" y="1360"/>
                  </a:lnTo>
                  <a:cubicBezTo>
                    <a:pt x="8265" y="1591"/>
                    <a:pt x="8265" y="1842"/>
                    <a:pt x="8224" y="2093"/>
                  </a:cubicBezTo>
                  <a:cubicBezTo>
                    <a:pt x="8182" y="2323"/>
                    <a:pt x="8307" y="2574"/>
                    <a:pt x="8328" y="2825"/>
                  </a:cubicBezTo>
                  <a:cubicBezTo>
                    <a:pt x="8370" y="3013"/>
                    <a:pt x="8328" y="3181"/>
                    <a:pt x="8328" y="3411"/>
                  </a:cubicBezTo>
                  <a:cubicBezTo>
                    <a:pt x="8328" y="3515"/>
                    <a:pt x="8370" y="3620"/>
                    <a:pt x="8370" y="3746"/>
                  </a:cubicBezTo>
                  <a:cubicBezTo>
                    <a:pt x="8370" y="3850"/>
                    <a:pt x="8412" y="3976"/>
                    <a:pt x="8391" y="4080"/>
                  </a:cubicBezTo>
                  <a:cubicBezTo>
                    <a:pt x="8203" y="4750"/>
                    <a:pt x="8056" y="5440"/>
                    <a:pt x="7742" y="6068"/>
                  </a:cubicBezTo>
                  <a:cubicBezTo>
                    <a:pt x="7617" y="6319"/>
                    <a:pt x="7428" y="6424"/>
                    <a:pt x="7156" y="6424"/>
                  </a:cubicBezTo>
                  <a:lnTo>
                    <a:pt x="7010" y="6424"/>
                  </a:lnTo>
                  <a:cubicBezTo>
                    <a:pt x="6487" y="6319"/>
                    <a:pt x="5964" y="6403"/>
                    <a:pt x="5399" y="6466"/>
                  </a:cubicBezTo>
                  <a:cubicBezTo>
                    <a:pt x="5022" y="6508"/>
                    <a:pt x="4625" y="6487"/>
                    <a:pt x="4227" y="6319"/>
                  </a:cubicBezTo>
                  <a:cubicBezTo>
                    <a:pt x="3809" y="6173"/>
                    <a:pt x="3369" y="6068"/>
                    <a:pt x="2930" y="5943"/>
                  </a:cubicBezTo>
                  <a:cubicBezTo>
                    <a:pt x="2658" y="5859"/>
                    <a:pt x="2365" y="5775"/>
                    <a:pt x="2114" y="5671"/>
                  </a:cubicBezTo>
                  <a:cubicBezTo>
                    <a:pt x="1465" y="5420"/>
                    <a:pt x="838" y="5127"/>
                    <a:pt x="168" y="4834"/>
                  </a:cubicBezTo>
                  <a:cubicBezTo>
                    <a:pt x="210" y="4750"/>
                    <a:pt x="126" y="4708"/>
                    <a:pt x="1" y="46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4445613" y="1943300"/>
              <a:ext cx="888225" cy="863125"/>
            </a:xfrm>
            <a:custGeom>
              <a:avLst/>
              <a:gdLst/>
              <a:ahLst/>
              <a:cxnLst/>
              <a:rect l="l" t="t" r="r" b="b"/>
              <a:pathLst>
                <a:path w="35529" h="34525" extrusionOk="0">
                  <a:moveTo>
                    <a:pt x="6173" y="7261"/>
                  </a:moveTo>
                  <a:cubicBezTo>
                    <a:pt x="5943" y="6863"/>
                    <a:pt x="5859" y="6445"/>
                    <a:pt x="5796" y="6026"/>
                  </a:cubicBezTo>
                  <a:lnTo>
                    <a:pt x="5796" y="5922"/>
                  </a:lnTo>
                  <a:cubicBezTo>
                    <a:pt x="5796" y="5441"/>
                    <a:pt x="6361" y="4666"/>
                    <a:pt x="6801" y="4541"/>
                  </a:cubicBezTo>
                  <a:cubicBezTo>
                    <a:pt x="7386" y="4353"/>
                    <a:pt x="7993" y="4185"/>
                    <a:pt x="8579" y="4248"/>
                  </a:cubicBezTo>
                  <a:cubicBezTo>
                    <a:pt x="8893" y="4269"/>
                    <a:pt x="9186" y="4248"/>
                    <a:pt x="9500" y="4248"/>
                  </a:cubicBezTo>
                  <a:cubicBezTo>
                    <a:pt x="9730" y="4248"/>
                    <a:pt x="9939" y="4269"/>
                    <a:pt x="10190" y="4394"/>
                  </a:cubicBezTo>
                  <a:cubicBezTo>
                    <a:pt x="10232" y="4541"/>
                    <a:pt x="10253" y="4708"/>
                    <a:pt x="10337" y="4876"/>
                  </a:cubicBezTo>
                  <a:cubicBezTo>
                    <a:pt x="10399" y="5001"/>
                    <a:pt x="10462" y="5169"/>
                    <a:pt x="10567" y="5273"/>
                  </a:cubicBezTo>
                  <a:cubicBezTo>
                    <a:pt x="10839" y="5524"/>
                    <a:pt x="11195" y="5524"/>
                    <a:pt x="11487" y="5273"/>
                  </a:cubicBezTo>
                  <a:cubicBezTo>
                    <a:pt x="11780" y="5001"/>
                    <a:pt x="11801" y="4646"/>
                    <a:pt x="11571" y="4353"/>
                  </a:cubicBezTo>
                  <a:cubicBezTo>
                    <a:pt x="11404" y="4164"/>
                    <a:pt x="11257" y="4018"/>
                    <a:pt x="11069" y="3850"/>
                  </a:cubicBezTo>
                  <a:cubicBezTo>
                    <a:pt x="10943" y="3411"/>
                    <a:pt x="11132" y="3076"/>
                    <a:pt x="11467" y="2783"/>
                  </a:cubicBezTo>
                  <a:cubicBezTo>
                    <a:pt x="11822" y="2469"/>
                    <a:pt x="12220" y="2239"/>
                    <a:pt x="12722" y="2156"/>
                  </a:cubicBezTo>
                  <a:cubicBezTo>
                    <a:pt x="12743" y="2156"/>
                    <a:pt x="12806" y="2135"/>
                    <a:pt x="12827" y="2135"/>
                  </a:cubicBezTo>
                  <a:cubicBezTo>
                    <a:pt x="13538" y="1842"/>
                    <a:pt x="14270" y="1884"/>
                    <a:pt x="15024" y="1884"/>
                  </a:cubicBezTo>
                  <a:cubicBezTo>
                    <a:pt x="15316" y="1884"/>
                    <a:pt x="15547" y="1988"/>
                    <a:pt x="15651" y="2281"/>
                  </a:cubicBezTo>
                  <a:cubicBezTo>
                    <a:pt x="15693" y="2407"/>
                    <a:pt x="15756" y="2511"/>
                    <a:pt x="15840" y="2658"/>
                  </a:cubicBezTo>
                  <a:cubicBezTo>
                    <a:pt x="15902" y="2762"/>
                    <a:pt x="15986" y="2867"/>
                    <a:pt x="16091" y="2972"/>
                  </a:cubicBezTo>
                  <a:cubicBezTo>
                    <a:pt x="16363" y="3181"/>
                    <a:pt x="16823" y="3202"/>
                    <a:pt x="17032" y="2993"/>
                  </a:cubicBezTo>
                  <a:cubicBezTo>
                    <a:pt x="17241" y="2804"/>
                    <a:pt x="17262" y="2302"/>
                    <a:pt x="17053" y="2051"/>
                  </a:cubicBezTo>
                  <a:cubicBezTo>
                    <a:pt x="16948" y="1925"/>
                    <a:pt x="16823" y="1821"/>
                    <a:pt x="16697" y="1674"/>
                  </a:cubicBezTo>
                  <a:cubicBezTo>
                    <a:pt x="16614" y="1612"/>
                    <a:pt x="16509" y="1549"/>
                    <a:pt x="16425" y="1507"/>
                  </a:cubicBezTo>
                  <a:cubicBezTo>
                    <a:pt x="16404" y="1193"/>
                    <a:pt x="16509" y="942"/>
                    <a:pt x="16718" y="775"/>
                  </a:cubicBezTo>
                  <a:cubicBezTo>
                    <a:pt x="16802" y="712"/>
                    <a:pt x="16844" y="628"/>
                    <a:pt x="16928" y="565"/>
                  </a:cubicBezTo>
                  <a:cubicBezTo>
                    <a:pt x="17409" y="0"/>
                    <a:pt x="17974" y="0"/>
                    <a:pt x="18622" y="147"/>
                  </a:cubicBezTo>
                  <a:cubicBezTo>
                    <a:pt x="19564" y="314"/>
                    <a:pt x="20359" y="775"/>
                    <a:pt x="21133" y="1298"/>
                  </a:cubicBezTo>
                  <a:cubicBezTo>
                    <a:pt x="21384" y="1444"/>
                    <a:pt x="21531" y="1653"/>
                    <a:pt x="21552" y="1905"/>
                  </a:cubicBezTo>
                  <a:cubicBezTo>
                    <a:pt x="21594" y="2009"/>
                    <a:pt x="21594" y="2156"/>
                    <a:pt x="21614" y="2260"/>
                  </a:cubicBezTo>
                  <a:cubicBezTo>
                    <a:pt x="21656" y="2407"/>
                    <a:pt x="21824" y="2553"/>
                    <a:pt x="21970" y="2574"/>
                  </a:cubicBezTo>
                  <a:cubicBezTo>
                    <a:pt x="22179" y="2595"/>
                    <a:pt x="22368" y="2490"/>
                    <a:pt x="22430" y="2281"/>
                  </a:cubicBezTo>
                  <a:cubicBezTo>
                    <a:pt x="22451" y="2156"/>
                    <a:pt x="22472" y="2009"/>
                    <a:pt x="22472" y="1884"/>
                  </a:cubicBezTo>
                  <a:cubicBezTo>
                    <a:pt x="22472" y="1674"/>
                    <a:pt x="22598" y="1549"/>
                    <a:pt x="22744" y="1423"/>
                  </a:cubicBezTo>
                  <a:cubicBezTo>
                    <a:pt x="23205" y="1005"/>
                    <a:pt x="23749" y="1026"/>
                    <a:pt x="24314" y="1109"/>
                  </a:cubicBezTo>
                  <a:cubicBezTo>
                    <a:pt x="24523" y="1130"/>
                    <a:pt x="24690" y="1214"/>
                    <a:pt x="24899" y="1277"/>
                  </a:cubicBezTo>
                  <a:cubicBezTo>
                    <a:pt x="25674" y="1633"/>
                    <a:pt x="26260" y="2177"/>
                    <a:pt x="26824" y="2783"/>
                  </a:cubicBezTo>
                  <a:cubicBezTo>
                    <a:pt x="26866" y="2825"/>
                    <a:pt x="26929" y="2909"/>
                    <a:pt x="26950" y="2951"/>
                  </a:cubicBezTo>
                  <a:cubicBezTo>
                    <a:pt x="26971" y="3034"/>
                    <a:pt x="26971" y="3118"/>
                    <a:pt x="26992" y="3202"/>
                  </a:cubicBezTo>
                  <a:cubicBezTo>
                    <a:pt x="26887" y="3306"/>
                    <a:pt x="26783" y="3411"/>
                    <a:pt x="26720" y="3516"/>
                  </a:cubicBezTo>
                  <a:cubicBezTo>
                    <a:pt x="26552" y="3683"/>
                    <a:pt x="26511" y="3934"/>
                    <a:pt x="26636" y="4143"/>
                  </a:cubicBezTo>
                  <a:cubicBezTo>
                    <a:pt x="26741" y="4353"/>
                    <a:pt x="26929" y="4394"/>
                    <a:pt x="27159" y="4415"/>
                  </a:cubicBezTo>
                  <a:cubicBezTo>
                    <a:pt x="27578" y="4478"/>
                    <a:pt x="27892" y="4353"/>
                    <a:pt x="28038" y="3892"/>
                  </a:cubicBezTo>
                  <a:lnTo>
                    <a:pt x="28561" y="3892"/>
                  </a:lnTo>
                  <a:cubicBezTo>
                    <a:pt x="28812" y="3892"/>
                    <a:pt x="29021" y="3955"/>
                    <a:pt x="29231" y="4081"/>
                  </a:cubicBezTo>
                  <a:cubicBezTo>
                    <a:pt x="29482" y="4248"/>
                    <a:pt x="29775" y="4353"/>
                    <a:pt x="30026" y="4499"/>
                  </a:cubicBezTo>
                  <a:cubicBezTo>
                    <a:pt x="30193" y="4583"/>
                    <a:pt x="30319" y="4687"/>
                    <a:pt x="30423" y="4813"/>
                  </a:cubicBezTo>
                  <a:cubicBezTo>
                    <a:pt x="30612" y="5085"/>
                    <a:pt x="30800" y="5336"/>
                    <a:pt x="30925" y="5650"/>
                  </a:cubicBezTo>
                  <a:cubicBezTo>
                    <a:pt x="31051" y="5964"/>
                    <a:pt x="31072" y="6278"/>
                    <a:pt x="30842" y="6612"/>
                  </a:cubicBezTo>
                  <a:cubicBezTo>
                    <a:pt x="30591" y="6989"/>
                    <a:pt x="30758" y="7324"/>
                    <a:pt x="31239" y="7345"/>
                  </a:cubicBezTo>
                  <a:cubicBezTo>
                    <a:pt x="31679" y="7345"/>
                    <a:pt x="32097" y="7386"/>
                    <a:pt x="32537" y="7345"/>
                  </a:cubicBezTo>
                  <a:cubicBezTo>
                    <a:pt x="32892" y="7324"/>
                    <a:pt x="33164" y="7428"/>
                    <a:pt x="33436" y="7638"/>
                  </a:cubicBezTo>
                  <a:cubicBezTo>
                    <a:pt x="33750" y="7910"/>
                    <a:pt x="34085" y="8161"/>
                    <a:pt x="34399" y="8454"/>
                  </a:cubicBezTo>
                  <a:cubicBezTo>
                    <a:pt x="34922" y="8914"/>
                    <a:pt x="35006" y="9583"/>
                    <a:pt x="34922" y="10232"/>
                  </a:cubicBezTo>
                  <a:cubicBezTo>
                    <a:pt x="34922" y="10316"/>
                    <a:pt x="34838" y="10420"/>
                    <a:pt x="34817" y="10483"/>
                  </a:cubicBezTo>
                  <a:cubicBezTo>
                    <a:pt x="34713" y="10734"/>
                    <a:pt x="34587" y="10964"/>
                    <a:pt x="34441" y="11195"/>
                  </a:cubicBezTo>
                  <a:cubicBezTo>
                    <a:pt x="34315" y="11425"/>
                    <a:pt x="34273" y="11697"/>
                    <a:pt x="34273" y="11948"/>
                  </a:cubicBezTo>
                  <a:cubicBezTo>
                    <a:pt x="34273" y="12157"/>
                    <a:pt x="34210" y="12366"/>
                    <a:pt x="34190" y="12555"/>
                  </a:cubicBezTo>
                  <a:cubicBezTo>
                    <a:pt x="34524" y="12868"/>
                    <a:pt x="35027" y="12827"/>
                    <a:pt x="35529" y="12994"/>
                  </a:cubicBezTo>
                  <a:cubicBezTo>
                    <a:pt x="35340" y="13078"/>
                    <a:pt x="35236" y="13140"/>
                    <a:pt x="35152" y="13161"/>
                  </a:cubicBezTo>
                  <a:cubicBezTo>
                    <a:pt x="34754" y="13245"/>
                    <a:pt x="34482" y="13454"/>
                    <a:pt x="34231" y="13789"/>
                  </a:cubicBezTo>
                  <a:cubicBezTo>
                    <a:pt x="34190" y="13831"/>
                    <a:pt x="34127" y="13894"/>
                    <a:pt x="34085" y="13998"/>
                  </a:cubicBezTo>
                  <a:cubicBezTo>
                    <a:pt x="33897" y="13685"/>
                    <a:pt x="33708" y="13392"/>
                    <a:pt x="33562" y="13099"/>
                  </a:cubicBezTo>
                  <a:cubicBezTo>
                    <a:pt x="33353" y="12743"/>
                    <a:pt x="33018" y="12555"/>
                    <a:pt x="32620" y="12450"/>
                  </a:cubicBezTo>
                  <a:cubicBezTo>
                    <a:pt x="32495" y="12555"/>
                    <a:pt x="32516" y="12659"/>
                    <a:pt x="32578" y="12764"/>
                  </a:cubicBezTo>
                  <a:cubicBezTo>
                    <a:pt x="32850" y="13392"/>
                    <a:pt x="33143" y="13998"/>
                    <a:pt x="33436" y="14626"/>
                  </a:cubicBezTo>
                  <a:cubicBezTo>
                    <a:pt x="33478" y="14752"/>
                    <a:pt x="33541" y="14856"/>
                    <a:pt x="33583" y="14982"/>
                  </a:cubicBezTo>
                  <a:cubicBezTo>
                    <a:pt x="33646" y="15128"/>
                    <a:pt x="33562" y="15254"/>
                    <a:pt x="33457" y="15337"/>
                  </a:cubicBezTo>
                  <a:cubicBezTo>
                    <a:pt x="33353" y="15400"/>
                    <a:pt x="33206" y="15400"/>
                    <a:pt x="33102" y="15296"/>
                  </a:cubicBezTo>
                  <a:cubicBezTo>
                    <a:pt x="32997" y="15191"/>
                    <a:pt x="32850" y="15086"/>
                    <a:pt x="32788" y="14961"/>
                  </a:cubicBezTo>
                  <a:cubicBezTo>
                    <a:pt x="32516" y="14501"/>
                    <a:pt x="32181" y="14082"/>
                    <a:pt x="32014" y="13580"/>
                  </a:cubicBezTo>
                  <a:cubicBezTo>
                    <a:pt x="31909" y="13266"/>
                    <a:pt x="31741" y="13161"/>
                    <a:pt x="31469" y="13182"/>
                  </a:cubicBezTo>
                  <a:cubicBezTo>
                    <a:pt x="31281" y="13203"/>
                    <a:pt x="31135" y="13266"/>
                    <a:pt x="31072" y="13454"/>
                  </a:cubicBezTo>
                  <a:cubicBezTo>
                    <a:pt x="31030" y="13580"/>
                    <a:pt x="30967" y="13685"/>
                    <a:pt x="30925" y="13810"/>
                  </a:cubicBezTo>
                  <a:cubicBezTo>
                    <a:pt x="30758" y="14208"/>
                    <a:pt x="30444" y="14459"/>
                    <a:pt x="30172" y="14731"/>
                  </a:cubicBezTo>
                  <a:cubicBezTo>
                    <a:pt x="30089" y="14773"/>
                    <a:pt x="30005" y="14835"/>
                    <a:pt x="29900" y="14835"/>
                  </a:cubicBezTo>
                  <a:cubicBezTo>
                    <a:pt x="29335" y="14877"/>
                    <a:pt x="28770" y="14814"/>
                    <a:pt x="28331" y="14333"/>
                  </a:cubicBezTo>
                  <a:cubicBezTo>
                    <a:pt x="27912" y="13915"/>
                    <a:pt x="27620" y="13454"/>
                    <a:pt x="27306" y="12973"/>
                  </a:cubicBezTo>
                  <a:cubicBezTo>
                    <a:pt x="27243" y="12848"/>
                    <a:pt x="27243" y="12680"/>
                    <a:pt x="27201" y="12534"/>
                  </a:cubicBezTo>
                  <a:cubicBezTo>
                    <a:pt x="27180" y="12408"/>
                    <a:pt x="27201" y="12262"/>
                    <a:pt x="27180" y="12136"/>
                  </a:cubicBezTo>
                  <a:cubicBezTo>
                    <a:pt x="27159" y="11990"/>
                    <a:pt x="27055" y="11885"/>
                    <a:pt x="26866" y="11843"/>
                  </a:cubicBezTo>
                  <a:cubicBezTo>
                    <a:pt x="26720" y="11822"/>
                    <a:pt x="26552" y="11843"/>
                    <a:pt x="26469" y="12011"/>
                  </a:cubicBezTo>
                  <a:cubicBezTo>
                    <a:pt x="26343" y="12199"/>
                    <a:pt x="26239" y="12408"/>
                    <a:pt x="26218" y="12638"/>
                  </a:cubicBezTo>
                  <a:cubicBezTo>
                    <a:pt x="26134" y="13099"/>
                    <a:pt x="25841" y="13371"/>
                    <a:pt x="25381" y="13454"/>
                  </a:cubicBezTo>
                  <a:cubicBezTo>
                    <a:pt x="25109" y="13496"/>
                    <a:pt x="24858" y="13475"/>
                    <a:pt x="24586" y="13496"/>
                  </a:cubicBezTo>
                  <a:lnTo>
                    <a:pt x="24544" y="13496"/>
                  </a:lnTo>
                  <a:cubicBezTo>
                    <a:pt x="24460" y="13475"/>
                    <a:pt x="24376" y="13475"/>
                    <a:pt x="24335" y="13412"/>
                  </a:cubicBezTo>
                  <a:cubicBezTo>
                    <a:pt x="24104" y="13161"/>
                    <a:pt x="23686" y="13182"/>
                    <a:pt x="23498" y="12868"/>
                  </a:cubicBezTo>
                  <a:cubicBezTo>
                    <a:pt x="23393" y="12659"/>
                    <a:pt x="23267" y="12471"/>
                    <a:pt x="23100" y="12304"/>
                  </a:cubicBezTo>
                  <a:cubicBezTo>
                    <a:pt x="22954" y="12094"/>
                    <a:pt x="22870" y="11843"/>
                    <a:pt x="22849" y="11571"/>
                  </a:cubicBezTo>
                  <a:cubicBezTo>
                    <a:pt x="22807" y="11174"/>
                    <a:pt x="22744" y="10776"/>
                    <a:pt x="22661" y="10379"/>
                  </a:cubicBezTo>
                  <a:cubicBezTo>
                    <a:pt x="22577" y="10023"/>
                    <a:pt x="22389" y="9709"/>
                    <a:pt x="22158" y="9437"/>
                  </a:cubicBezTo>
                  <a:cubicBezTo>
                    <a:pt x="22075" y="9332"/>
                    <a:pt x="21970" y="9228"/>
                    <a:pt x="21845" y="9228"/>
                  </a:cubicBezTo>
                  <a:cubicBezTo>
                    <a:pt x="21698" y="9228"/>
                    <a:pt x="21552" y="9311"/>
                    <a:pt x="21489" y="9500"/>
                  </a:cubicBezTo>
                  <a:cubicBezTo>
                    <a:pt x="21531" y="9583"/>
                    <a:pt x="21594" y="9688"/>
                    <a:pt x="21656" y="9751"/>
                  </a:cubicBezTo>
                  <a:cubicBezTo>
                    <a:pt x="22054" y="10420"/>
                    <a:pt x="22158" y="11090"/>
                    <a:pt x="22033" y="11822"/>
                  </a:cubicBezTo>
                  <a:cubicBezTo>
                    <a:pt x="21970" y="12115"/>
                    <a:pt x="21907" y="12429"/>
                    <a:pt x="21845" y="12722"/>
                  </a:cubicBezTo>
                  <a:cubicBezTo>
                    <a:pt x="21761" y="13099"/>
                    <a:pt x="21531" y="13392"/>
                    <a:pt x="21217" y="13622"/>
                  </a:cubicBezTo>
                  <a:cubicBezTo>
                    <a:pt x="20694" y="14019"/>
                    <a:pt x="20150" y="14333"/>
                    <a:pt x="19501" y="14459"/>
                  </a:cubicBezTo>
                  <a:cubicBezTo>
                    <a:pt x="19250" y="14521"/>
                    <a:pt x="19020" y="14605"/>
                    <a:pt x="18790" y="14647"/>
                  </a:cubicBezTo>
                  <a:cubicBezTo>
                    <a:pt x="18706" y="14668"/>
                    <a:pt x="18601" y="14668"/>
                    <a:pt x="18497" y="14668"/>
                  </a:cubicBezTo>
                  <a:cubicBezTo>
                    <a:pt x="18392" y="14521"/>
                    <a:pt x="18288" y="14396"/>
                    <a:pt x="18183" y="14249"/>
                  </a:cubicBezTo>
                  <a:cubicBezTo>
                    <a:pt x="18057" y="14103"/>
                    <a:pt x="17890" y="14019"/>
                    <a:pt x="17681" y="14019"/>
                  </a:cubicBezTo>
                  <a:lnTo>
                    <a:pt x="17158" y="14019"/>
                  </a:lnTo>
                  <a:cubicBezTo>
                    <a:pt x="16697" y="14040"/>
                    <a:pt x="16488" y="14501"/>
                    <a:pt x="16739" y="14877"/>
                  </a:cubicBezTo>
                  <a:cubicBezTo>
                    <a:pt x="16844" y="15045"/>
                    <a:pt x="17011" y="15149"/>
                    <a:pt x="17200" y="15254"/>
                  </a:cubicBezTo>
                  <a:cubicBezTo>
                    <a:pt x="17367" y="15358"/>
                    <a:pt x="17576" y="15400"/>
                    <a:pt x="17765" y="15484"/>
                  </a:cubicBezTo>
                  <a:cubicBezTo>
                    <a:pt x="18162" y="16551"/>
                    <a:pt x="17200" y="17681"/>
                    <a:pt x="16195" y="17681"/>
                  </a:cubicBezTo>
                  <a:cubicBezTo>
                    <a:pt x="16174" y="17660"/>
                    <a:pt x="16091" y="17639"/>
                    <a:pt x="16070" y="17576"/>
                  </a:cubicBezTo>
                  <a:cubicBezTo>
                    <a:pt x="15756" y="17221"/>
                    <a:pt x="15337" y="17221"/>
                    <a:pt x="14919" y="17242"/>
                  </a:cubicBezTo>
                  <a:cubicBezTo>
                    <a:pt x="14480" y="17283"/>
                    <a:pt x="14291" y="17744"/>
                    <a:pt x="14521" y="18099"/>
                  </a:cubicBezTo>
                  <a:cubicBezTo>
                    <a:pt x="14710" y="18392"/>
                    <a:pt x="14940" y="18643"/>
                    <a:pt x="15358" y="18622"/>
                  </a:cubicBezTo>
                  <a:cubicBezTo>
                    <a:pt x="15463" y="18622"/>
                    <a:pt x="15547" y="18643"/>
                    <a:pt x="15630" y="18643"/>
                  </a:cubicBezTo>
                  <a:cubicBezTo>
                    <a:pt x="15672" y="18706"/>
                    <a:pt x="15735" y="18748"/>
                    <a:pt x="15735" y="18811"/>
                  </a:cubicBezTo>
                  <a:cubicBezTo>
                    <a:pt x="15860" y="19480"/>
                    <a:pt x="15860" y="20150"/>
                    <a:pt x="15337" y="20673"/>
                  </a:cubicBezTo>
                  <a:cubicBezTo>
                    <a:pt x="15065" y="20924"/>
                    <a:pt x="14814" y="21154"/>
                    <a:pt x="14500" y="21343"/>
                  </a:cubicBezTo>
                  <a:cubicBezTo>
                    <a:pt x="14312" y="21447"/>
                    <a:pt x="14082" y="21468"/>
                    <a:pt x="13852" y="21531"/>
                  </a:cubicBezTo>
                  <a:cubicBezTo>
                    <a:pt x="13684" y="21552"/>
                    <a:pt x="13538" y="21531"/>
                    <a:pt x="13391" y="21552"/>
                  </a:cubicBezTo>
                  <a:cubicBezTo>
                    <a:pt x="13245" y="21573"/>
                    <a:pt x="13119" y="21740"/>
                    <a:pt x="13078" y="21928"/>
                  </a:cubicBezTo>
                  <a:cubicBezTo>
                    <a:pt x="13057" y="22075"/>
                    <a:pt x="13161" y="22263"/>
                    <a:pt x="13329" y="22347"/>
                  </a:cubicBezTo>
                  <a:cubicBezTo>
                    <a:pt x="13391" y="22368"/>
                    <a:pt x="13475" y="22368"/>
                    <a:pt x="13538" y="22389"/>
                  </a:cubicBezTo>
                  <a:cubicBezTo>
                    <a:pt x="13747" y="22451"/>
                    <a:pt x="13873" y="22577"/>
                    <a:pt x="13873" y="22786"/>
                  </a:cubicBezTo>
                  <a:cubicBezTo>
                    <a:pt x="13894" y="23037"/>
                    <a:pt x="13810" y="23288"/>
                    <a:pt x="13601" y="23435"/>
                  </a:cubicBezTo>
                  <a:cubicBezTo>
                    <a:pt x="13161" y="23749"/>
                    <a:pt x="12743" y="24146"/>
                    <a:pt x="12199" y="24230"/>
                  </a:cubicBezTo>
                  <a:cubicBezTo>
                    <a:pt x="12094" y="24251"/>
                    <a:pt x="11969" y="24272"/>
                    <a:pt x="11885" y="24335"/>
                  </a:cubicBezTo>
                  <a:cubicBezTo>
                    <a:pt x="11467" y="24607"/>
                    <a:pt x="10985" y="24607"/>
                    <a:pt x="10525" y="24586"/>
                  </a:cubicBezTo>
                  <a:cubicBezTo>
                    <a:pt x="10253" y="24586"/>
                    <a:pt x="10002" y="24607"/>
                    <a:pt x="9730" y="24565"/>
                  </a:cubicBezTo>
                  <a:cubicBezTo>
                    <a:pt x="9604" y="24146"/>
                    <a:pt x="9583" y="23874"/>
                    <a:pt x="9667" y="23435"/>
                  </a:cubicBezTo>
                  <a:cubicBezTo>
                    <a:pt x="9709" y="23184"/>
                    <a:pt x="9730" y="22912"/>
                    <a:pt x="9709" y="22661"/>
                  </a:cubicBezTo>
                  <a:cubicBezTo>
                    <a:pt x="9688" y="22368"/>
                    <a:pt x="9793" y="22096"/>
                    <a:pt x="10044" y="21928"/>
                  </a:cubicBezTo>
                  <a:cubicBezTo>
                    <a:pt x="10106" y="21907"/>
                    <a:pt x="10127" y="21845"/>
                    <a:pt x="10148" y="21824"/>
                  </a:cubicBezTo>
                  <a:cubicBezTo>
                    <a:pt x="10106" y="21635"/>
                    <a:pt x="9981" y="21635"/>
                    <a:pt x="9834" y="21615"/>
                  </a:cubicBezTo>
                  <a:cubicBezTo>
                    <a:pt x="9709" y="21594"/>
                    <a:pt x="9604" y="21615"/>
                    <a:pt x="9521" y="21719"/>
                  </a:cubicBezTo>
                  <a:cubicBezTo>
                    <a:pt x="9353" y="22033"/>
                    <a:pt x="9102" y="22326"/>
                    <a:pt x="9060" y="22744"/>
                  </a:cubicBezTo>
                  <a:cubicBezTo>
                    <a:pt x="8998" y="23205"/>
                    <a:pt x="8935" y="23707"/>
                    <a:pt x="8579" y="24125"/>
                  </a:cubicBezTo>
                  <a:cubicBezTo>
                    <a:pt x="8474" y="24251"/>
                    <a:pt x="8454" y="24439"/>
                    <a:pt x="8537" y="24607"/>
                  </a:cubicBezTo>
                  <a:cubicBezTo>
                    <a:pt x="8579" y="24774"/>
                    <a:pt x="8663" y="24941"/>
                    <a:pt x="8746" y="25088"/>
                  </a:cubicBezTo>
                  <a:cubicBezTo>
                    <a:pt x="8684" y="25276"/>
                    <a:pt x="8558" y="25381"/>
                    <a:pt x="8412" y="25444"/>
                  </a:cubicBezTo>
                  <a:cubicBezTo>
                    <a:pt x="8119" y="25590"/>
                    <a:pt x="7951" y="25841"/>
                    <a:pt x="7784" y="26071"/>
                  </a:cubicBezTo>
                  <a:cubicBezTo>
                    <a:pt x="7512" y="26448"/>
                    <a:pt x="7386" y="26845"/>
                    <a:pt x="7428" y="27306"/>
                  </a:cubicBezTo>
                  <a:cubicBezTo>
                    <a:pt x="7470" y="27536"/>
                    <a:pt x="7470" y="27808"/>
                    <a:pt x="7428" y="28038"/>
                  </a:cubicBezTo>
                  <a:cubicBezTo>
                    <a:pt x="7407" y="28331"/>
                    <a:pt x="7491" y="28624"/>
                    <a:pt x="7700" y="28833"/>
                  </a:cubicBezTo>
                  <a:cubicBezTo>
                    <a:pt x="7909" y="29084"/>
                    <a:pt x="8140" y="29356"/>
                    <a:pt x="8370" y="29586"/>
                  </a:cubicBezTo>
                  <a:cubicBezTo>
                    <a:pt x="8516" y="29733"/>
                    <a:pt x="8684" y="29879"/>
                    <a:pt x="8851" y="30005"/>
                  </a:cubicBezTo>
                  <a:cubicBezTo>
                    <a:pt x="9039" y="30193"/>
                    <a:pt x="9270" y="30298"/>
                    <a:pt x="9500" y="30319"/>
                  </a:cubicBezTo>
                  <a:cubicBezTo>
                    <a:pt x="9814" y="30340"/>
                    <a:pt x="10127" y="30423"/>
                    <a:pt x="10441" y="30507"/>
                  </a:cubicBezTo>
                  <a:cubicBezTo>
                    <a:pt x="11048" y="30612"/>
                    <a:pt x="11655" y="30633"/>
                    <a:pt x="12241" y="30423"/>
                  </a:cubicBezTo>
                  <a:cubicBezTo>
                    <a:pt x="12429" y="30361"/>
                    <a:pt x="12659" y="30340"/>
                    <a:pt x="12847" y="30319"/>
                  </a:cubicBezTo>
                  <a:cubicBezTo>
                    <a:pt x="12973" y="30716"/>
                    <a:pt x="12973" y="30716"/>
                    <a:pt x="13287" y="31051"/>
                  </a:cubicBezTo>
                  <a:cubicBezTo>
                    <a:pt x="13350" y="31135"/>
                    <a:pt x="13454" y="31177"/>
                    <a:pt x="13475" y="31260"/>
                  </a:cubicBezTo>
                  <a:cubicBezTo>
                    <a:pt x="13559" y="31616"/>
                    <a:pt x="13852" y="31721"/>
                    <a:pt x="14166" y="31867"/>
                  </a:cubicBezTo>
                  <a:cubicBezTo>
                    <a:pt x="14542" y="32014"/>
                    <a:pt x="14940" y="32202"/>
                    <a:pt x="15379" y="32390"/>
                  </a:cubicBezTo>
                  <a:cubicBezTo>
                    <a:pt x="15128" y="32871"/>
                    <a:pt x="14793" y="33248"/>
                    <a:pt x="14417" y="33583"/>
                  </a:cubicBezTo>
                  <a:cubicBezTo>
                    <a:pt x="14333" y="33667"/>
                    <a:pt x="14166" y="33667"/>
                    <a:pt x="14061" y="33646"/>
                  </a:cubicBezTo>
                  <a:cubicBezTo>
                    <a:pt x="13580" y="33583"/>
                    <a:pt x="13182" y="33374"/>
                    <a:pt x="12827" y="33081"/>
                  </a:cubicBezTo>
                  <a:cubicBezTo>
                    <a:pt x="12659" y="32955"/>
                    <a:pt x="12492" y="32830"/>
                    <a:pt x="12303" y="32746"/>
                  </a:cubicBezTo>
                  <a:cubicBezTo>
                    <a:pt x="11864" y="32537"/>
                    <a:pt x="11341" y="32599"/>
                    <a:pt x="11048" y="33143"/>
                  </a:cubicBezTo>
                  <a:cubicBezTo>
                    <a:pt x="10943" y="33332"/>
                    <a:pt x="10860" y="33499"/>
                    <a:pt x="10755" y="33687"/>
                  </a:cubicBezTo>
                  <a:cubicBezTo>
                    <a:pt x="10630" y="33897"/>
                    <a:pt x="10504" y="34106"/>
                    <a:pt x="10316" y="34294"/>
                  </a:cubicBezTo>
                  <a:cubicBezTo>
                    <a:pt x="10211" y="34399"/>
                    <a:pt x="10044" y="34483"/>
                    <a:pt x="9918" y="34503"/>
                  </a:cubicBezTo>
                  <a:cubicBezTo>
                    <a:pt x="9667" y="34524"/>
                    <a:pt x="9395" y="34524"/>
                    <a:pt x="9144" y="34503"/>
                  </a:cubicBezTo>
                  <a:cubicBezTo>
                    <a:pt x="9039" y="34503"/>
                    <a:pt x="8893" y="34441"/>
                    <a:pt x="8830" y="34378"/>
                  </a:cubicBezTo>
                  <a:cubicBezTo>
                    <a:pt x="8579" y="34169"/>
                    <a:pt x="8328" y="33959"/>
                    <a:pt x="8161" y="33667"/>
                  </a:cubicBezTo>
                  <a:cubicBezTo>
                    <a:pt x="7930" y="33185"/>
                    <a:pt x="7679" y="32767"/>
                    <a:pt x="7617" y="32223"/>
                  </a:cubicBezTo>
                  <a:cubicBezTo>
                    <a:pt x="7596" y="31972"/>
                    <a:pt x="7407" y="31804"/>
                    <a:pt x="7177" y="31804"/>
                  </a:cubicBezTo>
                  <a:cubicBezTo>
                    <a:pt x="6905" y="31783"/>
                    <a:pt x="6738" y="31888"/>
                    <a:pt x="6633" y="32118"/>
                  </a:cubicBezTo>
                  <a:cubicBezTo>
                    <a:pt x="6591" y="32202"/>
                    <a:pt x="6570" y="32307"/>
                    <a:pt x="6529" y="32390"/>
                  </a:cubicBezTo>
                  <a:cubicBezTo>
                    <a:pt x="6277" y="32851"/>
                    <a:pt x="5922" y="33143"/>
                    <a:pt x="5378" y="33123"/>
                  </a:cubicBezTo>
                  <a:cubicBezTo>
                    <a:pt x="4876" y="33081"/>
                    <a:pt x="4457" y="32934"/>
                    <a:pt x="4018" y="32725"/>
                  </a:cubicBezTo>
                  <a:cubicBezTo>
                    <a:pt x="3913" y="32662"/>
                    <a:pt x="3808" y="32599"/>
                    <a:pt x="3746" y="32516"/>
                  </a:cubicBezTo>
                  <a:cubicBezTo>
                    <a:pt x="3348" y="31888"/>
                    <a:pt x="2992" y="31260"/>
                    <a:pt x="3013" y="30465"/>
                  </a:cubicBezTo>
                  <a:cubicBezTo>
                    <a:pt x="3034" y="29503"/>
                    <a:pt x="3034" y="28540"/>
                    <a:pt x="3181" y="27578"/>
                  </a:cubicBezTo>
                  <a:cubicBezTo>
                    <a:pt x="3223" y="27117"/>
                    <a:pt x="3348" y="26678"/>
                    <a:pt x="3495" y="26239"/>
                  </a:cubicBezTo>
                  <a:cubicBezTo>
                    <a:pt x="3536" y="26071"/>
                    <a:pt x="3662" y="25946"/>
                    <a:pt x="3746" y="25820"/>
                  </a:cubicBezTo>
                  <a:cubicBezTo>
                    <a:pt x="3808" y="25716"/>
                    <a:pt x="3871" y="25611"/>
                    <a:pt x="3767" y="25506"/>
                  </a:cubicBezTo>
                  <a:cubicBezTo>
                    <a:pt x="3725" y="25444"/>
                    <a:pt x="3599" y="25423"/>
                    <a:pt x="3516" y="25485"/>
                  </a:cubicBezTo>
                  <a:cubicBezTo>
                    <a:pt x="3244" y="25611"/>
                    <a:pt x="2972" y="25590"/>
                    <a:pt x="2679" y="25590"/>
                  </a:cubicBezTo>
                  <a:cubicBezTo>
                    <a:pt x="2260" y="25611"/>
                    <a:pt x="1946" y="25444"/>
                    <a:pt x="1632" y="25192"/>
                  </a:cubicBezTo>
                  <a:cubicBezTo>
                    <a:pt x="1026" y="24690"/>
                    <a:pt x="607" y="24084"/>
                    <a:pt x="272" y="23393"/>
                  </a:cubicBezTo>
                  <a:cubicBezTo>
                    <a:pt x="189" y="23205"/>
                    <a:pt x="147" y="22996"/>
                    <a:pt x="105" y="22786"/>
                  </a:cubicBezTo>
                  <a:cubicBezTo>
                    <a:pt x="0" y="21970"/>
                    <a:pt x="147" y="21196"/>
                    <a:pt x="419" y="20422"/>
                  </a:cubicBezTo>
                  <a:cubicBezTo>
                    <a:pt x="565" y="20087"/>
                    <a:pt x="795" y="19752"/>
                    <a:pt x="1047" y="19480"/>
                  </a:cubicBezTo>
                  <a:cubicBezTo>
                    <a:pt x="1402" y="19125"/>
                    <a:pt x="1821" y="18811"/>
                    <a:pt x="2197" y="18497"/>
                  </a:cubicBezTo>
                  <a:cubicBezTo>
                    <a:pt x="2407" y="18330"/>
                    <a:pt x="2658" y="18225"/>
                    <a:pt x="2930" y="18371"/>
                  </a:cubicBezTo>
                  <a:cubicBezTo>
                    <a:pt x="3076" y="18413"/>
                    <a:pt x="3223" y="18392"/>
                    <a:pt x="3390" y="18392"/>
                  </a:cubicBezTo>
                  <a:cubicBezTo>
                    <a:pt x="3662" y="18413"/>
                    <a:pt x="3913" y="18371"/>
                    <a:pt x="4122" y="18183"/>
                  </a:cubicBezTo>
                  <a:cubicBezTo>
                    <a:pt x="4227" y="18099"/>
                    <a:pt x="4332" y="18058"/>
                    <a:pt x="4436" y="17974"/>
                  </a:cubicBezTo>
                  <a:cubicBezTo>
                    <a:pt x="4373" y="17786"/>
                    <a:pt x="4227" y="17744"/>
                    <a:pt x="4060" y="17723"/>
                  </a:cubicBezTo>
                  <a:cubicBezTo>
                    <a:pt x="3955" y="17681"/>
                    <a:pt x="3829" y="17681"/>
                    <a:pt x="3725" y="17681"/>
                  </a:cubicBezTo>
                  <a:cubicBezTo>
                    <a:pt x="3495" y="17660"/>
                    <a:pt x="3285" y="17555"/>
                    <a:pt x="3139" y="17346"/>
                  </a:cubicBezTo>
                  <a:cubicBezTo>
                    <a:pt x="3034" y="17158"/>
                    <a:pt x="2867" y="17053"/>
                    <a:pt x="2720" y="16907"/>
                  </a:cubicBezTo>
                  <a:cubicBezTo>
                    <a:pt x="2260" y="16321"/>
                    <a:pt x="1779" y="15756"/>
                    <a:pt x="1737" y="14961"/>
                  </a:cubicBezTo>
                  <a:cubicBezTo>
                    <a:pt x="1737" y="14710"/>
                    <a:pt x="1716" y="14438"/>
                    <a:pt x="1737" y="14187"/>
                  </a:cubicBezTo>
                  <a:cubicBezTo>
                    <a:pt x="1758" y="13496"/>
                    <a:pt x="2197" y="13057"/>
                    <a:pt x="2888" y="13036"/>
                  </a:cubicBezTo>
                  <a:cubicBezTo>
                    <a:pt x="2972" y="13036"/>
                    <a:pt x="3034" y="13036"/>
                    <a:pt x="3139" y="13057"/>
                  </a:cubicBezTo>
                  <a:cubicBezTo>
                    <a:pt x="3223" y="13161"/>
                    <a:pt x="3285" y="13266"/>
                    <a:pt x="3348" y="13371"/>
                  </a:cubicBezTo>
                  <a:cubicBezTo>
                    <a:pt x="3432" y="13454"/>
                    <a:pt x="3516" y="13559"/>
                    <a:pt x="3599" y="13601"/>
                  </a:cubicBezTo>
                  <a:cubicBezTo>
                    <a:pt x="3829" y="13789"/>
                    <a:pt x="4143" y="13768"/>
                    <a:pt x="4332" y="13580"/>
                  </a:cubicBezTo>
                  <a:cubicBezTo>
                    <a:pt x="4499" y="13392"/>
                    <a:pt x="4541" y="13078"/>
                    <a:pt x="4352" y="12848"/>
                  </a:cubicBezTo>
                  <a:cubicBezTo>
                    <a:pt x="4227" y="12701"/>
                    <a:pt x="4080" y="12513"/>
                    <a:pt x="3913" y="12429"/>
                  </a:cubicBezTo>
                  <a:cubicBezTo>
                    <a:pt x="3495" y="12199"/>
                    <a:pt x="3348" y="11801"/>
                    <a:pt x="3327" y="11383"/>
                  </a:cubicBezTo>
                  <a:cubicBezTo>
                    <a:pt x="3285" y="10881"/>
                    <a:pt x="3285" y="10358"/>
                    <a:pt x="3327" y="9835"/>
                  </a:cubicBezTo>
                  <a:cubicBezTo>
                    <a:pt x="3411" y="9249"/>
                    <a:pt x="3704" y="8767"/>
                    <a:pt x="4332" y="8579"/>
                  </a:cubicBezTo>
                  <a:cubicBezTo>
                    <a:pt x="4583" y="8516"/>
                    <a:pt x="4813" y="8433"/>
                    <a:pt x="5085" y="8328"/>
                  </a:cubicBezTo>
                  <a:cubicBezTo>
                    <a:pt x="5399" y="8223"/>
                    <a:pt x="5713" y="8223"/>
                    <a:pt x="6005" y="8412"/>
                  </a:cubicBezTo>
                  <a:cubicBezTo>
                    <a:pt x="6215" y="8537"/>
                    <a:pt x="6445" y="8621"/>
                    <a:pt x="6696" y="8579"/>
                  </a:cubicBezTo>
                  <a:cubicBezTo>
                    <a:pt x="7156" y="8558"/>
                    <a:pt x="7365" y="8161"/>
                    <a:pt x="7156" y="7784"/>
                  </a:cubicBezTo>
                  <a:cubicBezTo>
                    <a:pt x="7052" y="7575"/>
                    <a:pt x="6863" y="7428"/>
                    <a:pt x="6633" y="7386"/>
                  </a:cubicBezTo>
                  <a:cubicBezTo>
                    <a:pt x="6529" y="7261"/>
                    <a:pt x="6361" y="7261"/>
                    <a:pt x="6173" y="72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5299813" y="2376950"/>
              <a:ext cx="134450" cy="253200"/>
            </a:xfrm>
            <a:custGeom>
              <a:avLst/>
              <a:gdLst/>
              <a:ahLst/>
              <a:cxnLst/>
              <a:rect l="l" t="t" r="r" b="b"/>
              <a:pathLst>
                <a:path w="5378" h="10128" extrusionOk="0">
                  <a:moveTo>
                    <a:pt x="1465" y="984"/>
                  </a:moveTo>
                  <a:cubicBezTo>
                    <a:pt x="2093" y="816"/>
                    <a:pt x="2532" y="398"/>
                    <a:pt x="3035" y="0"/>
                  </a:cubicBezTo>
                  <a:cubicBezTo>
                    <a:pt x="3160" y="126"/>
                    <a:pt x="3265" y="272"/>
                    <a:pt x="3390" y="377"/>
                  </a:cubicBezTo>
                  <a:cubicBezTo>
                    <a:pt x="3495" y="460"/>
                    <a:pt x="3662" y="523"/>
                    <a:pt x="3788" y="607"/>
                  </a:cubicBezTo>
                  <a:cubicBezTo>
                    <a:pt x="3872" y="649"/>
                    <a:pt x="3955" y="732"/>
                    <a:pt x="4018" y="753"/>
                  </a:cubicBezTo>
                  <a:cubicBezTo>
                    <a:pt x="4416" y="900"/>
                    <a:pt x="4625" y="1214"/>
                    <a:pt x="4897" y="1486"/>
                  </a:cubicBezTo>
                  <a:cubicBezTo>
                    <a:pt x="4980" y="1590"/>
                    <a:pt x="5022" y="1758"/>
                    <a:pt x="5043" y="1904"/>
                  </a:cubicBezTo>
                  <a:cubicBezTo>
                    <a:pt x="5064" y="2113"/>
                    <a:pt x="5043" y="2323"/>
                    <a:pt x="5043" y="2490"/>
                  </a:cubicBezTo>
                  <a:cubicBezTo>
                    <a:pt x="4792" y="2846"/>
                    <a:pt x="4499" y="2950"/>
                    <a:pt x="4102" y="2929"/>
                  </a:cubicBezTo>
                  <a:cubicBezTo>
                    <a:pt x="3934" y="2929"/>
                    <a:pt x="3788" y="2929"/>
                    <a:pt x="3662" y="2992"/>
                  </a:cubicBezTo>
                  <a:cubicBezTo>
                    <a:pt x="3369" y="3055"/>
                    <a:pt x="3286" y="3369"/>
                    <a:pt x="3453" y="3641"/>
                  </a:cubicBezTo>
                  <a:cubicBezTo>
                    <a:pt x="3495" y="3725"/>
                    <a:pt x="3579" y="3787"/>
                    <a:pt x="3641" y="3850"/>
                  </a:cubicBezTo>
                  <a:cubicBezTo>
                    <a:pt x="3976" y="4101"/>
                    <a:pt x="4332" y="4373"/>
                    <a:pt x="4708" y="4582"/>
                  </a:cubicBezTo>
                  <a:cubicBezTo>
                    <a:pt x="5022" y="4771"/>
                    <a:pt x="5232" y="5001"/>
                    <a:pt x="5315" y="5357"/>
                  </a:cubicBezTo>
                  <a:cubicBezTo>
                    <a:pt x="5378" y="5650"/>
                    <a:pt x="5357" y="5922"/>
                    <a:pt x="5127" y="6152"/>
                  </a:cubicBezTo>
                  <a:cubicBezTo>
                    <a:pt x="4834" y="6445"/>
                    <a:pt x="4541" y="6696"/>
                    <a:pt x="4185" y="6884"/>
                  </a:cubicBezTo>
                  <a:cubicBezTo>
                    <a:pt x="3872" y="7010"/>
                    <a:pt x="3788" y="7261"/>
                    <a:pt x="3809" y="7595"/>
                  </a:cubicBezTo>
                  <a:cubicBezTo>
                    <a:pt x="3809" y="7742"/>
                    <a:pt x="3872" y="7909"/>
                    <a:pt x="3997" y="7972"/>
                  </a:cubicBezTo>
                  <a:cubicBezTo>
                    <a:pt x="4290" y="8139"/>
                    <a:pt x="4416" y="8474"/>
                    <a:pt x="4604" y="8663"/>
                  </a:cubicBezTo>
                  <a:cubicBezTo>
                    <a:pt x="4625" y="8872"/>
                    <a:pt x="4541" y="8955"/>
                    <a:pt x="4436" y="9018"/>
                  </a:cubicBezTo>
                  <a:cubicBezTo>
                    <a:pt x="3997" y="9311"/>
                    <a:pt x="3579" y="9625"/>
                    <a:pt x="3118" y="9918"/>
                  </a:cubicBezTo>
                  <a:cubicBezTo>
                    <a:pt x="2867" y="10064"/>
                    <a:pt x="2595" y="10127"/>
                    <a:pt x="2302" y="10127"/>
                  </a:cubicBezTo>
                  <a:lnTo>
                    <a:pt x="942" y="10127"/>
                  </a:lnTo>
                  <a:cubicBezTo>
                    <a:pt x="503" y="10127"/>
                    <a:pt x="189" y="9939"/>
                    <a:pt x="1" y="9520"/>
                  </a:cubicBezTo>
                  <a:cubicBezTo>
                    <a:pt x="1" y="9458"/>
                    <a:pt x="22" y="9416"/>
                    <a:pt x="42" y="9353"/>
                  </a:cubicBezTo>
                  <a:cubicBezTo>
                    <a:pt x="670" y="8286"/>
                    <a:pt x="1026" y="7135"/>
                    <a:pt x="1256" y="5942"/>
                  </a:cubicBezTo>
                  <a:cubicBezTo>
                    <a:pt x="1382" y="5273"/>
                    <a:pt x="1403" y="4624"/>
                    <a:pt x="1444" y="3955"/>
                  </a:cubicBezTo>
                  <a:cubicBezTo>
                    <a:pt x="1465" y="3160"/>
                    <a:pt x="1444" y="2406"/>
                    <a:pt x="1444" y="1611"/>
                  </a:cubicBezTo>
                  <a:cubicBezTo>
                    <a:pt x="1465" y="1381"/>
                    <a:pt x="1465" y="1214"/>
                    <a:pt x="1465" y="9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74"/>
            <p:cNvSpPr/>
            <p:nvPr/>
          </p:nvSpPr>
          <p:spPr>
            <a:xfrm>
              <a:off x="4763388" y="2576250"/>
              <a:ext cx="103600" cy="109350"/>
            </a:xfrm>
            <a:custGeom>
              <a:avLst/>
              <a:gdLst/>
              <a:ahLst/>
              <a:cxnLst/>
              <a:rect l="l" t="t" r="r" b="b"/>
              <a:pathLst>
                <a:path w="4144" h="4374" extrusionOk="0">
                  <a:moveTo>
                    <a:pt x="2804" y="209"/>
                  </a:moveTo>
                  <a:cubicBezTo>
                    <a:pt x="2930" y="711"/>
                    <a:pt x="3056" y="1214"/>
                    <a:pt x="3202" y="1674"/>
                  </a:cubicBezTo>
                  <a:cubicBezTo>
                    <a:pt x="3265" y="1967"/>
                    <a:pt x="3369" y="2260"/>
                    <a:pt x="3495" y="2532"/>
                  </a:cubicBezTo>
                  <a:cubicBezTo>
                    <a:pt x="3725" y="3013"/>
                    <a:pt x="3913" y="3473"/>
                    <a:pt x="4144" y="3976"/>
                  </a:cubicBezTo>
                  <a:cubicBezTo>
                    <a:pt x="4060" y="4038"/>
                    <a:pt x="3997" y="4101"/>
                    <a:pt x="3913" y="4143"/>
                  </a:cubicBezTo>
                  <a:cubicBezTo>
                    <a:pt x="3620" y="4248"/>
                    <a:pt x="3286" y="4373"/>
                    <a:pt x="3014" y="4373"/>
                  </a:cubicBezTo>
                  <a:cubicBezTo>
                    <a:pt x="2595" y="4373"/>
                    <a:pt x="2135" y="4289"/>
                    <a:pt x="1758" y="4164"/>
                  </a:cubicBezTo>
                  <a:cubicBezTo>
                    <a:pt x="1131" y="3955"/>
                    <a:pt x="670" y="3473"/>
                    <a:pt x="294" y="2950"/>
                  </a:cubicBezTo>
                  <a:cubicBezTo>
                    <a:pt x="231" y="2908"/>
                    <a:pt x="189" y="2825"/>
                    <a:pt x="189" y="2762"/>
                  </a:cubicBezTo>
                  <a:cubicBezTo>
                    <a:pt x="147" y="2155"/>
                    <a:pt x="1" y="1548"/>
                    <a:pt x="419" y="1004"/>
                  </a:cubicBezTo>
                  <a:cubicBezTo>
                    <a:pt x="503" y="900"/>
                    <a:pt x="607" y="795"/>
                    <a:pt x="670" y="711"/>
                  </a:cubicBezTo>
                  <a:cubicBezTo>
                    <a:pt x="817" y="607"/>
                    <a:pt x="963" y="523"/>
                    <a:pt x="1089" y="419"/>
                  </a:cubicBezTo>
                  <a:cubicBezTo>
                    <a:pt x="1277" y="230"/>
                    <a:pt x="1465" y="84"/>
                    <a:pt x="1716" y="63"/>
                  </a:cubicBezTo>
                  <a:cubicBezTo>
                    <a:pt x="2051" y="0"/>
                    <a:pt x="2386" y="63"/>
                    <a:pt x="28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74"/>
            <p:cNvSpPr/>
            <p:nvPr/>
          </p:nvSpPr>
          <p:spPr>
            <a:xfrm>
              <a:off x="5523188" y="3461300"/>
              <a:ext cx="111950" cy="90525"/>
            </a:xfrm>
            <a:custGeom>
              <a:avLst/>
              <a:gdLst/>
              <a:ahLst/>
              <a:cxnLst/>
              <a:rect l="l" t="t" r="r" b="b"/>
              <a:pathLst>
                <a:path w="4478" h="3621" extrusionOk="0">
                  <a:moveTo>
                    <a:pt x="4415" y="3307"/>
                  </a:moveTo>
                  <a:cubicBezTo>
                    <a:pt x="4143" y="3558"/>
                    <a:pt x="3829" y="3579"/>
                    <a:pt x="3473" y="3579"/>
                  </a:cubicBezTo>
                  <a:cubicBezTo>
                    <a:pt x="2887" y="3621"/>
                    <a:pt x="2364" y="3411"/>
                    <a:pt x="1862" y="3181"/>
                  </a:cubicBezTo>
                  <a:cubicBezTo>
                    <a:pt x="1779" y="3160"/>
                    <a:pt x="1737" y="3097"/>
                    <a:pt x="1674" y="3056"/>
                  </a:cubicBezTo>
                  <a:cubicBezTo>
                    <a:pt x="1109" y="2470"/>
                    <a:pt x="460" y="1989"/>
                    <a:pt x="105" y="1193"/>
                  </a:cubicBezTo>
                  <a:cubicBezTo>
                    <a:pt x="21" y="984"/>
                    <a:pt x="0" y="796"/>
                    <a:pt x="84" y="587"/>
                  </a:cubicBezTo>
                  <a:cubicBezTo>
                    <a:pt x="167" y="419"/>
                    <a:pt x="209" y="210"/>
                    <a:pt x="293" y="1"/>
                  </a:cubicBezTo>
                  <a:cubicBezTo>
                    <a:pt x="753" y="1"/>
                    <a:pt x="1214" y="43"/>
                    <a:pt x="1653" y="252"/>
                  </a:cubicBezTo>
                  <a:cubicBezTo>
                    <a:pt x="2155" y="482"/>
                    <a:pt x="2636" y="754"/>
                    <a:pt x="3055" y="1068"/>
                  </a:cubicBezTo>
                  <a:cubicBezTo>
                    <a:pt x="3641" y="1486"/>
                    <a:pt x="4080" y="2030"/>
                    <a:pt x="4352" y="2679"/>
                  </a:cubicBezTo>
                  <a:cubicBezTo>
                    <a:pt x="4457" y="2930"/>
                    <a:pt x="4478" y="3097"/>
                    <a:pt x="4415" y="33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7609788" y="1786375"/>
              <a:ext cx="79525" cy="110925"/>
            </a:xfrm>
            <a:custGeom>
              <a:avLst/>
              <a:gdLst/>
              <a:ahLst/>
              <a:cxnLst/>
              <a:rect l="l" t="t" r="r" b="b"/>
              <a:pathLst>
                <a:path w="3181" h="4437" extrusionOk="0">
                  <a:moveTo>
                    <a:pt x="189" y="4164"/>
                  </a:moveTo>
                  <a:cubicBezTo>
                    <a:pt x="84" y="3934"/>
                    <a:pt x="0" y="3725"/>
                    <a:pt x="147" y="3495"/>
                  </a:cubicBezTo>
                  <a:cubicBezTo>
                    <a:pt x="565" y="2867"/>
                    <a:pt x="628" y="2093"/>
                    <a:pt x="712" y="1360"/>
                  </a:cubicBezTo>
                  <a:cubicBezTo>
                    <a:pt x="754" y="1005"/>
                    <a:pt x="774" y="607"/>
                    <a:pt x="816" y="272"/>
                  </a:cubicBezTo>
                  <a:cubicBezTo>
                    <a:pt x="1067" y="42"/>
                    <a:pt x="1339" y="0"/>
                    <a:pt x="1611" y="0"/>
                  </a:cubicBezTo>
                  <a:cubicBezTo>
                    <a:pt x="1946" y="0"/>
                    <a:pt x="2197" y="168"/>
                    <a:pt x="2490" y="293"/>
                  </a:cubicBezTo>
                  <a:cubicBezTo>
                    <a:pt x="2532" y="314"/>
                    <a:pt x="2553" y="377"/>
                    <a:pt x="2595" y="419"/>
                  </a:cubicBezTo>
                  <a:cubicBezTo>
                    <a:pt x="2971" y="1298"/>
                    <a:pt x="3181" y="2176"/>
                    <a:pt x="2720" y="3034"/>
                  </a:cubicBezTo>
                  <a:cubicBezTo>
                    <a:pt x="2386" y="3641"/>
                    <a:pt x="1883" y="4122"/>
                    <a:pt x="1193" y="4332"/>
                  </a:cubicBezTo>
                  <a:cubicBezTo>
                    <a:pt x="942" y="4394"/>
                    <a:pt x="670" y="4436"/>
                    <a:pt x="440" y="4248"/>
                  </a:cubicBezTo>
                  <a:cubicBezTo>
                    <a:pt x="398" y="4185"/>
                    <a:pt x="293" y="4185"/>
                    <a:pt x="189" y="4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7383813" y="3035500"/>
              <a:ext cx="106725" cy="69075"/>
            </a:xfrm>
            <a:custGeom>
              <a:avLst/>
              <a:gdLst/>
              <a:ahLst/>
              <a:cxnLst/>
              <a:rect l="l" t="t" r="r" b="b"/>
              <a:pathLst>
                <a:path w="4269" h="2763" extrusionOk="0">
                  <a:moveTo>
                    <a:pt x="0" y="2491"/>
                  </a:moveTo>
                  <a:cubicBezTo>
                    <a:pt x="168" y="2093"/>
                    <a:pt x="356" y="1759"/>
                    <a:pt x="712" y="1549"/>
                  </a:cubicBezTo>
                  <a:cubicBezTo>
                    <a:pt x="984" y="1382"/>
                    <a:pt x="1214" y="1152"/>
                    <a:pt x="1486" y="963"/>
                  </a:cubicBezTo>
                  <a:cubicBezTo>
                    <a:pt x="1632" y="838"/>
                    <a:pt x="1800" y="712"/>
                    <a:pt x="1967" y="608"/>
                  </a:cubicBezTo>
                  <a:cubicBezTo>
                    <a:pt x="2260" y="461"/>
                    <a:pt x="2574" y="357"/>
                    <a:pt x="2804" y="127"/>
                  </a:cubicBezTo>
                  <a:cubicBezTo>
                    <a:pt x="2867" y="85"/>
                    <a:pt x="2992" y="43"/>
                    <a:pt x="3076" y="43"/>
                  </a:cubicBezTo>
                  <a:cubicBezTo>
                    <a:pt x="3369" y="22"/>
                    <a:pt x="3662" y="1"/>
                    <a:pt x="3934" y="1"/>
                  </a:cubicBezTo>
                  <a:cubicBezTo>
                    <a:pt x="4248" y="336"/>
                    <a:pt x="4269" y="733"/>
                    <a:pt x="4122" y="1089"/>
                  </a:cubicBezTo>
                  <a:cubicBezTo>
                    <a:pt x="3997" y="1445"/>
                    <a:pt x="3787" y="1779"/>
                    <a:pt x="3536" y="2072"/>
                  </a:cubicBezTo>
                  <a:cubicBezTo>
                    <a:pt x="3181" y="2491"/>
                    <a:pt x="2658" y="2721"/>
                    <a:pt x="2114" y="2742"/>
                  </a:cubicBezTo>
                  <a:cubicBezTo>
                    <a:pt x="1653" y="2763"/>
                    <a:pt x="1193" y="2763"/>
                    <a:pt x="754" y="2742"/>
                  </a:cubicBezTo>
                  <a:cubicBezTo>
                    <a:pt x="461" y="2721"/>
                    <a:pt x="419" y="2700"/>
                    <a:pt x="0" y="24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5310813" y="2282775"/>
              <a:ext cx="60175" cy="99950"/>
            </a:xfrm>
            <a:custGeom>
              <a:avLst/>
              <a:gdLst/>
              <a:ahLst/>
              <a:cxnLst/>
              <a:rect l="l" t="t" r="r" b="b"/>
              <a:pathLst>
                <a:path w="2407" h="3998" extrusionOk="0">
                  <a:moveTo>
                    <a:pt x="942" y="3997"/>
                  </a:moveTo>
                  <a:cubicBezTo>
                    <a:pt x="858" y="3286"/>
                    <a:pt x="544" y="2658"/>
                    <a:pt x="314" y="2051"/>
                  </a:cubicBezTo>
                  <a:cubicBezTo>
                    <a:pt x="209" y="1779"/>
                    <a:pt x="272" y="1466"/>
                    <a:pt x="21" y="1256"/>
                  </a:cubicBezTo>
                  <a:cubicBezTo>
                    <a:pt x="63" y="1005"/>
                    <a:pt x="0" y="733"/>
                    <a:pt x="105" y="503"/>
                  </a:cubicBezTo>
                  <a:cubicBezTo>
                    <a:pt x="209" y="294"/>
                    <a:pt x="439" y="210"/>
                    <a:pt x="649" y="126"/>
                  </a:cubicBezTo>
                  <a:cubicBezTo>
                    <a:pt x="1025" y="1"/>
                    <a:pt x="1318" y="231"/>
                    <a:pt x="1653" y="189"/>
                  </a:cubicBezTo>
                  <a:cubicBezTo>
                    <a:pt x="1946" y="398"/>
                    <a:pt x="2176" y="629"/>
                    <a:pt x="2218" y="1005"/>
                  </a:cubicBezTo>
                  <a:cubicBezTo>
                    <a:pt x="2281" y="1256"/>
                    <a:pt x="2323" y="1528"/>
                    <a:pt x="2364" y="1779"/>
                  </a:cubicBezTo>
                  <a:cubicBezTo>
                    <a:pt x="2406" y="2428"/>
                    <a:pt x="2281" y="3035"/>
                    <a:pt x="1737" y="3453"/>
                  </a:cubicBezTo>
                  <a:cubicBezTo>
                    <a:pt x="1548" y="3663"/>
                    <a:pt x="1318" y="3893"/>
                    <a:pt x="942" y="39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6871713" y="1961600"/>
              <a:ext cx="68550" cy="81100"/>
            </a:xfrm>
            <a:custGeom>
              <a:avLst/>
              <a:gdLst/>
              <a:ahLst/>
              <a:cxnLst/>
              <a:rect l="l" t="t" r="r" b="b"/>
              <a:pathLst>
                <a:path w="2742" h="3244" extrusionOk="0">
                  <a:moveTo>
                    <a:pt x="523" y="43"/>
                  </a:moveTo>
                  <a:cubicBezTo>
                    <a:pt x="753" y="43"/>
                    <a:pt x="1025" y="1"/>
                    <a:pt x="1256" y="43"/>
                  </a:cubicBezTo>
                  <a:cubicBezTo>
                    <a:pt x="1590" y="84"/>
                    <a:pt x="1883" y="273"/>
                    <a:pt x="2134" y="503"/>
                  </a:cubicBezTo>
                  <a:cubicBezTo>
                    <a:pt x="2323" y="670"/>
                    <a:pt x="2448" y="880"/>
                    <a:pt x="2636" y="1047"/>
                  </a:cubicBezTo>
                  <a:cubicBezTo>
                    <a:pt x="2720" y="1633"/>
                    <a:pt x="2741" y="2721"/>
                    <a:pt x="2678" y="3139"/>
                  </a:cubicBezTo>
                  <a:cubicBezTo>
                    <a:pt x="2239" y="3244"/>
                    <a:pt x="1841" y="3223"/>
                    <a:pt x="1486" y="2888"/>
                  </a:cubicBezTo>
                  <a:cubicBezTo>
                    <a:pt x="1402" y="2825"/>
                    <a:pt x="1318" y="2763"/>
                    <a:pt x="1256" y="2721"/>
                  </a:cubicBezTo>
                  <a:cubicBezTo>
                    <a:pt x="774" y="2470"/>
                    <a:pt x="419" y="2093"/>
                    <a:pt x="105" y="1654"/>
                  </a:cubicBezTo>
                  <a:cubicBezTo>
                    <a:pt x="42" y="1570"/>
                    <a:pt x="0" y="1465"/>
                    <a:pt x="0" y="1403"/>
                  </a:cubicBezTo>
                  <a:cubicBezTo>
                    <a:pt x="84" y="1026"/>
                    <a:pt x="188" y="670"/>
                    <a:pt x="314" y="315"/>
                  </a:cubicBezTo>
                  <a:cubicBezTo>
                    <a:pt x="356" y="210"/>
                    <a:pt x="439" y="147"/>
                    <a:pt x="52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7148938" y="3110825"/>
              <a:ext cx="97325" cy="74850"/>
            </a:xfrm>
            <a:custGeom>
              <a:avLst/>
              <a:gdLst/>
              <a:ahLst/>
              <a:cxnLst/>
              <a:rect l="l" t="t" r="r" b="b"/>
              <a:pathLst>
                <a:path w="3893" h="2994" extrusionOk="0">
                  <a:moveTo>
                    <a:pt x="3641" y="1"/>
                  </a:moveTo>
                  <a:cubicBezTo>
                    <a:pt x="3746" y="147"/>
                    <a:pt x="3809" y="273"/>
                    <a:pt x="3892" y="378"/>
                  </a:cubicBezTo>
                  <a:cubicBezTo>
                    <a:pt x="3871" y="440"/>
                    <a:pt x="3871" y="482"/>
                    <a:pt x="3871" y="524"/>
                  </a:cubicBezTo>
                  <a:cubicBezTo>
                    <a:pt x="3704" y="775"/>
                    <a:pt x="3579" y="1047"/>
                    <a:pt x="3390" y="1298"/>
                  </a:cubicBezTo>
                  <a:cubicBezTo>
                    <a:pt x="3055" y="1800"/>
                    <a:pt x="2532" y="2135"/>
                    <a:pt x="2009" y="2449"/>
                  </a:cubicBezTo>
                  <a:cubicBezTo>
                    <a:pt x="1800" y="2575"/>
                    <a:pt x="1591" y="2679"/>
                    <a:pt x="1361" y="2784"/>
                  </a:cubicBezTo>
                  <a:cubicBezTo>
                    <a:pt x="921" y="2993"/>
                    <a:pt x="440" y="2993"/>
                    <a:pt x="1" y="2742"/>
                  </a:cubicBezTo>
                  <a:cubicBezTo>
                    <a:pt x="22" y="2470"/>
                    <a:pt x="84" y="2219"/>
                    <a:pt x="252" y="2010"/>
                  </a:cubicBezTo>
                  <a:cubicBezTo>
                    <a:pt x="398" y="1821"/>
                    <a:pt x="503" y="1612"/>
                    <a:pt x="628" y="1424"/>
                  </a:cubicBezTo>
                  <a:cubicBezTo>
                    <a:pt x="921" y="984"/>
                    <a:pt x="1361" y="691"/>
                    <a:pt x="1800" y="378"/>
                  </a:cubicBezTo>
                  <a:cubicBezTo>
                    <a:pt x="1926" y="273"/>
                    <a:pt x="2114" y="231"/>
                    <a:pt x="2260" y="189"/>
                  </a:cubicBezTo>
                  <a:cubicBezTo>
                    <a:pt x="2700" y="127"/>
                    <a:pt x="3139" y="64"/>
                    <a:pt x="36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5185788" y="3586850"/>
              <a:ext cx="113525" cy="48675"/>
            </a:xfrm>
            <a:custGeom>
              <a:avLst/>
              <a:gdLst/>
              <a:ahLst/>
              <a:cxnLst/>
              <a:rect l="l" t="t" r="r" b="b"/>
              <a:pathLst>
                <a:path w="4541" h="1947" extrusionOk="0">
                  <a:moveTo>
                    <a:pt x="0" y="21"/>
                  </a:moveTo>
                  <a:cubicBezTo>
                    <a:pt x="168" y="21"/>
                    <a:pt x="251" y="0"/>
                    <a:pt x="356" y="0"/>
                  </a:cubicBezTo>
                  <a:cubicBezTo>
                    <a:pt x="733" y="0"/>
                    <a:pt x="1130" y="42"/>
                    <a:pt x="1528" y="21"/>
                  </a:cubicBezTo>
                  <a:cubicBezTo>
                    <a:pt x="2051" y="0"/>
                    <a:pt x="2553" y="126"/>
                    <a:pt x="3013" y="272"/>
                  </a:cubicBezTo>
                  <a:cubicBezTo>
                    <a:pt x="3097" y="314"/>
                    <a:pt x="3202" y="356"/>
                    <a:pt x="3285" y="377"/>
                  </a:cubicBezTo>
                  <a:cubicBezTo>
                    <a:pt x="3536" y="524"/>
                    <a:pt x="3808" y="670"/>
                    <a:pt x="4080" y="796"/>
                  </a:cubicBezTo>
                  <a:cubicBezTo>
                    <a:pt x="4394" y="963"/>
                    <a:pt x="4541" y="1172"/>
                    <a:pt x="4499" y="1465"/>
                  </a:cubicBezTo>
                  <a:cubicBezTo>
                    <a:pt x="4499" y="1591"/>
                    <a:pt x="4436" y="1716"/>
                    <a:pt x="4331" y="1779"/>
                  </a:cubicBezTo>
                  <a:cubicBezTo>
                    <a:pt x="4143" y="1884"/>
                    <a:pt x="3955" y="1946"/>
                    <a:pt x="3746" y="1946"/>
                  </a:cubicBezTo>
                  <a:lnTo>
                    <a:pt x="2616" y="1946"/>
                  </a:lnTo>
                  <a:cubicBezTo>
                    <a:pt x="2239" y="1925"/>
                    <a:pt x="1842" y="1779"/>
                    <a:pt x="1507" y="1612"/>
                  </a:cubicBezTo>
                  <a:cubicBezTo>
                    <a:pt x="942" y="1381"/>
                    <a:pt x="293" y="670"/>
                    <a:pt x="0" y="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74"/>
            <p:cNvSpPr/>
            <p:nvPr/>
          </p:nvSpPr>
          <p:spPr>
            <a:xfrm>
              <a:off x="6950163" y="2665175"/>
              <a:ext cx="73775" cy="190425"/>
            </a:xfrm>
            <a:custGeom>
              <a:avLst/>
              <a:gdLst/>
              <a:ahLst/>
              <a:cxnLst/>
              <a:rect l="l" t="t" r="r" b="b"/>
              <a:pathLst>
                <a:path w="2951" h="7617" extrusionOk="0">
                  <a:moveTo>
                    <a:pt x="22" y="63"/>
                  </a:moveTo>
                  <a:lnTo>
                    <a:pt x="524" y="63"/>
                  </a:lnTo>
                  <a:cubicBezTo>
                    <a:pt x="545" y="209"/>
                    <a:pt x="566" y="377"/>
                    <a:pt x="607" y="502"/>
                  </a:cubicBezTo>
                  <a:cubicBezTo>
                    <a:pt x="649" y="732"/>
                    <a:pt x="754" y="816"/>
                    <a:pt x="1026" y="816"/>
                  </a:cubicBezTo>
                  <a:cubicBezTo>
                    <a:pt x="1089" y="816"/>
                    <a:pt x="1172" y="816"/>
                    <a:pt x="1256" y="795"/>
                  </a:cubicBezTo>
                  <a:cubicBezTo>
                    <a:pt x="1277" y="795"/>
                    <a:pt x="1298" y="774"/>
                    <a:pt x="1361" y="732"/>
                  </a:cubicBezTo>
                  <a:cubicBezTo>
                    <a:pt x="1465" y="523"/>
                    <a:pt x="1172" y="293"/>
                    <a:pt x="1403" y="63"/>
                  </a:cubicBezTo>
                  <a:cubicBezTo>
                    <a:pt x="1612" y="0"/>
                    <a:pt x="1884" y="0"/>
                    <a:pt x="2135" y="63"/>
                  </a:cubicBezTo>
                  <a:cubicBezTo>
                    <a:pt x="2177" y="105"/>
                    <a:pt x="2198" y="167"/>
                    <a:pt x="2177" y="188"/>
                  </a:cubicBezTo>
                  <a:cubicBezTo>
                    <a:pt x="1988" y="544"/>
                    <a:pt x="2030" y="942"/>
                    <a:pt x="2072" y="1339"/>
                  </a:cubicBezTo>
                  <a:cubicBezTo>
                    <a:pt x="2114" y="1967"/>
                    <a:pt x="2302" y="2574"/>
                    <a:pt x="2302" y="3201"/>
                  </a:cubicBezTo>
                  <a:cubicBezTo>
                    <a:pt x="2302" y="3327"/>
                    <a:pt x="2344" y="3452"/>
                    <a:pt x="2386" y="3578"/>
                  </a:cubicBezTo>
                  <a:cubicBezTo>
                    <a:pt x="2407" y="3724"/>
                    <a:pt x="2449" y="3850"/>
                    <a:pt x="2428" y="3976"/>
                  </a:cubicBezTo>
                  <a:cubicBezTo>
                    <a:pt x="2407" y="4478"/>
                    <a:pt x="2532" y="4959"/>
                    <a:pt x="2658" y="5419"/>
                  </a:cubicBezTo>
                  <a:cubicBezTo>
                    <a:pt x="2700" y="5503"/>
                    <a:pt x="2742" y="5608"/>
                    <a:pt x="2742" y="5670"/>
                  </a:cubicBezTo>
                  <a:cubicBezTo>
                    <a:pt x="2742" y="6152"/>
                    <a:pt x="2804" y="6633"/>
                    <a:pt x="2930" y="7072"/>
                  </a:cubicBezTo>
                  <a:cubicBezTo>
                    <a:pt x="2951" y="7114"/>
                    <a:pt x="2888" y="7219"/>
                    <a:pt x="2888" y="7302"/>
                  </a:cubicBezTo>
                  <a:cubicBezTo>
                    <a:pt x="2428" y="7449"/>
                    <a:pt x="1947" y="7595"/>
                    <a:pt x="1465" y="7616"/>
                  </a:cubicBezTo>
                  <a:cubicBezTo>
                    <a:pt x="1361" y="7219"/>
                    <a:pt x="1172" y="6863"/>
                    <a:pt x="1193" y="6465"/>
                  </a:cubicBezTo>
                  <a:cubicBezTo>
                    <a:pt x="1193" y="6445"/>
                    <a:pt x="1193" y="6382"/>
                    <a:pt x="1172" y="6361"/>
                  </a:cubicBezTo>
                  <a:cubicBezTo>
                    <a:pt x="796" y="5315"/>
                    <a:pt x="796" y="4185"/>
                    <a:pt x="482" y="3139"/>
                  </a:cubicBezTo>
                  <a:cubicBezTo>
                    <a:pt x="314" y="2490"/>
                    <a:pt x="210" y="1820"/>
                    <a:pt x="63" y="1130"/>
                  </a:cubicBezTo>
                  <a:cubicBezTo>
                    <a:pt x="1" y="795"/>
                    <a:pt x="22" y="439"/>
                    <a:pt x="22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74"/>
            <p:cNvSpPr/>
            <p:nvPr/>
          </p:nvSpPr>
          <p:spPr>
            <a:xfrm>
              <a:off x="5517938" y="2947100"/>
              <a:ext cx="88425" cy="196200"/>
            </a:xfrm>
            <a:custGeom>
              <a:avLst/>
              <a:gdLst/>
              <a:ahLst/>
              <a:cxnLst/>
              <a:rect l="l" t="t" r="r" b="b"/>
              <a:pathLst>
                <a:path w="3537" h="7848" extrusionOk="0">
                  <a:moveTo>
                    <a:pt x="1" y="859"/>
                  </a:moveTo>
                  <a:cubicBezTo>
                    <a:pt x="147" y="796"/>
                    <a:pt x="189" y="733"/>
                    <a:pt x="273" y="712"/>
                  </a:cubicBezTo>
                  <a:cubicBezTo>
                    <a:pt x="440" y="629"/>
                    <a:pt x="608" y="587"/>
                    <a:pt x="754" y="524"/>
                  </a:cubicBezTo>
                  <a:cubicBezTo>
                    <a:pt x="1026" y="670"/>
                    <a:pt x="921" y="942"/>
                    <a:pt x="1026" y="1110"/>
                  </a:cubicBezTo>
                  <a:cubicBezTo>
                    <a:pt x="1214" y="1194"/>
                    <a:pt x="1340" y="1068"/>
                    <a:pt x="1486" y="1026"/>
                  </a:cubicBezTo>
                  <a:cubicBezTo>
                    <a:pt x="1570" y="963"/>
                    <a:pt x="1654" y="838"/>
                    <a:pt x="1654" y="733"/>
                  </a:cubicBezTo>
                  <a:cubicBezTo>
                    <a:pt x="1654" y="587"/>
                    <a:pt x="1612" y="398"/>
                    <a:pt x="1570" y="210"/>
                  </a:cubicBezTo>
                  <a:cubicBezTo>
                    <a:pt x="1717" y="126"/>
                    <a:pt x="1842" y="85"/>
                    <a:pt x="1968" y="1"/>
                  </a:cubicBezTo>
                  <a:cubicBezTo>
                    <a:pt x="2009" y="64"/>
                    <a:pt x="2072" y="85"/>
                    <a:pt x="2093" y="126"/>
                  </a:cubicBezTo>
                  <a:cubicBezTo>
                    <a:pt x="2261" y="587"/>
                    <a:pt x="2407" y="1026"/>
                    <a:pt x="2470" y="1486"/>
                  </a:cubicBezTo>
                  <a:cubicBezTo>
                    <a:pt x="2616" y="2428"/>
                    <a:pt x="2763" y="3411"/>
                    <a:pt x="2993" y="4353"/>
                  </a:cubicBezTo>
                  <a:cubicBezTo>
                    <a:pt x="3139" y="4981"/>
                    <a:pt x="3244" y="5608"/>
                    <a:pt x="3328" y="6236"/>
                  </a:cubicBezTo>
                  <a:cubicBezTo>
                    <a:pt x="3369" y="6613"/>
                    <a:pt x="3537" y="6989"/>
                    <a:pt x="3537" y="7408"/>
                  </a:cubicBezTo>
                  <a:cubicBezTo>
                    <a:pt x="3537" y="7429"/>
                    <a:pt x="3516" y="7492"/>
                    <a:pt x="3516" y="7533"/>
                  </a:cubicBezTo>
                  <a:cubicBezTo>
                    <a:pt x="3097" y="7764"/>
                    <a:pt x="2595" y="7701"/>
                    <a:pt x="2177" y="7847"/>
                  </a:cubicBezTo>
                  <a:cubicBezTo>
                    <a:pt x="1989" y="7743"/>
                    <a:pt x="1968" y="7596"/>
                    <a:pt x="1947" y="7408"/>
                  </a:cubicBezTo>
                  <a:cubicBezTo>
                    <a:pt x="1905" y="7240"/>
                    <a:pt x="1947" y="7073"/>
                    <a:pt x="1863" y="6906"/>
                  </a:cubicBezTo>
                  <a:cubicBezTo>
                    <a:pt x="1675" y="6487"/>
                    <a:pt x="1591" y="6048"/>
                    <a:pt x="1549" y="5608"/>
                  </a:cubicBezTo>
                  <a:cubicBezTo>
                    <a:pt x="1528" y="5253"/>
                    <a:pt x="1445" y="4918"/>
                    <a:pt x="1277" y="4604"/>
                  </a:cubicBezTo>
                  <a:cubicBezTo>
                    <a:pt x="1235" y="4499"/>
                    <a:pt x="1214" y="4353"/>
                    <a:pt x="1193" y="4207"/>
                  </a:cubicBezTo>
                  <a:cubicBezTo>
                    <a:pt x="1152" y="3935"/>
                    <a:pt x="1089" y="3663"/>
                    <a:pt x="963" y="3411"/>
                  </a:cubicBezTo>
                  <a:cubicBezTo>
                    <a:pt x="921" y="3265"/>
                    <a:pt x="921" y="3139"/>
                    <a:pt x="880" y="3014"/>
                  </a:cubicBezTo>
                  <a:cubicBezTo>
                    <a:pt x="817" y="2805"/>
                    <a:pt x="775" y="2574"/>
                    <a:pt x="691" y="2365"/>
                  </a:cubicBezTo>
                  <a:cubicBezTo>
                    <a:pt x="670" y="2219"/>
                    <a:pt x="587" y="2093"/>
                    <a:pt x="587" y="1968"/>
                  </a:cubicBezTo>
                  <a:cubicBezTo>
                    <a:pt x="587" y="1570"/>
                    <a:pt x="398" y="1194"/>
                    <a:pt x="1" y="8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74"/>
            <p:cNvSpPr/>
            <p:nvPr/>
          </p:nvSpPr>
          <p:spPr>
            <a:xfrm>
              <a:off x="6926638" y="2591925"/>
              <a:ext cx="63300" cy="54950"/>
            </a:xfrm>
            <a:custGeom>
              <a:avLst/>
              <a:gdLst/>
              <a:ahLst/>
              <a:cxnLst/>
              <a:rect l="l" t="t" r="r" b="b"/>
              <a:pathLst>
                <a:path w="2532" h="2198" extrusionOk="0">
                  <a:moveTo>
                    <a:pt x="1611" y="2198"/>
                  </a:moveTo>
                  <a:lnTo>
                    <a:pt x="105" y="2198"/>
                  </a:lnTo>
                  <a:cubicBezTo>
                    <a:pt x="0" y="1800"/>
                    <a:pt x="21" y="1424"/>
                    <a:pt x="42" y="1047"/>
                  </a:cubicBezTo>
                  <a:cubicBezTo>
                    <a:pt x="188" y="1047"/>
                    <a:pt x="188" y="1152"/>
                    <a:pt x="209" y="1214"/>
                  </a:cubicBezTo>
                  <a:cubicBezTo>
                    <a:pt x="251" y="1340"/>
                    <a:pt x="314" y="1507"/>
                    <a:pt x="356" y="1633"/>
                  </a:cubicBezTo>
                  <a:cubicBezTo>
                    <a:pt x="398" y="1716"/>
                    <a:pt x="398" y="1821"/>
                    <a:pt x="439" y="1884"/>
                  </a:cubicBezTo>
                  <a:cubicBezTo>
                    <a:pt x="502" y="1968"/>
                    <a:pt x="565" y="2030"/>
                    <a:pt x="649" y="2051"/>
                  </a:cubicBezTo>
                  <a:cubicBezTo>
                    <a:pt x="774" y="2072"/>
                    <a:pt x="858" y="1988"/>
                    <a:pt x="921" y="1884"/>
                  </a:cubicBezTo>
                  <a:cubicBezTo>
                    <a:pt x="1025" y="1633"/>
                    <a:pt x="1025" y="1361"/>
                    <a:pt x="921" y="1131"/>
                  </a:cubicBezTo>
                  <a:cubicBezTo>
                    <a:pt x="837" y="942"/>
                    <a:pt x="753" y="733"/>
                    <a:pt x="670" y="566"/>
                  </a:cubicBezTo>
                  <a:cubicBezTo>
                    <a:pt x="649" y="419"/>
                    <a:pt x="649" y="294"/>
                    <a:pt x="649" y="189"/>
                  </a:cubicBezTo>
                  <a:cubicBezTo>
                    <a:pt x="1172" y="1"/>
                    <a:pt x="1925" y="1"/>
                    <a:pt x="2532" y="147"/>
                  </a:cubicBezTo>
                  <a:cubicBezTo>
                    <a:pt x="2385" y="503"/>
                    <a:pt x="2218" y="838"/>
                    <a:pt x="2072" y="1193"/>
                  </a:cubicBezTo>
                  <a:cubicBezTo>
                    <a:pt x="1904" y="1528"/>
                    <a:pt x="1758" y="1863"/>
                    <a:pt x="1611" y="2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74"/>
            <p:cNvSpPr/>
            <p:nvPr/>
          </p:nvSpPr>
          <p:spPr>
            <a:xfrm>
              <a:off x="5505913" y="2878050"/>
              <a:ext cx="76400" cy="57575"/>
            </a:xfrm>
            <a:custGeom>
              <a:avLst/>
              <a:gdLst/>
              <a:ahLst/>
              <a:cxnLst/>
              <a:rect l="l" t="t" r="r" b="b"/>
              <a:pathLst>
                <a:path w="3056" h="2303" extrusionOk="0">
                  <a:moveTo>
                    <a:pt x="1" y="775"/>
                  </a:moveTo>
                  <a:cubicBezTo>
                    <a:pt x="105" y="524"/>
                    <a:pt x="314" y="482"/>
                    <a:pt x="482" y="419"/>
                  </a:cubicBezTo>
                  <a:cubicBezTo>
                    <a:pt x="879" y="252"/>
                    <a:pt x="1235" y="1"/>
                    <a:pt x="1695" y="22"/>
                  </a:cubicBezTo>
                  <a:cubicBezTo>
                    <a:pt x="1884" y="210"/>
                    <a:pt x="1884" y="378"/>
                    <a:pt x="1884" y="566"/>
                  </a:cubicBezTo>
                  <a:lnTo>
                    <a:pt x="1884" y="1089"/>
                  </a:lnTo>
                  <a:cubicBezTo>
                    <a:pt x="1884" y="1361"/>
                    <a:pt x="1967" y="1570"/>
                    <a:pt x="2156" y="1738"/>
                  </a:cubicBezTo>
                  <a:cubicBezTo>
                    <a:pt x="2218" y="1800"/>
                    <a:pt x="2344" y="1821"/>
                    <a:pt x="2428" y="1821"/>
                  </a:cubicBezTo>
                  <a:cubicBezTo>
                    <a:pt x="2553" y="1800"/>
                    <a:pt x="2616" y="1696"/>
                    <a:pt x="2616" y="1570"/>
                  </a:cubicBezTo>
                  <a:cubicBezTo>
                    <a:pt x="2616" y="1466"/>
                    <a:pt x="2616" y="1382"/>
                    <a:pt x="2574" y="1277"/>
                  </a:cubicBezTo>
                  <a:cubicBezTo>
                    <a:pt x="2532" y="1068"/>
                    <a:pt x="2553" y="817"/>
                    <a:pt x="2574" y="566"/>
                  </a:cubicBezTo>
                  <a:cubicBezTo>
                    <a:pt x="2658" y="650"/>
                    <a:pt x="2679" y="671"/>
                    <a:pt x="2721" y="733"/>
                  </a:cubicBezTo>
                  <a:cubicBezTo>
                    <a:pt x="2804" y="1047"/>
                    <a:pt x="2972" y="1340"/>
                    <a:pt x="3055" y="1696"/>
                  </a:cubicBezTo>
                  <a:cubicBezTo>
                    <a:pt x="2574" y="1926"/>
                    <a:pt x="2114" y="2114"/>
                    <a:pt x="1612" y="2303"/>
                  </a:cubicBezTo>
                  <a:cubicBezTo>
                    <a:pt x="1068" y="1800"/>
                    <a:pt x="628" y="1173"/>
                    <a:pt x="1" y="7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74"/>
            <p:cNvSpPr/>
            <p:nvPr/>
          </p:nvSpPr>
          <p:spPr>
            <a:xfrm>
              <a:off x="6988863" y="2597150"/>
              <a:ext cx="37700" cy="53925"/>
            </a:xfrm>
            <a:custGeom>
              <a:avLst/>
              <a:gdLst/>
              <a:ahLst/>
              <a:cxnLst/>
              <a:rect l="l" t="t" r="r" b="b"/>
              <a:pathLst>
                <a:path w="1508" h="2157" extrusionOk="0">
                  <a:moveTo>
                    <a:pt x="1" y="1968"/>
                  </a:moveTo>
                  <a:cubicBezTo>
                    <a:pt x="210" y="1403"/>
                    <a:pt x="357" y="817"/>
                    <a:pt x="754" y="357"/>
                  </a:cubicBezTo>
                  <a:cubicBezTo>
                    <a:pt x="1005" y="1"/>
                    <a:pt x="1068" y="1"/>
                    <a:pt x="1507" y="252"/>
                  </a:cubicBezTo>
                  <a:cubicBezTo>
                    <a:pt x="1487" y="733"/>
                    <a:pt x="1424" y="1235"/>
                    <a:pt x="1403" y="1779"/>
                  </a:cubicBezTo>
                  <a:cubicBezTo>
                    <a:pt x="943" y="1863"/>
                    <a:pt x="524" y="2156"/>
                    <a:pt x="1" y="1968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74"/>
            <p:cNvSpPr/>
            <p:nvPr/>
          </p:nvSpPr>
          <p:spPr>
            <a:xfrm>
              <a:off x="5474538" y="2908400"/>
              <a:ext cx="52325" cy="43450"/>
            </a:xfrm>
            <a:custGeom>
              <a:avLst/>
              <a:gdLst/>
              <a:ahLst/>
              <a:cxnLst/>
              <a:rect l="l" t="t" r="r" b="b"/>
              <a:pathLst>
                <a:path w="2093" h="1738" extrusionOk="0">
                  <a:moveTo>
                    <a:pt x="670" y="1695"/>
                  </a:moveTo>
                  <a:cubicBezTo>
                    <a:pt x="440" y="1235"/>
                    <a:pt x="230" y="796"/>
                    <a:pt x="0" y="314"/>
                  </a:cubicBezTo>
                  <a:cubicBezTo>
                    <a:pt x="84" y="210"/>
                    <a:pt x="209" y="105"/>
                    <a:pt x="335" y="1"/>
                  </a:cubicBezTo>
                  <a:cubicBezTo>
                    <a:pt x="1109" y="210"/>
                    <a:pt x="1528" y="837"/>
                    <a:pt x="2092" y="1381"/>
                  </a:cubicBezTo>
                  <a:cubicBezTo>
                    <a:pt x="1632" y="1737"/>
                    <a:pt x="1172" y="1653"/>
                    <a:pt x="670" y="1695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74"/>
            <p:cNvSpPr/>
            <p:nvPr/>
          </p:nvSpPr>
          <p:spPr>
            <a:xfrm>
              <a:off x="5581763" y="2866025"/>
              <a:ext cx="35600" cy="46575"/>
            </a:xfrm>
            <a:custGeom>
              <a:avLst/>
              <a:gdLst/>
              <a:ahLst/>
              <a:cxnLst/>
              <a:rect l="l" t="t" r="r" b="b"/>
              <a:pathLst>
                <a:path w="1424" h="1863" extrusionOk="0">
                  <a:moveTo>
                    <a:pt x="754" y="1863"/>
                  </a:moveTo>
                  <a:cubicBezTo>
                    <a:pt x="482" y="1256"/>
                    <a:pt x="231" y="649"/>
                    <a:pt x="0" y="105"/>
                  </a:cubicBezTo>
                  <a:cubicBezTo>
                    <a:pt x="63" y="1"/>
                    <a:pt x="126" y="1"/>
                    <a:pt x="210" y="43"/>
                  </a:cubicBezTo>
                  <a:cubicBezTo>
                    <a:pt x="335" y="147"/>
                    <a:pt x="482" y="231"/>
                    <a:pt x="628" y="335"/>
                  </a:cubicBezTo>
                  <a:cubicBezTo>
                    <a:pt x="900" y="545"/>
                    <a:pt x="1151" y="817"/>
                    <a:pt x="1277" y="1152"/>
                  </a:cubicBezTo>
                  <a:cubicBezTo>
                    <a:pt x="1423" y="1549"/>
                    <a:pt x="1360" y="1675"/>
                    <a:pt x="963" y="1821"/>
                  </a:cubicBezTo>
                  <a:cubicBezTo>
                    <a:pt x="900" y="1863"/>
                    <a:pt x="837" y="1863"/>
                    <a:pt x="754" y="1863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74"/>
            <p:cNvSpPr/>
            <p:nvPr/>
          </p:nvSpPr>
          <p:spPr>
            <a:xfrm>
              <a:off x="6885838" y="2597675"/>
              <a:ext cx="23025" cy="50775"/>
            </a:xfrm>
            <a:custGeom>
              <a:avLst/>
              <a:gdLst/>
              <a:ahLst/>
              <a:cxnLst/>
              <a:rect l="l" t="t" r="r" b="b"/>
              <a:pathLst>
                <a:path w="921" h="2031" extrusionOk="0">
                  <a:moveTo>
                    <a:pt x="837" y="1"/>
                  </a:moveTo>
                  <a:cubicBezTo>
                    <a:pt x="921" y="357"/>
                    <a:pt x="921" y="1424"/>
                    <a:pt x="816" y="1947"/>
                  </a:cubicBezTo>
                  <a:cubicBezTo>
                    <a:pt x="816" y="1947"/>
                    <a:pt x="795" y="1968"/>
                    <a:pt x="774" y="1968"/>
                  </a:cubicBezTo>
                  <a:cubicBezTo>
                    <a:pt x="209" y="2030"/>
                    <a:pt x="0" y="1821"/>
                    <a:pt x="84" y="1256"/>
                  </a:cubicBezTo>
                  <a:cubicBezTo>
                    <a:pt x="167" y="859"/>
                    <a:pt x="419" y="378"/>
                    <a:pt x="837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74"/>
            <p:cNvSpPr/>
            <p:nvPr/>
          </p:nvSpPr>
          <p:spPr>
            <a:xfrm>
              <a:off x="7041713" y="2617550"/>
              <a:ext cx="6300" cy="18875"/>
            </a:xfrm>
            <a:custGeom>
              <a:avLst/>
              <a:gdLst/>
              <a:ahLst/>
              <a:cxnLst/>
              <a:rect l="l" t="t" r="r" b="b"/>
              <a:pathLst>
                <a:path w="252" h="755" extrusionOk="0">
                  <a:moveTo>
                    <a:pt x="0" y="754"/>
                  </a:moveTo>
                  <a:lnTo>
                    <a:pt x="0" y="1"/>
                  </a:lnTo>
                  <a:cubicBezTo>
                    <a:pt x="189" y="189"/>
                    <a:pt x="251" y="336"/>
                    <a:pt x="251" y="503"/>
                  </a:cubicBezTo>
                  <a:cubicBezTo>
                    <a:pt x="251" y="545"/>
                    <a:pt x="147" y="608"/>
                    <a:pt x="0" y="754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74"/>
            <p:cNvSpPr/>
            <p:nvPr/>
          </p:nvSpPr>
          <p:spPr>
            <a:xfrm>
              <a:off x="5462488" y="2934550"/>
              <a:ext cx="9450" cy="18350"/>
            </a:xfrm>
            <a:custGeom>
              <a:avLst/>
              <a:gdLst/>
              <a:ahLst/>
              <a:cxnLst/>
              <a:rect l="l" t="t" r="r" b="b"/>
              <a:pathLst>
                <a:path w="378" h="734" extrusionOk="0">
                  <a:moveTo>
                    <a:pt x="85" y="1"/>
                  </a:moveTo>
                  <a:cubicBezTo>
                    <a:pt x="231" y="273"/>
                    <a:pt x="315" y="482"/>
                    <a:pt x="378" y="712"/>
                  </a:cubicBezTo>
                  <a:cubicBezTo>
                    <a:pt x="294" y="712"/>
                    <a:pt x="210" y="733"/>
                    <a:pt x="126" y="733"/>
                  </a:cubicBezTo>
                  <a:cubicBezTo>
                    <a:pt x="1" y="503"/>
                    <a:pt x="22" y="294"/>
                    <a:pt x="85" y="1"/>
                  </a:cubicBezTo>
                  <a:close/>
                </a:path>
              </a:pathLst>
            </a:custGeom>
            <a:solidFill>
              <a:srgbClr val="FFC0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74"/>
            <p:cNvSpPr/>
            <p:nvPr/>
          </p:nvSpPr>
          <p:spPr>
            <a:xfrm>
              <a:off x="6297338" y="2995750"/>
              <a:ext cx="113550" cy="121400"/>
            </a:xfrm>
            <a:custGeom>
              <a:avLst/>
              <a:gdLst/>
              <a:ahLst/>
              <a:cxnLst/>
              <a:rect l="l" t="t" r="r" b="b"/>
              <a:pathLst>
                <a:path w="4542" h="4856" extrusionOk="0">
                  <a:moveTo>
                    <a:pt x="147" y="2637"/>
                  </a:moveTo>
                  <a:lnTo>
                    <a:pt x="147" y="2574"/>
                  </a:lnTo>
                  <a:cubicBezTo>
                    <a:pt x="1" y="1612"/>
                    <a:pt x="629" y="1047"/>
                    <a:pt x="1319" y="545"/>
                  </a:cubicBezTo>
                  <a:cubicBezTo>
                    <a:pt x="1528" y="356"/>
                    <a:pt x="1800" y="273"/>
                    <a:pt x="2072" y="147"/>
                  </a:cubicBezTo>
                  <a:cubicBezTo>
                    <a:pt x="2407" y="1"/>
                    <a:pt x="2763" y="43"/>
                    <a:pt x="3014" y="273"/>
                  </a:cubicBezTo>
                  <a:cubicBezTo>
                    <a:pt x="3202" y="440"/>
                    <a:pt x="3412" y="587"/>
                    <a:pt x="3642" y="670"/>
                  </a:cubicBezTo>
                  <a:cubicBezTo>
                    <a:pt x="3851" y="754"/>
                    <a:pt x="3976" y="880"/>
                    <a:pt x="4060" y="1089"/>
                  </a:cubicBezTo>
                  <a:cubicBezTo>
                    <a:pt x="4144" y="1361"/>
                    <a:pt x="4248" y="1591"/>
                    <a:pt x="4353" y="1821"/>
                  </a:cubicBezTo>
                  <a:cubicBezTo>
                    <a:pt x="4541" y="2261"/>
                    <a:pt x="4500" y="2721"/>
                    <a:pt x="4437" y="3160"/>
                  </a:cubicBezTo>
                  <a:cubicBezTo>
                    <a:pt x="4374" y="3390"/>
                    <a:pt x="4228" y="3600"/>
                    <a:pt x="4081" y="3809"/>
                  </a:cubicBezTo>
                  <a:cubicBezTo>
                    <a:pt x="3537" y="4604"/>
                    <a:pt x="2784" y="4855"/>
                    <a:pt x="1863" y="4771"/>
                  </a:cubicBezTo>
                  <a:cubicBezTo>
                    <a:pt x="1403" y="4562"/>
                    <a:pt x="901" y="4437"/>
                    <a:pt x="566" y="4039"/>
                  </a:cubicBezTo>
                  <a:cubicBezTo>
                    <a:pt x="273" y="3725"/>
                    <a:pt x="85" y="3369"/>
                    <a:pt x="147" y="2888"/>
                  </a:cubicBezTo>
                  <a:cubicBezTo>
                    <a:pt x="168" y="2846"/>
                    <a:pt x="147" y="2742"/>
                    <a:pt x="147" y="2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74"/>
            <p:cNvSpPr/>
            <p:nvPr/>
          </p:nvSpPr>
          <p:spPr>
            <a:xfrm>
              <a:off x="7148413" y="2044775"/>
              <a:ext cx="187300" cy="121900"/>
            </a:xfrm>
            <a:custGeom>
              <a:avLst/>
              <a:gdLst/>
              <a:ahLst/>
              <a:cxnLst/>
              <a:rect l="l" t="t" r="r" b="b"/>
              <a:pathLst>
                <a:path w="7492" h="4876" extrusionOk="0">
                  <a:moveTo>
                    <a:pt x="105" y="2219"/>
                  </a:moveTo>
                  <a:cubicBezTo>
                    <a:pt x="147" y="2198"/>
                    <a:pt x="189" y="2156"/>
                    <a:pt x="273" y="2156"/>
                  </a:cubicBezTo>
                  <a:cubicBezTo>
                    <a:pt x="900" y="1988"/>
                    <a:pt x="1486" y="1695"/>
                    <a:pt x="2093" y="1486"/>
                  </a:cubicBezTo>
                  <a:cubicBezTo>
                    <a:pt x="2135" y="1465"/>
                    <a:pt x="2198" y="1465"/>
                    <a:pt x="2240" y="1465"/>
                  </a:cubicBezTo>
                  <a:cubicBezTo>
                    <a:pt x="2888" y="1193"/>
                    <a:pt x="3558" y="963"/>
                    <a:pt x="4206" y="712"/>
                  </a:cubicBezTo>
                  <a:cubicBezTo>
                    <a:pt x="4771" y="503"/>
                    <a:pt x="5336" y="273"/>
                    <a:pt x="5901" y="105"/>
                  </a:cubicBezTo>
                  <a:cubicBezTo>
                    <a:pt x="6278" y="1"/>
                    <a:pt x="6696" y="63"/>
                    <a:pt x="7073" y="63"/>
                  </a:cubicBezTo>
                  <a:cubicBezTo>
                    <a:pt x="7282" y="63"/>
                    <a:pt x="7429" y="231"/>
                    <a:pt x="7470" y="419"/>
                  </a:cubicBezTo>
                  <a:cubicBezTo>
                    <a:pt x="7491" y="524"/>
                    <a:pt x="7491" y="649"/>
                    <a:pt x="7491" y="754"/>
                  </a:cubicBezTo>
                  <a:cubicBezTo>
                    <a:pt x="7491" y="1340"/>
                    <a:pt x="7470" y="1947"/>
                    <a:pt x="7491" y="2511"/>
                  </a:cubicBezTo>
                  <a:cubicBezTo>
                    <a:pt x="7491" y="2930"/>
                    <a:pt x="7366" y="3286"/>
                    <a:pt x="7177" y="3641"/>
                  </a:cubicBezTo>
                  <a:lnTo>
                    <a:pt x="7115" y="3788"/>
                  </a:lnTo>
                  <a:cubicBezTo>
                    <a:pt x="6613" y="4185"/>
                    <a:pt x="6110" y="4562"/>
                    <a:pt x="5462" y="4604"/>
                  </a:cubicBezTo>
                  <a:cubicBezTo>
                    <a:pt x="5148" y="4625"/>
                    <a:pt x="4855" y="4604"/>
                    <a:pt x="4562" y="4771"/>
                  </a:cubicBezTo>
                  <a:cubicBezTo>
                    <a:pt x="4520" y="4792"/>
                    <a:pt x="4457" y="4792"/>
                    <a:pt x="4416" y="4792"/>
                  </a:cubicBezTo>
                  <a:cubicBezTo>
                    <a:pt x="3265" y="4876"/>
                    <a:pt x="2135" y="4708"/>
                    <a:pt x="1151" y="4102"/>
                  </a:cubicBezTo>
                  <a:cubicBezTo>
                    <a:pt x="838" y="3934"/>
                    <a:pt x="566" y="3662"/>
                    <a:pt x="356" y="3369"/>
                  </a:cubicBezTo>
                  <a:cubicBezTo>
                    <a:pt x="231" y="3223"/>
                    <a:pt x="168" y="2951"/>
                    <a:pt x="126" y="2742"/>
                  </a:cubicBezTo>
                  <a:cubicBezTo>
                    <a:pt x="22" y="2574"/>
                    <a:pt x="1" y="2407"/>
                    <a:pt x="105" y="22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74"/>
            <p:cNvSpPr/>
            <p:nvPr/>
          </p:nvSpPr>
          <p:spPr>
            <a:xfrm>
              <a:off x="5012113" y="2508225"/>
              <a:ext cx="168475" cy="140225"/>
            </a:xfrm>
            <a:custGeom>
              <a:avLst/>
              <a:gdLst/>
              <a:ahLst/>
              <a:cxnLst/>
              <a:rect l="l" t="t" r="r" b="b"/>
              <a:pathLst>
                <a:path w="6739" h="5609" extrusionOk="0">
                  <a:moveTo>
                    <a:pt x="1" y="2721"/>
                  </a:moveTo>
                  <a:cubicBezTo>
                    <a:pt x="210" y="2658"/>
                    <a:pt x="398" y="2595"/>
                    <a:pt x="566" y="2533"/>
                  </a:cubicBezTo>
                  <a:cubicBezTo>
                    <a:pt x="1131" y="2365"/>
                    <a:pt x="1675" y="2156"/>
                    <a:pt x="2219" y="1968"/>
                  </a:cubicBezTo>
                  <a:cubicBezTo>
                    <a:pt x="2323" y="1947"/>
                    <a:pt x="2428" y="1884"/>
                    <a:pt x="2532" y="1842"/>
                  </a:cubicBezTo>
                  <a:cubicBezTo>
                    <a:pt x="2930" y="1549"/>
                    <a:pt x="3432" y="1382"/>
                    <a:pt x="3872" y="1215"/>
                  </a:cubicBezTo>
                  <a:cubicBezTo>
                    <a:pt x="4164" y="1110"/>
                    <a:pt x="4416" y="943"/>
                    <a:pt x="4688" y="817"/>
                  </a:cubicBezTo>
                  <a:cubicBezTo>
                    <a:pt x="4813" y="754"/>
                    <a:pt x="4918" y="691"/>
                    <a:pt x="5043" y="629"/>
                  </a:cubicBezTo>
                  <a:cubicBezTo>
                    <a:pt x="5357" y="482"/>
                    <a:pt x="5671" y="336"/>
                    <a:pt x="5964" y="189"/>
                  </a:cubicBezTo>
                  <a:cubicBezTo>
                    <a:pt x="6110" y="106"/>
                    <a:pt x="6257" y="1"/>
                    <a:pt x="6466" y="106"/>
                  </a:cubicBezTo>
                  <a:cubicBezTo>
                    <a:pt x="6487" y="189"/>
                    <a:pt x="6508" y="273"/>
                    <a:pt x="6508" y="378"/>
                  </a:cubicBezTo>
                  <a:cubicBezTo>
                    <a:pt x="6529" y="503"/>
                    <a:pt x="6508" y="629"/>
                    <a:pt x="6529" y="754"/>
                  </a:cubicBezTo>
                  <a:cubicBezTo>
                    <a:pt x="6738" y="1319"/>
                    <a:pt x="6696" y="1884"/>
                    <a:pt x="6696" y="2470"/>
                  </a:cubicBezTo>
                  <a:lnTo>
                    <a:pt x="6696" y="3537"/>
                  </a:lnTo>
                  <a:cubicBezTo>
                    <a:pt x="6696" y="4039"/>
                    <a:pt x="6529" y="4458"/>
                    <a:pt x="6152" y="4792"/>
                  </a:cubicBezTo>
                  <a:cubicBezTo>
                    <a:pt x="5964" y="4939"/>
                    <a:pt x="5776" y="5127"/>
                    <a:pt x="5587" y="5253"/>
                  </a:cubicBezTo>
                  <a:cubicBezTo>
                    <a:pt x="5336" y="5462"/>
                    <a:pt x="5022" y="5546"/>
                    <a:pt x="4688" y="5546"/>
                  </a:cubicBezTo>
                  <a:cubicBezTo>
                    <a:pt x="4457" y="5546"/>
                    <a:pt x="4269" y="5525"/>
                    <a:pt x="4060" y="5546"/>
                  </a:cubicBezTo>
                  <a:cubicBezTo>
                    <a:pt x="3474" y="5608"/>
                    <a:pt x="2930" y="5441"/>
                    <a:pt x="2365" y="5295"/>
                  </a:cubicBezTo>
                  <a:cubicBezTo>
                    <a:pt x="2239" y="5253"/>
                    <a:pt x="2114" y="5190"/>
                    <a:pt x="2030" y="5106"/>
                  </a:cubicBezTo>
                  <a:cubicBezTo>
                    <a:pt x="1591" y="4709"/>
                    <a:pt x="1151" y="4353"/>
                    <a:pt x="733" y="3935"/>
                  </a:cubicBezTo>
                  <a:cubicBezTo>
                    <a:pt x="356" y="3579"/>
                    <a:pt x="189" y="3181"/>
                    <a:pt x="1" y="27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74"/>
            <p:cNvSpPr/>
            <p:nvPr/>
          </p:nvSpPr>
          <p:spPr>
            <a:xfrm>
              <a:off x="7362363" y="1930225"/>
              <a:ext cx="142825" cy="138125"/>
            </a:xfrm>
            <a:custGeom>
              <a:avLst/>
              <a:gdLst/>
              <a:ahLst/>
              <a:cxnLst/>
              <a:rect l="l" t="t" r="r" b="b"/>
              <a:pathLst>
                <a:path w="5713" h="5525" extrusionOk="0">
                  <a:moveTo>
                    <a:pt x="5001" y="1005"/>
                  </a:moveTo>
                  <a:cubicBezTo>
                    <a:pt x="4687" y="419"/>
                    <a:pt x="4143" y="0"/>
                    <a:pt x="3474" y="147"/>
                  </a:cubicBezTo>
                  <a:cubicBezTo>
                    <a:pt x="3369" y="168"/>
                    <a:pt x="3265" y="189"/>
                    <a:pt x="3181" y="210"/>
                  </a:cubicBezTo>
                  <a:cubicBezTo>
                    <a:pt x="1612" y="63"/>
                    <a:pt x="0" y="1528"/>
                    <a:pt x="252" y="3118"/>
                  </a:cubicBezTo>
                  <a:cubicBezTo>
                    <a:pt x="482" y="4896"/>
                    <a:pt x="2553" y="5524"/>
                    <a:pt x="4018" y="4771"/>
                  </a:cubicBezTo>
                  <a:cubicBezTo>
                    <a:pt x="5420" y="4080"/>
                    <a:pt x="5713" y="2344"/>
                    <a:pt x="5001" y="1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74"/>
            <p:cNvSpPr/>
            <p:nvPr/>
          </p:nvSpPr>
          <p:spPr>
            <a:xfrm>
              <a:off x="6968988" y="2010250"/>
              <a:ext cx="127150" cy="123475"/>
            </a:xfrm>
            <a:custGeom>
              <a:avLst/>
              <a:gdLst/>
              <a:ahLst/>
              <a:cxnLst/>
              <a:rect l="l" t="t" r="r" b="b"/>
              <a:pathLst>
                <a:path w="5086" h="4939" extrusionOk="0">
                  <a:moveTo>
                    <a:pt x="4918" y="1821"/>
                  </a:moveTo>
                  <a:cubicBezTo>
                    <a:pt x="4667" y="356"/>
                    <a:pt x="2721" y="1"/>
                    <a:pt x="1612" y="754"/>
                  </a:cubicBezTo>
                  <a:cubicBezTo>
                    <a:pt x="963" y="796"/>
                    <a:pt x="273" y="1193"/>
                    <a:pt x="106" y="1884"/>
                  </a:cubicBezTo>
                  <a:cubicBezTo>
                    <a:pt x="1" y="2281"/>
                    <a:pt x="189" y="2888"/>
                    <a:pt x="419" y="3328"/>
                  </a:cubicBezTo>
                  <a:cubicBezTo>
                    <a:pt x="419" y="3453"/>
                    <a:pt x="419" y="3579"/>
                    <a:pt x="440" y="3704"/>
                  </a:cubicBezTo>
                  <a:cubicBezTo>
                    <a:pt x="670" y="4897"/>
                    <a:pt x="2219" y="4939"/>
                    <a:pt x="3119" y="4708"/>
                  </a:cubicBezTo>
                  <a:cubicBezTo>
                    <a:pt x="3558" y="4583"/>
                    <a:pt x="3914" y="4374"/>
                    <a:pt x="4227" y="4081"/>
                  </a:cubicBezTo>
                  <a:cubicBezTo>
                    <a:pt x="4311" y="4018"/>
                    <a:pt x="4395" y="3955"/>
                    <a:pt x="4437" y="3872"/>
                  </a:cubicBezTo>
                  <a:cubicBezTo>
                    <a:pt x="4897" y="3286"/>
                    <a:pt x="5085" y="2595"/>
                    <a:pt x="4918" y="1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74"/>
            <p:cNvSpPr/>
            <p:nvPr/>
          </p:nvSpPr>
          <p:spPr>
            <a:xfrm>
              <a:off x="4787188" y="2536475"/>
              <a:ext cx="162175" cy="146500"/>
            </a:xfrm>
            <a:custGeom>
              <a:avLst/>
              <a:gdLst/>
              <a:ahLst/>
              <a:cxnLst/>
              <a:rect l="l" t="t" r="r" b="b"/>
              <a:pathLst>
                <a:path w="6487" h="5860" extrusionOk="0">
                  <a:moveTo>
                    <a:pt x="4332" y="336"/>
                  </a:moveTo>
                  <a:cubicBezTo>
                    <a:pt x="3118" y="1"/>
                    <a:pt x="1779" y="691"/>
                    <a:pt x="1068" y="1675"/>
                  </a:cubicBezTo>
                  <a:cubicBezTo>
                    <a:pt x="0" y="3223"/>
                    <a:pt x="1612" y="4897"/>
                    <a:pt x="3013" y="5357"/>
                  </a:cubicBezTo>
                  <a:cubicBezTo>
                    <a:pt x="4436" y="5859"/>
                    <a:pt x="6194" y="4876"/>
                    <a:pt x="6361" y="3349"/>
                  </a:cubicBezTo>
                  <a:cubicBezTo>
                    <a:pt x="6487" y="2051"/>
                    <a:pt x="5734" y="440"/>
                    <a:pt x="4332" y="3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74"/>
            <p:cNvSpPr/>
            <p:nvPr/>
          </p:nvSpPr>
          <p:spPr>
            <a:xfrm>
              <a:off x="5182113" y="2400475"/>
              <a:ext cx="137075" cy="119825"/>
            </a:xfrm>
            <a:custGeom>
              <a:avLst/>
              <a:gdLst/>
              <a:ahLst/>
              <a:cxnLst/>
              <a:rect l="l" t="t" r="r" b="b"/>
              <a:pathLst>
                <a:path w="5483" h="4793" extrusionOk="0">
                  <a:moveTo>
                    <a:pt x="5043" y="1424"/>
                  </a:moveTo>
                  <a:cubicBezTo>
                    <a:pt x="4960" y="1172"/>
                    <a:pt x="4855" y="963"/>
                    <a:pt x="4730" y="796"/>
                  </a:cubicBezTo>
                  <a:cubicBezTo>
                    <a:pt x="4206" y="84"/>
                    <a:pt x="3453" y="1"/>
                    <a:pt x="2637" y="105"/>
                  </a:cubicBezTo>
                  <a:cubicBezTo>
                    <a:pt x="1089" y="294"/>
                    <a:pt x="1" y="2051"/>
                    <a:pt x="629" y="3537"/>
                  </a:cubicBezTo>
                  <a:cubicBezTo>
                    <a:pt x="942" y="4290"/>
                    <a:pt x="1591" y="4583"/>
                    <a:pt x="2302" y="4625"/>
                  </a:cubicBezTo>
                  <a:cubicBezTo>
                    <a:pt x="2867" y="4792"/>
                    <a:pt x="3495" y="4583"/>
                    <a:pt x="4018" y="4206"/>
                  </a:cubicBezTo>
                  <a:cubicBezTo>
                    <a:pt x="4186" y="4144"/>
                    <a:pt x="4332" y="4039"/>
                    <a:pt x="4478" y="3934"/>
                  </a:cubicBezTo>
                  <a:cubicBezTo>
                    <a:pt x="5253" y="3348"/>
                    <a:pt x="5483" y="2219"/>
                    <a:pt x="5043" y="14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74"/>
            <p:cNvSpPr/>
            <p:nvPr/>
          </p:nvSpPr>
          <p:spPr>
            <a:xfrm>
              <a:off x="4884488" y="3053300"/>
              <a:ext cx="403325" cy="166375"/>
            </a:xfrm>
            <a:custGeom>
              <a:avLst/>
              <a:gdLst/>
              <a:ahLst/>
              <a:cxnLst/>
              <a:rect l="l" t="t" r="r" b="b"/>
              <a:pathLst>
                <a:path w="16133" h="6655" extrusionOk="0">
                  <a:moveTo>
                    <a:pt x="16007" y="419"/>
                  </a:moveTo>
                  <a:cubicBezTo>
                    <a:pt x="15986" y="126"/>
                    <a:pt x="15777" y="0"/>
                    <a:pt x="15505" y="21"/>
                  </a:cubicBezTo>
                  <a:cubicBezTo>
                    <a:pt x="14438" y="168"/>
                    <a:pt x="13873" y="1423"/>
                    <a:pt x="13057" y="2030"/>
                  </a:cubicBezTo>
                  <a:cubicBezTo>
                    <a:pt x="12534" y="2428"/>
                    <a:pt x="11634" y="2658"/>
                    <a:pt x="11069" y="2888"/>
                  </a:cubicBezTo>
                  <a:cubicBezTo>
                    <a:pt x="10357" y="3181"/>
                    <a:pt x="9646" y="3495"/>
                    <a:pt x="8914" y="3746"/>
                  </a:cubicBezTo>
                  <a:cubicBezTo>
                    <a:pt x="7428" y="4311"/>
                    <a:pt x="5922" y="4750"/>
                    <a:pt x="4373" y="5127"/>
                  </a:cubicBezTo>
                  <a:cubicBezTo>
                    <a:pt x="3013" y="5441"/>
                    <a:pt x="1674" y="5022"/>
                    <a:pt x="377" y="5294"/>
                  </a:cubicBezTo>
                  <a:cubicBezTo>
                    <a:pt x="0" y="5378"/>
                    <a:pt x="21" y="5922"/>
                    <a:pt x="377" y="6005"/>
                  </a:cubicBezTo>
                  <a:cubicBezTo>
                    <a:pt x="1674" y="6340"/>
                    <a:pt x="2846" y="6654"/>
                    <a:pt x="4248" y="6424"/>
                  </a:cubicBezTo>
                  <a:cubicBezTo>
                    <a:pt x="6131" y="6110"/>
                    <a:pt x="7951" y="5545"/>
                    <a:pt x="9730" y="4876"/>
                  </a:cubicBezTo>
                  <a:cubicBezTo>
                    <a:pt x="11153" y="4394"/>
                    <a:pt x="12889" y="3829"/>
                    <a:pt x="14103" y="2972"/>
                  </a:cubicBezTo>
                  <a:cubicBezTo>
                    <a:pt x="14731" y="2511"/>
                    <a:pt x="16132" y="1298"/>
                    <a:pt x="16007" y="4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74"/>
            <p:cNvSpPr/>
            <p:nvPr/>
          </p:nvSpPr>
          <p:spPr>
            <a:xfrm>
              <a:off x="4868788" y="2993675"/>
              <a:ext cx="413275" cy="167400"/>
            </a:xfrm>
            <a:custGeom>
              <a:avLst/>
              <a:gdLst/>
              <a:ahLst/>
              <a:cxnLst/>
              <a:rect l="l" t="t" r="r" b="b"/>
              <a:pathLst>
                <a:path w="16531" h="6696" extrusionOk="0">
                  <a:moveTo>
                    <a:pt x="15651" y="335"/>
                  </a:moveTo>
                  <a:cubicBezTo>
                    <a:pt x="13329" y="2072"/>
                    <a:pt x="10776" y="3139"/>
                    <a:pt x="8077" y="4080"/>
                  </a:cubicBezTo>
                  <a:cubicBezTo>
                    <a:pt x="6717" y="4541"/>
                    <a:pt x="5357" y="5043"/>
                    <a:pt x="3976" y="5482"/>
                  </a:cubicBezTo>
                  <a:cubicBezTo>
                    <a:pt x="2742" y="5880"/>
                    <a:pt x="1423" y="5712"/>
                    <a:pt x="126" y="5942"/>
                  </a:cubicBezTo>
                  <a:cubicBezTo>
                    <a:pt x="1" y="5963"/>
                    <a:pt x="1" y="6193"/>
                    <a:pt x="126" y="6214"/>
                  </a:cubicBezTo>
                  <a:cubicBezTo>
                    <a:pt x="3097" y="6696"/>
                    <a:pt x="5545" y="5880"/>
                    <a:pt x="8286" y="4896"/>
                  </a:cubicBezTo>
                  <a:cubicBezTo>
                    <a:pt x="11069" y="3892"/>
                    <a:pt x="13685" y="2867"/>
                    <a:pt x="16091" y="1088"/>
                  </a:cubicBezTo>
                  <a:cubicBezTo>
                    <a:pt x="16530" y="753"/>
                    <a:pt x="16091" y="0"/>
                    <a:pt x="15651" y="3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74"/>
            <p:cNvSpPr/>
            <p:nvPr/>
          </p:nvSpPr>
          <p:spPr>
            <a:xfrm>
              <a:off x="7797563" y="2998375"/>
              <a:ext cx="137075" cy="311775"/>
            </a:xfrm>
            <a:custGeom>
              <a:avLst/>
              <a:gdLst/>
              <a:ahLst/>
              <a:cxnLst/>
              <a:rect l="l" t="t" r="r" b="b"/>
              <a:pathLst>
                <a:path w="5483" h="12471" extrusionOk="0">
                  <a:moveTo>
                    <a:pt x="5483" y="10734"/>
                  </a:moveTo>
                  <a:cubicBezTo>
                    <a:pt x="5462" y="11257"/>
                    <a:pt x="5420" y="11676"/>
                    <a:pt x="5378" y="12094"/>
                  </a:cubicBezTo>
                  <a:cubicBezTo>
                    <a:pt x="5378" y="12178"/>
                    <a:pt x="5357" y="12283"/>
                    <a:pt x="5315" y="12366"/>
                  </a:cubicBezTo>
                  <a:cubicBezTo>
                    <a:pt x="5274" y="12408"/>
                    <a:pt x="5169" y="12471"/>
                    <a:pt x="5127" y="12471"/>
                  </a:cubicBezTo>
                  <a:cubicBezTo>
                    <a:pt x="5043" y="12450"/>
                    <a:pt x="4939" y="12387"/>
                    <a:pt x="4897" y="12345"/>
                  </a:cubicBezTo>
                  <a:cubicBezTo>
                    <a:pt x="4834" y="12241"/>
                    <a:pt x="4834" y="12136"/>
                    <a:pt x="4834" y="11990"/>
                  </a:cubicBezTo>
                  <a:cubicBezTo>
                    <a:pt x="4751" y="11362"/>
                    <a:pt x="4709" y="10734"/>
                    <a:pt x="4625" y="10148"/>
                  </a:cubicBezTo>
                  <a:cubicBezTo>
                    <a:pt x="4604" y="9897"/>
                    <a:pt x="4541" y="9646"/>
                    <a:pt x="4499" y="9416"/>
                  </a:cubicBezTo>
                  <a:cubicBezTo>
                    <a:pt x="4311" y="8600"/>
                    <a:pt x="4123" y="7784"/>
                    <a:pt x="3914" y="6968"/>
                  </a:cubicBezTo>
                  <a:cubicBezTo>
                    <a:pt x="3893" y="6821"/>
                    <a:pt x="3851" y="6696"/>
                    <a:pt x="3788" y="6529"/>
                  </a:cubicBezTo>
                  <a:lnTo>
                    <a:pt x="3558" y="5901"/>
                  </a:lnTo>
                  <a:cubicBezTo>
                    <a:pt x="2867" y="4080"/>
                    <a:pt x="2867" y="4039"/>
                    <a:pt x="1821" y="2448"/>
                  </a:cubicBezTo>
                  <a:cubicBezTo>
                    <a:pt x="1424" y="1884"/>
                    <a:pt x="942" y="1381"/>
                    <a:pt x="524" y="795"/>
                  </a:cubicBezTo>
                  <a:cubicBezTo>
                    <a:pt x="440" y="670"/>
                    <a:pt x="252" y="628"/>
                    <a:pt x="126" y="523"/>
                  </a:cubicBezTo>
                  <a:cubicBezTo>
                    <a:pt x="1" y="419"/>
                    <a:pt x="22" y="231"/>
                    <a:pt x="189" y="126"/>
                  </a:cubicBezTo>
                  <a:cubicBezTo>
                    <a:pt x="378" y="0"/>
                    <a:pt x="608" y="42"/>
                    <a:pt x="754" y="210"/>
                  </a:cubicBezTo>
                  <a:cubicBezTo>
                    <a:pt x="984" y="419"/>
                    <a:pt x="1194" y="628"/>
                    <a:pt x="1403" y="837"/>
                  </a:cubicBezTo>
                  <a:cubicBezTo>
                    <a:pt x="1549" y="963"/>
                    <a:pt x="1654" y="1151"/>
                    <a:pt x="1779" y="1256"/>
                  </a:cubicBezTo>
                  <a:cubicBezTo>
                    <a:pt x="2198" y="1612"/>
                    <a:pt x="2512" y="2051"/>
                    <a:pt x="2805" y="2532"/>
                  </a:cubicBezTo>
                  <a:cubicBezTo>
                    <a:pt x="2826" y="2616"/>
                    <a:pt x="2867" y="2658"/>
                    <a:pt x="2930" y="2720"/>
                  </a:cubicBezTo>
                  <a:cubicBezTo>
                    <a:pt x="3474" y="3411"/>
                    <a:pt x="3788" y="4206"/>
                    <a:pt x="4102" y="5043"/>
                  </a:cubicBezTo>
                  <a:cubicBezTo>
                    <a:pt x="4479" y="6005"/>
                    <a:pt x="4792" y="6968"/>
                    <a:pt x="5002" y="7972"/>
                  </a:cubicBezTo>
                  <a:cubicBezTo>
                    <a:pt x="5127" y="8579"/>
                    <a:pt x="5274" y="9144"/>
                    <a:pt x="5378" y="9751"/>
                  </a:cubicBezTo>
                  <a:cubicBezTo>
                    <a:pt x="5420" y="10106"/>
                    <a:pt x="5441" y="10483"/>
                    <a:pt x="5483" y="10734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74"/>
            <p:cNvSpPr/>
            <p:nvPr/>
          </p:nvSpPr>
          <p:spPr>
            <a:xfrm>
              <a:off x="7860863" y="2936125"/>
              <a:ext cx="139175" cy="231225"/>
            </a:xfrm>
            <a:custGeom>
              <a:avLst/>
              <a:gdLst/>
              <a:ahLst/>
              <a:cxnLst/>
              <a:rect l="l" t="t" r="r" b="b"/>
              <a:pathLst>
                <a:path w="5567" h="9249" extrusionOk="0">
                  <a:moveTo>
                    <a:pt x="5462" y="9249"/>
                  </a:moveTo>
                  <a:cubicBezTo>
                    <a:pt x="5399" y="9123"/>
                    <a:pt x="5315" y="9060"/>
                    <a:pt x="5273" y="8998"/>
                  </a:cubicBezTo>
                  <a:cubicBezTo>
                    <a:pt x="5043" y="8370"/>
                    <a:pt x="4792" y="7763"/>
                    <a:pt x="4583" y="7135"/>
                  </a:cubicBezTo>
                  <a:cubicBezTo>
                    <a:pt x="4374" y="6508"/>
                    <a:pt x="4081" y="5901"/>
                    <a:pt x="3767" y="5336"/>
                  </a:cubicBezTo>
                  <a:cubicBezTo>
                    <a:pt x="3432" y="4708"/>
                    <a:pt x="3118" y="4102"/>
                    <a:pt x="2763" y="3474"/>
                  </a:cubicBezTo>
                  <a:cubicBezTo>
                    <a:pt x="2658" y="3265"/>
                    <a:pt x="2532" y="3076"/>
                    <a:pt x="2407" y="2888"/>
                  </a:cubicBezTo>
                  <a:cubicBezTo>
                    <a:pt x="1967" y="2323"/>
                    <a:pt x="1507" y="1779"/>
                    <a:pt x="1047" y="1214"/>
                  </a:cubicBezTo>
                  <a:cubicBezTo>
                    <a:pt x="775" y="900"/>
                    <a:pt x="461" y="691"/>
                    <a:pt x="147" y="461"/>
                  </a:cubicBezTo>
                  <a:cubicBezTo>
                    <a:pt x="84" y="419"/>
                    <a:pt x="1" y="356"/>
                    <a:pt x="1" y="252"/>
                  </a:cubicBezTo>
                  <a:cubicBezTo>
                    <a:pt x="1" y="126"/>
                    <a:pt x="105" y="63"/>
                    <a:pt x="231" y="42"/>
                  </a:cubicBezTo>
                  <a:cubicBezTo>
                    <a:pt x="440" y="0"/>
                    <a:pt x="649" y="21"/>
                    <a:pt x="775" y="231"/>
                  </a:cubicBezTo>
                  <a:cubicBezTo>
                    <a:pt x="859" y="356"/>
                    <a:pt x="963" y="461"/>
                    <a:pt x="1089" y="544"/>
                  </a:cubicBezTo>
                  <a:cubicBezTo>
                    <a:pt x="1382" y="712"/>
                    <a:pt x="1612" y="921"/>
                    <a:pt x="1821" y="1172"/>
                  </a:cubicBezTo>
                  <a:cubicBezTo>
                    <a:pt x="1821" y="1193"/>
                    <a:pt x="1863" y="1193"/>
                    <a:pt x="1863" y="1235"/>
                  </a:cubicBezTo>
                  <a:cubicBezTo>
                    <a:pt x="3014" y="2407"/>
                    <a:pt x="3767" y="3871"/>
                    <a:pt x="4520" y="5315"/>
                  </a:cubicBezTo>
                  <a:cubicBezTo>
                    <a:pt x="5001" y="6194"/>
                    <a:pt x="5252" y="7135"/>
                    <a:pt x="5504" y="8077"/>
                  </a:cubicBezTo>
                  <a:cubicBezTo>
                    <a:pt x="5566" y="8391"/>
                    <a:pt x="5566" y="8705"/>
                    <a:pt x="5566" y="9039"/>
                  </a:cubicBezTo>
                  <a:cubicBezTo>
                    <a:pt x="5566" y="9081"/>
                    <a:pt x="5524" y="9144"/>
                    <a:pt x="5462" y="9249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74"/>
            <p:cNvSpPr/>
            <p:nvPr/>
          </p:nvSpPr>
          <p:spPr>
            <a:xfrm>
              <a:off x="6280613" y="2976925"/>
              <a:ext cx="150150" cy="161650"/>
            </a:xfrm>
            <a:custGeom>
              <a:avLst/>
              <a:gdLst/>
              <a:ahLst/>
              <a:cxnLst/>
              <a:rect l="l" t="t" r="r" b="b"/>
              <a:pathLst>
                <a:path w="6006" h="6466" extrusionOk="0">
                  <a:moveTo>
                    <a:pt x="5859" y="3578"/>
                  </a:moveTo>
                  <a:cubicBezTo>
                    <a:pt x="6005" y="4164"/>
                    <a:pt x="5733" y="4666"/>
                    <a:pt x="5357" y="5106"/>
                  </a:cubicBezTo>
                  <a:cubicBezTo>
                    <a:pt x="5127" y="5399"/>
                    <a:pt x="4855" y="5629"/>
                    <a:pt x="4625" y="5901"/>
                  </a:cubicBezTo>
                  <a:cubicBezTo>
                    <a:pt x="4583" y="5943"/>
                    <a:pt x="4499" y="5964"/>
                    <a:pt x="4436" y="6027"/>
                  </a:cubicBezTo>
                  <a:cubicBezTo>
                    <a:pt x="3767" y="6340"/>
                    <a:pt x="3034" y="6466"/>
                    <a:pt x="2302" y="6382"/>
                  </a:cubicBezTo>
                  <a:cubicBezTo>
                    <a:pt x="2197" y="6382"/>
                    <a:pt x="2114" y="6361"/>
                    <a:pt x="2030" y="6319"/>
                  </a:cubicBezTo>
                  <a:cubicBezTo>
                    <a:pt x="1779" y="6131"/>
                    <a:pt x="1486" y="6006"/>
                    <a:pt x="1172" y="5901"/>
                  </a:cubicBezTo>
                  <a:cubicBezTo>
                    <a:pt x="1047" y="5838"/>
                    <a:pt x="942" y="5755"/>
                    <a:pt x="858" y="5671"/>
                  </a:cubicBezTo>
                  <a:cubicBezTo>
                    <a:pt x="544" y="5378"/>
                    <a:pt x="293" y="5001"/>
                    <a:pt x="126" y="4583"/>
                  </a:cubicBezTo>
                  <a:cubicBezTo>
                    <a:pt x="42" y="4436"/>
                    <a:pt x="21" y="4227"/>
                    <a:pt x="21" y="4039"/>
                  </a:cubicBezTo>
                  <a:cubicBezTo>
                    <a:pt x="0" y="3641"/>
                    <a:pt x="21" y="3244"/>
                    <a:pt x="21" y="2825"/>
                  </a:cubicBezTo>
                  <a:cubicBezTo>
                    <a:pt x="21" y="2553"/>
                    <a:pt x="105" y="2260"/>
                    <a:pt x="251" y="2030"/>
                  </a:cubicBezTo>
                  <a:cubicBezTo>
                    <a:pt x="544" y="1612"/>
                    <a:pt x="858" y="1193"/>
                    <a:pt x="1235" y="837"/>
                  </a:cubicBezTo>
                  <a:cubicBezTo>
                    <a:pt x="1507" y="586"/>
                    <a:pt x="1884" y="461"/>
                    <a:pt x="2218" y="293"/>
                  </a:cubicBezTo>
                  <a:cubicBezTo>
                    <a:pt x="2448" y="189"/>
                    <a:pt x="2720" y="147"/>
                    <a:pt x="2972" y="63"/>
                  </a:cubicBezTo>
                  <a:cubicBezTo>
                    <a:pt x="3160" y="1"/>
                    <a:pt x="3348" y="42"/>
                    <a:pt x="3537" y="147"/>
                  </a:cubicBezTo>
                  <a:cubicBezTo>
                    <a:pt x="3662" y="210"/>
                    <a:pt x="3788" y="273"/>
                    <a:pt x="3913" y="377"/>
                  </a:cubicBezTo>
                  <a:cubicBezTo>
                    <a:pt x="4227" y="586"/>
                    <a:pt x="4541" y="796"/>
                    <a:pt x="4897" y="942"/>
                  </a:cubicBezTo>
                  <a:cubicBezTo>
                    <a:pt x="5148" y="1047"/>
                    <a:pt x="5336" y="1298"/>
                    <a:pt x="5441" y="1570"/>
                  </a:cubicBezTo>
                  <a:cubicBezTo>
                    <a:pt x="5482" y="1716"/>
                    <a:pt x="5524" y="1842"/>
                    <a:pt x="5587" y="1946"/>
                  </a:cubicBezTo>
                  <a:cubicBezTo>
                    <a:pt x="5775" y="2449"/>
                    <a:pt x="5943" y="2972"/>
                    <a:pt x="5859" y="3578"/>
                  </a:cubicBezTo>
                  <a:close/>
                  <a:moveTo>
                    <a:pt x="816" y="3390"/>
                  </a:moveTo>
                  <a:lnTo>
                    <a:pt x="816" y="3683"/>
                  </a:lnTo>
                  <a:cubicBezTo>
                    <a:pt x="733" y="4122"/>
                    <a:pt x="942" y="4478"/>
                    <a:pt x="1235" y="4834"/>
                  </a:cubicBezTo>
                  <a:cubicBezTo>
                    <a:pt x="1570" y="5211"/>
                    <a:pt x="2093" y="5357"/>
                    <a:pt x="2532" y="5566"/>
                  </a:cubicBezTo>
                  <a:cubicBezTo>
                    <a:pt x="3453" y="5629"/>
                    <a:pt x="4206" y="5378"/>
                    <a:pt x="4750" y="4583"/>
                  </a:cubicBezTo>
                  <a:cubicBezTo>
                    <a:pt x="4897" y="4374"/>
                    <a:pt x="5064" y="4164"/>
                    <a:pt x="5106" y="3934"/>
                  </a:cubicBezTo>
                  <a:cubicBezTo>
                    <a:pt x="5169" y="3495"/>
                    <a:pt x="5210" y="3014"/>
                    <a:pt x="5022" y="2595"/>
                  </a:cubicBezTo>
                  <a:cubicBezTo>
                    <a:pt x="4917" y="2365"/>
                    <a:pt x="4834" y="2093"/>
                    <a:pt x="4729" y="1863"/>
                  </a:cubicBezTo>
                  <a:cubicBezTo>
                    <a:pt x="4645" y="1653"/>
                    <a:pt x="4520" y="1507"/>
                    <a:pt x="4311" y="1444"/>
                  </a:cubicBezTo>
                  <a:cubicBezTo>
                    <a:pt x="4081" y="1381"/>
                    <a:pt x="3871" y="1235"/>
                    <a:pt x="3683" y="1047"/>
                  </a:cubicBezTo>
                  <a:cubicBezTo>
                    <a:pt x="3390" y="817"/>
                    <a:pt x="3076" y="733"/>
                    <a:pt x="2741" y="921"/>
                  </a:cubicBezTo>
                  <a:cubicBezTo>
                    <a:pt x="2469" y="1047"/>
                    <a:pt x="2197" y="1130"/>
                    <a:pt x="1988" y="1319"/>
                  </a:cubicBezTo>
                  <a:cubicBezTo>
                    <a:pt x="1340" y="1842"/>
                    <a:pt x="670" y="2386"/>
                    <a:pt x="816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74"/>
            <p:cNvSpPr/>
            <p:nvPr/>
          </p:nvSpPr>
          <p:spPr>
            <a:xfrm>
              <a:off x="7117038" y="2030650"/>
              <a:ext cx="236975" cy="156950"/>
            </a:xfrm>
            <a:custGeom>
              <a:avLst/>
              <a:gdLst/>
              <a:ahLst/>
              <a:cxnLst/>
              <a:rect l="l" t="t" r="r" b="b"/>
              <a:pathLst>
                <a:path w="9479" h="6278" extrusionOk="0">
                  <a:moveTo>
                    <a:pt x="8851" y="1"/>
                  </a:moveTo>
                  <a:cubicBezTo>
                    <a:pt x="8935" y="63"/>
                    <a:pt x="8997" y="168"/>
                    <a:pt x="9060" y="231"/>
                  </a:cubicBezTo>
                  <a:cubicBezTo>
                    <a:pt x="9374" y="419"/>
                    <a:pt x="9437" y="691"/>
                    <a:pt x="9437" y="1047"/>
                  </a:cubicBezTo>
                  <a:cubicBezTo>
                    <a:pt x="9437" y="1779"/>
                    <a:pt x="9437" y="2470"/>
                    <a:pt x="9458" y="3202"/>
                  </a:cubicBezTo>
                  <a:cubicBezTo>
                    <a:pt x="9479" y="3830"/>
                    <a:pt x="9207" y="4395"/>
                    <a:pt x="8914" y="4918"/>
                  </a:cubicBezTo>
                  <a:cubicBezTo>
                    <a:pt x="8642" y="5085"/>
                    <a:pt x="8412" y="5294"/>
                    <a:pt x="8119" y="5483"/>
                  </a:cubicBezTo>
                  <a:cubicBezTo>
                    <a:pt x="7888" y="5650"/>
                    <a:pt x="7637" y="5755"/>
                    <a:pt x="7365" y="5880"/>
                  </a:cubicBezTo>
                  <a:cubicBezTo>
                    <a:pt x="7282" y="5922"/>
                    <a:pt x="7177" y="5964"/>
                    <a:pt x="7114" y="5985"/>
                  </a:cubicBezTo>
                  <a:cubicBezTo>
                    <a:pt x="6152" y="6069"/>
                    <a:pt x="5210" y="6278"/>
                    <a:pt x="4290" y="6173"/>
                  </a:cubicBezTo>
                  <a:cubicBezTo>
                    <a:pt x="3787" y="6110"/>
                    <a:pt x="3306" y="6006"/>
                    <a:pt x="2846" y="5817"/>
                  </a:cubicBezTo>
                  <a:cubicBezTo>
                    <a:pt x="2114" y="5525"/>
                    <a:pt x="1465" y="5148"/>
                    <a:pt x="942" y="4520"/>
                  </a:cubicBezTo>
                  <a:cubicBezTo>
                    <a:pt x="795" y="4353"/>
                    <a:pt x="691" y="4206"/>
                    <a:pt x="649" y="3955"/>
                  </a:cubicBezTo>
                  <a:cubicBezTo>
                    <a:pt x="586" y="3641"/>
                    <a:pt x="523" y="3328"/>
                    <a:pt x="461" y="3014"/>
                  </a:cubicBezTo>
                  <a:cubicBezTo>
                    <a:pt x="356" y="2972"/>
                    <a:pt x="230" y="2951"/>
                    <a:pt x="126" y="2888"/>
                  </a:cubicBezTo>
                  <a:cubicBezTo>
                    <a:pt x="63" y="2867"/>
                    <a:pt x="0" y="2763"/>
                    <a:pt x="21" y="2700"/>
                  </a:cubicBezTo>
                  <a:cubicBezTo>
                    <a:pt x="42" y="2637"/>
                    <a:pt x="105" y="2553"/>
                    <a:pt x="168" y="2491"/>
                  </a:cubicBezTo>
                  <a:cubicBezTo>
                    <a:pt x="210" y="2470"/>
                    <a:pt x="272" y="2449"/>
                    <a:pt x="335" y="2449"/>
                  </a:cubicBezTo>
                  <a:cubicBezTo>
                    <a:pt x="628" y="2449"/>
                    <a:pt x="879" y="2323"/>
                    <a:pt x="1151" y="2219"/>
                  </a:cubicBezTo>
                  <a:cubicBezTo>
                    <a:pt x="1402" y="2135"/>
                    <a:pt x="1632" y="2051"/>
                    <a:pt x="1904" y="1988"/>
                  </a:cubicBezTo>
                  <a:cubicBezTo>
                    <a:pt x="1925" y="1988"/>
                    <a:pt x="1988" y="1988"/>
                    <a:pt x="2009" y="1947"/>
                  </a:cubicBezTo>
                  <a:cubicBezTo>
                    <a:pt x="2574" y="1654"/>
                    <a:pt x="3202" y="1486"/>
                    <a:pt x="3808" y="1235"/>
                  </a:cubicBezTo>
                  <a:cubicBezTo>
                    <a:pt x="3913" y="1193"/>
                    <a:pt x="4018" y="1110"/>
                    <a:pt x="4122" y="1089"/>
                  </a:cubicBezTo>
                  <a:cubicBezTo>
                    <a:pt x="5064" y="817"/>
                    <a:pt x="5964" y="335"/>
                    <a:pt x="6905" y="84"/>
                  </a:cubicBezTo>
                  <a:cubicBezTo>
                    <a:pt x="7010" y="63"/>
                    <a:pt x="7114" y="22"/>
                    <a:pt x="7240" y="22"/>
                  </a:cubicBezTo>
                  <a:cubicBezTo>
                    <a:pt x="7763" y="1"/>
                    <a:pt x="8307" y="1"/>
                    <a:pt x="8851" y="1"/>
                  </a:cubicBezTo>
                  <a:close/>
                  <a:moveTo>
                    <a:pt x="1360" y="2784"/>
                  </a:moveTo>
                  <a:cubicBezTo>
                    <a:pt x="1277" y="2972"/>
                    <a:pt x="1298" y="3160"/>
                    <a:pt x="1318" y="3307"/>
                  </a:cubicBezTo>
                  <a:cubicBezTo>
                    <a:pt x="1381" y="3516"/>
                    <a:pt x="1423" y="3788"/>
                    <a:pt x="1549" y="3934"/>
                  </a:cubicBezTo>
                  <a:cubicBezTo>
                    <a:pt x="1758" y="4227"/>
                    <a:pt x="2030" y="4499"/>
                    <a:pt x="2344" y="4667"/>
                  </a:cubicBezTo>
                  <a:cubicBezTo>
                    <a:pt x="3369" y="5273"/>
                    <a:pt x="4457" y="5420"/>
                    <a:pt x="5608" y="5357"/>
                  </a:cubicBezTo>
                  <a:cubicBezTo>
                    <a:pt x="5671" y="5357"/>
                    <a:pt x="5733" y="5357"/>
                    <a:pt x="5775" y="5336"/>
                  </a:cubicBezTo>
                  <a:cubicBezTo>
                    <a:pt x="6068" y="5190"/>
                    <a:pt x="6340" y="5190"/>
                    <a:pt x="6654" y="5169"/>
                  </a:cubicBezTo>
                  <a:cubicBezTo>
                    <a:pt x="7303" y="5127"/>
                    <a:pt x="7805" y="4750"/>
                    <a:pt x="8307" y="4353"/>
                  </a:cubicBezTo>
                  <a:cubicBezTo>
                    <a:pt x="8349" y="4332"/>
                    <a:pt x="8349" y="4248"/>
                    <a:pt x="8391" y="4206"/>
                  </a:cubicBezTo>
                  <a:cubicBezTo>
                    <a:pt x="8558" y="3851"/>
                    <a:pt x="8704" y="3495"/>
                    <a:pt x="8704" y="3076"/>
                  </a:cubicBezTo>
                  <a:lnTo>
                    <a:pt x="8704" y="1319"/>
                  </a:lnTo>
                  <a:cubicBezTo>
                    <a:pt x="8704" y="1214"/>
                    <a:pt x="8704" y="1089"/>
                    <a:pt x="8663" y="984"/>
                  </a:cubicBezTo>
                  <a:cubicBezTo>
                    <a:pt x="8621" y="775"/>
                    <a:pt x="8495" y="607"/>
                    <a:pt x="8286" y="607"/>
                  </a:cubicBezTo>
                  <a:cubicBezTo>
                    <a:pt x="7888" y="587"/>
                    <a:pt x="7470" y="566"/>
                    <a:pt x="7093" y="670"/>
                  </a:cubicBezTo>
                  <a:cubicBezTo>
                    <a:pt x="6528" y="817"/>
                    <a:pt x="5943" y="1068"/>
                    <a:pt x="5399" y="1277"/>
                  </a:cubicBezTo>
                  <a:cubicBezTo>
                    <a:pt x="4750" y="1507"/>
                    <a:pt x="4101" y="1758"/>
                    <a:pt x="3432" y="2030"/>
                  </a:cubicBezTo>
                  <a:cubicBezTo>
                    <a:pt x="3390" y="2051"/>
                    <a:pt x="3327" y="2051"/>
                    <a:pt x="3285" y="2051"/>
                  </a:cubicBezTo>
                  <a:cubicBezTo>
                    <a:pt x="2678" y="2260"/>
                    <a:pt x="2114" y="2553"/>
                    <a:pt x="1486" y="2700"/>
                  </a:cubicBezTo>
                  <a:cubicBezTo>
                    <a:pt x="1444" y="2721"/>
                    <a:pt x="1402" y="2763"/>
                    <a:pt x="1360" y="2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74"/>
            <p:cNvSpPr/>
            <p:nvPr/>
          </p:nvSpPr>
          <p:spPr>
            <a:xfrm>
              <a:off x="7068388" y="1978875"/>
              <a:ext cx="27750" cy="32450"/>
            </a:xfrm>
            <a:custGeom>
              <a:avLst/>
              <a:gdLst/>
              <a:ahLst/>
              <a:cxnLst/>
              <a:rect l="l" t="t" r="r" b="b"/>
              <a:pathLst>
                <a:path w="1110" h="1298" extrusionOk="0">
                  <a:moveTo>
                    <a:pt x="1109" y="712"/>
                  </a:moveTo>
                  <a:cubicBezTo>
                    <a:pt x="1109" y="963"/>
                    <a:pt x="942" y="1193"/>
                    <a:pt x="712" y="1256"/>
                  </a:cubicBezTo>
                  <a:cubicBezTo>
                    <a:pt x="523" y="1298"/>
                    <a:pt x="335" y="1193"/>
                    <a:pt x="231" y="1026"/>
                  </a:cubicBezTo>
                  <a:cubicBezTo>
                    <a:pt x="189" y="921"/>
                    <a:pt x="126" y="774"/>
                    <a:pt x="84" y="649"/>
                  </a:cubicBezTo>
                  <a:cubicBezTo>
                    <a:pt x="0" y="398"/>
                    <a:pt x="210" y="84"/>
                    <a:pt x="503" y="21"/>
                  </a:cubicBezTo>
                  <a:cubicBezTo>
                    <a:pt x="712" y="0"/>
                    <a:pt x="900" y="84"/>
                    <a:pt x="963" y="251"/>
                  </a:cubicBezTo>
                  <a:cubicBezTo>
                    <a:pt x="1047" y="419"/>
                    <a:pt x="1067" y="565"/>
                    <a:pt x="1109" y="7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7261938" y="1947475"/>
              <a:ext cx="23550" cy="30900"/>
            </a:xfrm>
            <a:custGeom>
              <a:avLst/>
              <a:gdLst/>
              <a:ahLst/>
              <a:cxnLst/>
              <a:rect l="l" t="t" r="r" b="b"/>
              <a:pathLst>
                <a:path w="942" h="1236" extrusionOk="0">
                  <a:moveTo>
                    <a:pt x="942" y="608"/>
                  </a:moveTo>
                  <a:cubicBezTo>
                    <a:pt x="942" y="880"/>
                    <a:pt x="837" y="1047"/>
                    <a:pt x="628" y="1152"/>
                  </a:cubicBezTo>
                  <a:cubicBezTo>
                    <a:pt x="419" y="1235"/>
                    <a:pt x="188" y="1152"/>
                    <a:pt x="105" y="963"/>
                  </a:cubicBezTo>
                  <a:cubicBezTo>
                    <a:pt x="42" y="817"/>
                    <a:pt x="0" y="649"/>
                    <a:pt x="0" y="461"/>
                  </a:cubicBezTo>
                  <a:cubicBezTo>
                    <a:pt x="0" y="210"/>
                    <a:pt x="168" y="43"/>
                    <a:pt x="356" y="22"/>
                  </a:cubicBezTo>
                  <a:cubicBezTo>
                    <a:pt x="628" y="1"/>
                    <a:pt x="816" y="105"/>
                    <a:pt x="879" y="336"/>
                  </a:cubicBezTo>
                  <a:cubicBezTo>
                    <a:pt x="921" y="419"/>
                    <a:pt x="942" y="545"/>
                    <a:pt x="942" y="6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74"/>
            <p:cNvSpPr/>
            <p:nvPr/>
          </p:nvSpPr>
          <p:spPr>
            <a:xfrm>
              <a:off x="4988588" y="2487325"/>
              <a:ext cx="211350" cy="182575"/>
            </a:xfrm>
            <a:custGeom>
              <a:avLst/>
              <a:gdLst/>
              <a:ahLst/>
              <a:cxnLst/>
              <a:rect l="l" t="t" r="r" b="b"/>
              <a:pathLst>
                <a:path w="8454" h="7303" extrusionOk="0">
                  <a:moveTo>
                    <a:pt x="0" y="3662"/>
                  </a:moveTo>
                  <a:cubicBezTo>
                    <a:pt x="84" y="3411"/>
                    <a:pt x="293" y="3243"/>
                    <a:pt x="523" y="3097"/>
                  </a:cubicBezTo>
                  <a:cubicBezTo>
                    <a:pt x="1130" y="2699"/>
                    <a:pt x="1779" y="2469"/>
                    <a:pt x="2427" y="2239"/>
                  </a:cubicBezTo>
                  <a:cubicBezTo>
                    <a:pt x="2762" y="2092"/>
                    <a:pt x="3076" y="1946"/>
                    <a:pt x="3390" y="1758"/>
                  </a:cubicBezTo>
                  <a:cubicBezTo>
                    <a:pt x="3704" y="1569"/>
                    <a:pt x="4059" y="1444"/>
                    <a:pt x="4394" y="1339"/>
                  </a:cubicBezTo>
                  <a:cubicBezTo>
                    <a:pt x="4708" y="1235"/>
                    <a:pt x="5001" y="1109"/>
                    <a:pt x="5252" y="921"/>
                  </a:cubicBezTo>
                  <a:cubicBezTo>
                    <a:pt x="5357" y="837"/>
                    <a:pt x="5482" y="795"/>
                    <a:pt x="5629" y="732"/>
                  </a:cubicBezTo>
                  <a:cubicBezTo>
                    <a:pt x="5963" y="628"/>
                    <a:pt x="6298" y="481"/>
                    <a:pt x="6591" y="272"/>
                  </a:cubicBezTo>
                  <a:cubicBezTo>
                    <a:pt x="6947" y="0"/>
                    <a:pt x="7344" y="63"/>
                    <a:pt x="7742" y="105"/>
                  </a:cubicBezTo>
                  <a:cubicBezTo>
                    <a:pt x="7846" y="146"/>
                    <a:pt x="7972" y="230"/>
                    <a:pt x="8035" y="377"/>
                  </a:cubicBezTo>
                  <a:cubicBezTo>
                    <a:pt x="8139" y="607"/>
                    <a:pt x="8181" y="837"/>
                    <a:pt x="8244" y="1088"/>
                  </a:cubicBezTo>
                  <a:cubicBezTo>
                    <a:pt x="8265" y="1235"/>
                    <a:pt x="8244" y="1402"/>
                    <a:pt x="8286" y="1527"/>
                  </a:cubicBezTo>
                  <a:cubicBezTo>
                    <a:pt x="8453" y="1925"/>
                    <a:pt x="8411" y="2302"/>
                    <a:pt x="8411" y="2699"/>
                  </a:cubicBezTo>
                  <a:cubicBezTo>
                    <a:pt x="8411" y="3285"/>
                    <a:pt x="8453" y="3850"/>
                    <a:pt x="8411" y="4394"/>
                  </a:cubicBezTo>
                  <a:cubicBezTo>
                    <a:pt x="8411" y="5084"/>
                    <a:pt x="8202" y="5691"/>
                    <a:pt x="7721" y="6131"/>
                  </a:cubicBezTo>
                  <a:cubicBezTo>
                    <a:pt x="7449" y="6361"/>
                    <a:pt x="7198" y="6633"/>
                    <a:pt x="6905" y="6842"/>
                  </a:cubicBezTo>
                  <a:cubicBezTo>
                    <a:pt x="6528" y="7093"/>
                    <a:pt x="6110" y="7219"/>
                    <a:pt x="5670" y="7219"/>
                  </a:cubicBezTo>
                  <a:lnTo>
                    <a:pt x="5273" y="7219"/>
                  </a:lnTo>
                  <a:cubicBezTo>
                    <a:pt x="4499" y="7302"/>
                    <a:pt x="3745" y="7156"/>
                    <a:pt x="2971" y="6905"/>
                  </a:cubicBezTo>
                  <a:cubicBezTo>
                    <a:pt x="2804" y="6863"/>
                    <a:pt x="2616" y="6779"/>
                    <a:pt x="2490" y="6654"/>
                  </a:cubicBezTo>
                  <a:cubicBezTo>
                    <a:pt x="2092" y="6340"/>
                    <a:pt x="1716" y="6026"/>
                    <a:pt x="1360" y="5691"/>
                  </a:cubicBezTo>
                  <a:cubicBezTo>
                    <a:pt x="711" y="5084"/>
                    <a:pt x="439" y="4687"/>
                    <a:pt x="0" y="3662"/>
                  </a:cubicBezTo>
                  <a:close/>
                  <a:moveTo>
                    <a:pt x="942" y="3557"/>
                  </a:moveTo>
                  <a:cubicBezTo>
                    <a:pt x="1130" y="4017"/>
                    <a:pt x="1339" y="4415"/>
                    <a:pt x="1653" y="4750"/>
                  </a:cubicBezTo>
                  <a:cubicBezTo>
                    <a:pt x="2072" y="5168"/>
                    <a:pt x="2511" y="5524"/>
                    <a:pt x="2950" y="5921"/>
                  </a:cubicBezTo>
                  <a:cubicBezTo>
                    <a:pt x="3055" y="5984"/>
                    <a:pt x="3180" y="6068"/>
                    <a:pt x="3285" y="6110"/>
                  </a:cubicBezTo>
                  <a:cubicBezTo>
                    <a:pt x="3850" y="6256"/>
                    <a:pt x="4394" y="6424"/>
                    <a:pt x="4959" y="6361"/>
                  </a:cubicBezTo>
                  <a:cubicBezTo>
                    <a:pt x="5168" y="6340"/>
                    <a:pt x="5377" y="6361"/>
                    <a:pt x="5587" y="6361"/>
                  </a:cubicBezTo>
                  <a:cubicBezTo>
                    <a:pt x="5942" y="6382"/>
                    <a:pt x="6214" y="6277"/>
                    <a:pt x="6507" y="6068"/>
                  </a:cubicBezTo>
                  <a:lnTo>
                    <a:pt x="7051" y="5608"/>
                  </a:lnTo>
                  <a:cubicBezTo>
                    <a:pt x="7449" y="5273"/>
                    <a:pt x="7616" y="4854"/>
                    <a:pt x="7616" y="4352"/>
                  </a:cubicBezTo>
                  <a:lnTo>
                    <a:pt x="7616" y="3285"/>
                  </a:lnTo>
                  <a:cubicBezTo>
                    <a:pt x="7616" y="2699"/>
                    <a:pt x="7658" y="2155"/>
                    <a:pt x="7449" y="1569"/>
                  </a:cubicBezTo>
                  <a:cubicBezTo>
                    <a:pt x="7407" y="1444"/>
                    <a:pt x="7428" y="1318"/>
                    <a:pt x="7428" y="1193"/>
                  </a:cubicBezTo>
                  <a:cubicBezTo>
                    <a:pt x="7428" y="1109"/>
                    <a:pt x="7365" y="1004"/>
                    <a:pt x="7365" y="921"/>
                  </a:cubicBezTo>
                  <a:cubicBezTo>
                    <a:pt x="7156" y="837"/>
                    <a:pt x="7030" y="921"/>
                    <a:pt x="6884" y="1004"/>
                  </a:cubicBezTo>
                  <a:cubicBezTo>
                    <a:pt x="6591" y="1151"/>
                    <a:pt x="6277" y="1297"/>
                    <a:pt x="5963" y="1444"/>
                  </a:cubicBezTo>
                  <a:cubicBezTo>
                    <a:pt x="5838" y="1507"/>
                    <a:pt x="5733" y="1569"/>
                    <a:pt x="5587" y="1632"/>
                  </a:cubicBezTo>
                  <a:cubicBezTo>
                    <a:pt x="5336" y="1758"/>
                    <a:pt x="5064" y="1925"/>
                    <a:pt x="4792" y="2030"/>
                  </a:cubicBezTo>
                  <a:cubicBezTo>
                    <a:pt x="4331" y="2197"/>
                    <a:pt x="3850" y="2343"/>
                    <a:pt x="3452" y="2657"/>
                  </a:cubicBezTo>
                  <a:cubicBezTo>
                    <a:pt x="3369" y="2720"/>
                    <a:pt x="3243" y="2762"/>
                    <a:pt x="3139" y="2783"/>
                  </a:cubicBezTo>
                  <a:cubicBezTo>
                    <a:pt x="2595" y="2992"/>
                    <a:pt x="2030" y="3180"/>
                    <a:pt x="1486" y="3348"/>
                  </a:cubicBezTo>
                  <a:cubicBezTo>
                    <a:pt x="1297" y="3431"/>
                    <a:pt x="1151" y="3494"/>
                    <a:pt x="942" y="3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74"/>
            <p:cNvSpPr/>
            <p:nvPr/>
          </p:nvSpPr>
          <p:spPr>
            <a:xfrm>
              <a:off x="4925288" y="2467950"/>
              <a:ext cx="30350" cy="41875"/>
            </a:xfrm>
            <a:custGeom>
              <a:avLst/>
              <a:gdLst/>
              <a:ahLst/>
              <a:cxnLst/>
              <a:rect l="l" t="t" r="r" b="b"/>
              <a:pathLst>
                <a:path w="1214" h="1675" extrusionOk="0">
                  <a:moveTo>
                    <a:pt x="1214" y="1089"/>
                  </a:moveTo>
                  <a:cubicBezTo>
                    <a:pt x="1193" y="1173"/>
                    <a:pt x="1193" y="1277"/>
                    <a:pt x="1172" y="1382"/>
                  </a:cubicBezTo>
                  <a:cubicBezTo>
                    <a:pt x="1088" y="1591"/>
                    <a:pt x="858" y="1675"/>
                    <a:pt x="649" y="1591"/>
                  </a:cubicBezTo>
                  <a:cubicBezTo>
                    <a:pt x="272" y="1445"/>
                    <a:pt x="0" y="963"/>
                    <a:pt x="42" y="608"/>
                  </a:cubicBezTo>
                  <a:cubicBezTo>
                    <a:pt x="84" y="315"/>
                    <a:pt x="272" y="126"/>
                    <a:pt x="544" y="43"/>
                  </a:cubicBezTo>
                  <a:cubicBezTo>
                    <a:pt x="670" y="1"/>
                    <a:pt x="837" y="22"/>
                    <a:pt x="879" y="147"/>
                  </a:cubicBezTo>
                  <a:cubicBezTo>
                    <a:pt x="1047" y="440"/>
                    <a:pt x="1193" y="733"/>
                    <a:pt x="1214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74"/>
            <p:cNvSpPr/>
            <p:nvPr/>
          </p:nvSpPr>
          <p:spPr>
            <a:xfrm>
              <a:off x="5161188" y="2381125"/>
              <a:ext cx="29850" cy="31400"/>
            </a:xfrm>
            <a:custGeom>
              <a:avLst/>
              <a:gdLst/>
              <a:ahLst/>
              <a:cxnLst/>
              <a:rect l="l" t="t" r="r" b="b"/>
              <a:pathLst>
                <a:path w="1194" h="1256" extrusionOk="0">
                  <a:moveTo>
                    <a:pt x="545" y="1"/>
                  </a:moveTo>
                  <a:lnTo>
                    <a:pt x="775" y="1"/>
                  </a:lnTo>
                  <a:cubicBezTo>
                    <a:pt x="942" y="1"/>
                    <a:pt x="1026" y="105"/>
                    <a:pt x="1068" y="231"/>
                  </a:cubicBezTo>
                  <a:cubicBezTo>
                    <a:pt x="1089" y="335"/>
                    <a:pt x="1110" y="440"/>
                    <a:pt x="1152" y="565"/>
                  </a:cubicBezTo>
                  <a:cubicBezTo>
                    <a:pt x="1194" y="921"/>
                    <a:pt x="1026" y="1151"/>
                    <a:pt x="650" y="1193"/>
                  </a:cubicBezTo>
                  <a:cubicBezTo>
                    <a:pt x="231" y="1256"/>
                    <a:pt x="1" y="1026"/>
                    <a:pt x="22" y="607"/>
                  </a:cubicBezTo>
                  <a:cubicBezTo>
                    <a:pt x="22" y="545"/>
                    <a:pt x="43" y="461"/>
                    <a:pt x="43" y="377"/>
                  </a:cubicBezTo>
                  <a:cubicBezTo>
                    <a:pt x="105" y="63"/>
                    <a:pt x="210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74"/>
            <p:cNvSpPr/>
            <p:nvPr/>
          </p:nvSpPr>
          <p:spPr>
            <a:xfrm>
              <a:off x="4837663" y="3161575"/>
              <a:ext cx="129225" cy="140725"/>
            </a:xfrm>
            <a:custGeom>
              <a:avLst/>
              <a:gdLst/>
              <a:ahLst/>
              <a:cxnLst/>
              <a:rect l="l" t="t" r="r" b="b"/>
              <a:pathLst>
                <a:path w="5169" h="5629" extrusionOk="0">
                  <a:moveTo>
                    <a:pt x="357" y="1"/>
                  </a:moveTo>
                  <a:cubicBezTo>
                    <a:pt x="566" y="210"/>
                    <a:pt x="649" y="440"/>
                    <a:pt x="649" y="691"/>
                  </a:cubicBezTo>
                  <a:cubicBezTo>
                    <a:pt x="649" y="1005"/>
                    <a:pt x="754" y="1277"/>
                    <a:pt x="817" y="1570"/>
                  </a:cubicBezTo>
                  <a:cubicBezTo>
                    <a:pt x="1089" y="2365"/>
                    <a:pt x="1424" y="3097"/>
                    <a:pt x="1926" y="3746"/>
                  </a:cubicBezTo>
                  <a:cubicBezTo>
                    <a:pt x="2093" y="3976"/>
                    <a:pt x="2281" y="4185"/>
                    <a:pt x="2512" y="4311"/>
                  </a:cubicBezTo>
                  <a:lnTo>
                    <a:pt x="2909" y="4562"/>
                  </a:lnTo>
                  <a:cubicBezTo>
                    <a:pt x="3202" y="4771"/>
                    <a:pt x="3516" y="4876"/>
                    <a:pt x="3872" y="4834"/>
                  </a:cubicBezTo>
                  <a:cubicBezTo>
                    <a:pt x="4123" y="4813"/>
                    <a:pt x="4332" y="4876"/>
                    <a:pt x="4562" y="4876"/>
                  </a:cubicBezTo>
                  <a:cubicBezTo>
                    <a:pt x="4771" y="4897"/>
                    <a:pt x="4981" y="4918"/>
                    <a:pt x="5169" y="5022"/>
                  </a:cubicBezTo>
                  <a:cubicBezTo>
                    <a:pt x="5169" y="5336"/>
                    <a:pt x="5022" y="5524"/>
                    <a:pt x="4750" y="5545"/>
                  </a:cubicBezTo>
                  <a:cubicBezTo>
                    <a:pt x="4269" y="5608"/>
                    <a:pt x="3809" y="5629"/>
                    <a:pt x="3328" y="5629"/>
                  </a:cubicBezTo>
                  <a:cubicBezTo>
                    <a:pt x="3223" y="5629"/>
                    <a:pt x="3098" y="5566"/>
                    <a:pt x="3014" y="5545"/>
                  </a:cubicBezTo>
                  <a:cubicBezTo>
                    <a:pt x="2888" y="5503"/>
                    <a:pt x="2784" y="5420"/>
                    <a:pt x="2679" y="5357"/>
                  </a:cubicBezTo>
                  <a:cubicBezTo>
                    <a:pt x="1528" y="4834"/>
                    <a:pt x="984" y="3851"/>
                    <a:pt x="524" y="2742"/>
                  </a:cubicBezTo>
                  <a:cubicBezTo>
                    <a:pt x="357" y="2302"/>
                    <a:pt x="252" y="1800"/>
                    <a:pt x="126" y="1340"/>
                  </a:cubicBezTo>
                  <a:cubicBezTo>
                    <a:pt x="1" y="942"/>
                    <a:pt x="43" y="545"/>
                    <a:pt x="231" y="168"/>
                  </a:cubicBezTo>
                  <a:cubicBezTo>
                    <a:pt x="231" y="126"/>
                    <a:pt x="273" y="84"/>
                    <a:pt x="357" y="1"/>
                  </a:cubicBezTo>
                  <a:close/>
                </a:path>
              </a:pathLst>
            </a:custGeom>
            <a:solidFill>
              <a:srgbClr val="1D31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39" name="Google Shape;2339;p74"/>
            <p:cNvGrpSpPr/>
            <p:nvPr/>
          </p:nvGrpSpPr>
          <p:grpSpPr>
            <a:xfrm rot="-5400000">
              <a:off x="6676625" y="1251225"/>
              <a:ext cx="279350" cy="312825"/>
              <a:chOff x="1835200" y="3337050"/>
              <a:chExt cx="279350" cy="312825"/>
            </a:xfrm>
          </p:grpSpPr>
          <p:sp>
            <p:nvSpPr>
              <p:cNvPr id="2340" name="Google Shape;2340;p74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74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74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3" name="Google Shape;2343;p74"/>
            <p:cNvSpPr/>
            <p:nvPr/>
          </p:nvSpPr>
          <p:spPr>
            <a:xfrm>
              <a:off x="4426788" y="1479850"/>
              <a:ext cx="3527725" cy="2187050"/>
            </a:xfrm>
            <a:custGeom>
              <a:avLst/>
              <a:gdLst/>
              <a:ahLst/>
              <a:cxnLst/>
              <a:rect l="l" t="t" r="r" b="b"/>
              <a:pathLst>
                <a:path w="141109" h="87482" extrusionOk="0">
                  <a:moveTo>
                    <a:pt x="16090" y="58900"/>
                  </a:moveTo>
                  <a:cubicBezTo>
                    <a:pt x="16090" y="58775"/>
                    <a:pt x="16090" y="58691"/>
                    <a:pt x="16069" y="58607"/>
                  </a:cubicBezTo>
                  <a:cubicBezTo>
                    <a:pt x="16007" y="58398"/>
                    <a:pt x="15923" y="58168"/>
                    <a:pt x="15986" y="57938"/>
                  </a:cubicBezTo>
                  <a:cubicBezTo>
                    <a:pt x="16007" y="57854"/>
                    <a:pt x="15986" y="57749"/>
                    <a:pt x="15965" y="57645"/>
                  </a:cubicBezTo>
                  <a:cubicBezTo>
                    <a:pt x="15923" y="57540"/>
                    <a:pt x="15902" y="57415"/>
                    <a:pt x="15902" y="57310"/>
                  </a:cubicBezTo>
                  <a:cubicBezTo>
                    <a:pt x="15881" y="56368"/>
                    <a:pt x="15860" y="55448"/>
                    <a:pt x="16111" y="54527"/>
                  </a:cubicBezTo>
                  <a:cubicBezTo>
                    <a:pt x="16216" y="54171"/>
                    <a:pt x="16237" y="53795"/>
                    <a:pt x="16321" y="53418"/>
                  </a:cubicBezTo>
                  <a:cubicBezTo>
                    <a:pt x="16341" y="53230"/>
                    <a:pt x="16404" y="53041"/>
                    <a:pt x="16446" y="52853"/>
                  </a:cubicBezTo>
                  <a:cubicBezTo>
                    <a:pt x="16551" y="52477"/>
                    <a:pt x="16697" y="52079"/>
                    <a:pt x="16844" y="51556"/>
                  </a:cubicBezTo>
                  <a:lnTo>
                    <a:pt x="16530" y="51870"/>
                  </a:lnTo>
                  <a:cubicBezTo>
                    <a:pt x="16279" y="52163"/>
                    <a:pt x="16007" y="52414"/>
                    <a:pt x="15777" y="52707"/>
                  </a:cubicBezTo>
                  <a:cubicBezTo>
                    <a:pt x="15588" y="52916"/>
                    <a:pt x="15337" y="53000"/>
                    <a:pt x="15065" y="53000"/>
                  </a:cubicBezTo>
                  <a:cubicBezTo>
                    <a:pt x="14500" y="52958"/>
                    <a:pt x="13935" y="52832"/>
                    <a:pt x="13454" y="52497"/>
                  </a:cubicBezTo>
                  <a:cubicBezTo>
                    <a:pt x="13182" y="52330"/>
                    <a:pt x="12952" y="52163"/>
                    <a:pt x="12680" y="51974"/>
                  </a:cubicBezTo>
                  <a:cubicBezTo>
                    <a:pt x="12617" y="52079"/>
                    <a:pt x="12533" y="52163"/>
                    <a:pt x="12471" y="52225"/>
                  </a:cubicBezTo>
                  <a:cubicBezTo>
                    <a:pt x="12324" y="52497"/>
                    <a:pt x="12199" y="52749"/>
                    <a:pt x="12010" y="53021"/>
                  </a:cubicBezTo>
                  <a:cubicBezTo>
                    <a:pt x="11885" y="53230"/>
                    <a:pt x="11696" y="53418"/>
                    <a:pt x="11508" y="53544"/>
                  </a:cubicBezTo>
                  <a:cubicBezTo>
                    <a:pt x="11006" y="53941"/>
                    <a:pt x="9646" y="53962"/>
                    <a:pt x="9123" y="53565"/>
                  </a:cubicBezTo>
                  <a:cubicBezTo>
                    <a:pt x="8704" y="53251"/>
                    <a:pt x="8349" y="52916"/>
                    <a:pt x="8118" y="52414"/>
                  </a:cubicBezTo>
                  <a:cubicBezTo>
                    <a:pt x="8035" y="52225"/>
                    <a:pt x="7930" y="52058"/>
                    <a:pt x="7826" y="51849"/>
                  </a:cubicBezTo>
                  <a:cubicBezTo>
                    <a:pt x="7595" y="51891"/>
                    <a:pt x="7407" y="52016"/>
                    <a:pt x="7240" y="52184"/>
                  </a:cubicBezTo>
                  <a:cubicBezTo>
                    <a:pt x="7114" y="52309"/>
                    <a:pt x="6989" y="52393"/>
                    <a:pt x="6800" y="52414"/>
                  </a:cubicBezTo>
                  <a:cubicBezTo>
                    <a:pt x="5859" y="52518"/>
                    <a:pt x="5001" y="52330"/>
                    <a:pt x="4185" y="51807"/>
                  </a:cubicBezTo>
                  <a:cubicBezTo>
                    <a:pt x="4080" y="51744"/>
                    <a:pt x="3955" y="51661"/>
                    <a:pt x="3871" y="51556"/>
                  </a:cubicBezTo>
                  <a:cubicBezTo>
                    <a:pt x="3369" y="50761"/>
                    <a:pt x="2888" y="49987"/>
                    <a:pt x="2909" y="48982"/>
                  </a:cubicBezTo>
                  <a:cubicBezTo>
                    <a:pt x="2929" y="47978"/>
                    <a:pt x="2929" y="46953"/>
                    <a:pt x="3055" y="45927"/>
                  </a:cubicBezTo>
                  <a:cubicBezTo>
                    <a:pt x="3097" y="45635"/>
                    <a:pt x="3160" y="45383"/>
                    <a:pt x="3222" y="45091"/>
                  </a:cubicBezTo>
                  <a:cubicBezTo>
                    <a:pt x="3243" y="45007"/>
                    <a:pt x="3243" y="44902"/>
                    <a:pt x="3264" y="44839"/>
                  </a:cubicBezTo>
                  <a:cubicBezTo>
                    <a:pt x="3222" y="44798"/>
                    <a:pt x="3201" y="44777"/>
                    <a:pt x="3139" y="44777"/>
                  </a:cubicBezTo>
                  <a:cubicBezTo>
                    <a:pt x="2532" y="44839"/>
                    <a:pt x="2113" y="44463"/>
                    <a:pt x="1695" y="44128"/>
                  </a:cubicBezTo>
                  <a:cubicBezTo>
                    <a:pt x="1109" y="43605"/>
                    <a:pt x="691" y="42956"/>
                    <a:pt x="335" y="42266"/>
                  </a:cubicBezTo>
                  <a:cubicBezTo>
                    <a:pt x="230" y="42036"/>
                    <a:pt x="126" y="41764"/>
                    <a:pt x="105" y="41513"/>
                  </a:cubicBezTo>
                  <a:cubicBezTo>
                    <a:pt x="0" y="40864"/>
                    <a:pt x="0" y="40236"/>
                    <a:pt x="168" y="39609"/>
                  </a:cubicBezTo>
                  <a:cubicBezTo>
                    <a:pt x="168" y="39567"/>
                    <a:pt x="188" y="39525"/>
                    <a:pt x="188" y="39504"/>
                  </a:cubicBezTo>
                  <a:cubicBezTo>
                    <a:pt x="502" y="37851"/>
                    <a:pt x="1590" y="36826"/>
                    <a:pt x="3034" y="36072"/>
                  </a:cubicBezTo>
                  <a:cubicBezTo>
                    <a:pt x="2846" y="35780"/>
                    <a:pt x="2678" y="35466"/>
                    <a:pt x="2427" y="35215"/>
                  </a:cubicBezTo>
                  <a:cubicBezTo>
                    <a:pt x="1988" y="34650"/>
                    <a:pt x="1841" y="34022"/>
                    <a:pt x="1779" y="33352"/>
                  </a:cubicBezTo>
                  <a:cubicBezTo>
                    <a:pt x="1758" y="33122"/>
                    <a:pt x="1800" y="32850"/>
                    <a:pt x="1779" y="32620"/>
                  </a:cubicBezTo>
                  <a:cubicBezTo>
                    <a:pt x="1758" y="32181"/>
                    <a:pt x="1904" y="31804"/>
                    <a:pt x="2155" y="31448"/>
                  </a:cubicBezTo>
                  <a:cubicBezTo>
                    <a:pt x="2218" y="31302"/>
                    <a:pt x="2385" y="31176"/>
                    <a:pt x="2511" y="31093"/>
                  </a:cubicBezTo>
                  <a:cubicBezTo>
                    <a:pt x="2804" y="30925"/>
                    <a:pt x="3139" y="30737"/>
                    <a:pt x="3432" y="30549"/>
                  </a:cubicBezTo>
                  <a:cubicBezTo>
                    <a:pt x="3201" y="29774"/>
                    <a:pt x="3306" y="28958"/>
                    <a:pt x="3327" y="28163"/>
                  </a:cubicBezTo>
                  <a:cubicBezTo>
                    <a:pt x="3348" y="27494"/>
                    <a:pt x="4101" y="26343"/>
                    <a:pt x="4833" y="26217"/>
                  </a:cubicBezTo>
                  <a:cubicBezTo>
                    <a:pt x="5189" y="26155"/>
                    <a:pt x="5524" y="26008"/>
                    <a:pt x="5859" y="25862"/>
                  </a:cubicBezTo>
                  <a:cubicBezTo>
                    <a:pt x="5880" y="25862"/>
                    <a:pt x="5922" y="25820"/>
                    <a:pt x="5963" y="25799"/>
                  </a:cubicBezTo>
                  <a:cubicBezTo>
                    <a:pt x="5880" y="25485"/>
                    <a:pt x="5838" y="25129"/>
                    <a:pt x="5754" y="24816"/>
                  </a:cubicBezTo>
                  <a:cubicBezTo>
                    <a:pt x="5649" y="24460"/>
                    <a:pt x="5712" y="24125"/>
                    <a:pt x="5859" y="23769"/>
                  </a:cubicBezTo>
                  <a:cubicBezTo>
                    <a:pt x="6026" y="23456"/>
                    <a:pt x="6194" y="23121"/>
                    <a:pt x="6403" y="22828"/>
                  </a:cubicBezTo>
                  <a:cubicBezTo>
                    <a:pt x="6654" y="22514"/>
                    <a:pt x="6968" y="22305"/>
                    <a:pt x="7344" y="22200"/>
                  </a:cubicBezTo>
                  <a:cubicBezTo>
                    <a:pt x="8035" y="22033"/>
                    <a:pt x="8704" y="21844"/>
                    <a:pt x="9416" y="21886"/>
                  </a:cubicBezTo>
                  <a:cubicBezTo>
                    <a:pt x="9918" y="21928"/>
                    <a:pt x="10420" y="21886"/>
                    <a:pt x="10880" y="21886"/>
                  </a:cubicBezTo>
                  <a:cubicBezTo>
                    <a:pt x="10985" y="21656"/>
                    <a:pt x="11048" y="21426"/>
                    <a:pt x="11173" y="21217"/>
                  </a:cubicBezTo>
                  <a:cubicBezTo>
                    <a:pt x="11592" y="20589"/>
                    <a:pt x="12157" y="20108"/>
                    <a:pt x="12889" y="19878"/>
                  </a:cubicBezTo>
                  <a:cubicBezTo>
                    <a:pt x="13266" y="19752"/>
                    <a:pt x="13663" y="19647"/>
                    <a:pt x="14040" y="19564"/>
                  </a:cubicBezTo>
                  <a:cubicBezTo>
                    <a:pt x="14228" y="19522"/>
                    <a:pt x="14416" y="19522"/>
                    <a:pt x="14626" y="19522"/>
                  </a:cubicBezTo>
                  <a:lnTo>
                    <a:pt x="16341" y="19522"/>
                  </a:lnTo>
                  <a:cubicBezTo>
                    <a:pt x="16530" y="18810"/>
                    <a:pt x="17137" y="18434"/>
                    <a:pt x="17597" y="17953"/>
                  </a:cubicBezTo>
                  <a:cubicBezTo>
                    <a:pt x="17660" y="17890"/>
                    <a:pt x="17743" y="17848"/>
                    <a:pt x="17785" y="17848"/>
                  </a:cubicBezTo>
                  <a:cubicBezTo>
                    <a:pt x="18434" y="17660"/>
                    <a:pt x="19062" y="17555"/>
                    <a:pt x="19752" y="17743"/>
                  </a:cubicBezTo>
                  <a:cubicBezTo>
                    <a:pt x="20631" y="17994"/>
                    <a:pt x="21468" y="18287"/>
                    <a:pt x="22200" y="18852"/>
                  </a:cubicBezTo>
                  <a:cubicBezTo>
                    <a:pt x="22388" y="19020"/>
                    <a:pt x="22619" y="19124"/>
                    <a:pt x="22891" y="19271"/>
                  </a:cubicBezTo>
                  <a:cubicBezTo>
                    <a:pt x="23037" y="19208"/>
                    <a:pt x="23204" y="19103"/>
                    <a:pt x="23393" y="18957"/>
                  </a:cubicBezTo>
                  <a:cubicBezTo>
                    <a:pt x="23727" y="18727"/>
                    <a:pt x="24083" y="18643"/>
                    <a:pt x="24502" y="18622"/>
                  </a:cubicBezTo>
                  <a:cubicBezTo>
                    <a:pt x="25234" y="18622"/>
                    <a:pt x="25862" y="18810"/>
                    <a:pt x="26531" y="19145"/>
                  </a:cubicBezTo>
                  <a:cubicBezTo>
                    <a:pt x="27285" y="19543"/>
                    <a:pt x="27849" y="20171"/>
                    <a:pt x="28414" y="20777"/>
                  </a:cubicBezTo>
                  <a:cubicBezTo>
                    <a:pt x="28582" y="20945"/>
                    <a:pt x="28645" y="21238"/>
                    <a:pt x="28770" y="21531"/>
                  </a:cubicBezTo>
                  <a:cubicBezTo>
                    <a:pt x="28958" y="21614"/>
                    <a:pt x="29209" y="21572"/>
                    <a:pt x="29461" y="21551"/>
                  </a:cubicBezTo>
                  <a:cubicBezTo>
                    <a:pt x="29816" y="21531"/>
                    <a:pt x="30151" y="21635"/>
                    <a:pt x="30465" y="21844"/>
                  </a:cubicBezTo>
                  <a:cubicBezTo>
                    <a:pt x="30674" y="21970"/>
                    <a:pt x="30883" y="22095"/>
                    <a:pt x="31134" y="22179"/>
                  </a:cubicBezTo>
                  <a:cubicBezTo>
                    <a:pt x="31448" y="22284"/>
                    <a:pt x="31699" y="22493"/>
                    <a:pt x="31888" y="22765"/>
                  </a:cubicBezTo>
                  <a:cubicBezTo>
                    <a:pt x="32202" y="23121"/>
                    <a:pt x="32411" y="23539"/>
                    <a:pt x="32599" y="23979"/>
                  </a:cubicBezTo>
                  <a:cubicBezTo>
                    <a:pt x="32641" y="24125"/>
                    <a:pt x="32641" y="24272"/>
                    <a:pt x="32662" y="24439"/>
                  </a:cubicBezTo>
                  <a:cubicBezTo>
                    <a:pt x="32704" y="24585"/>
                    <a:pt x="32704" y="24774"/>
                    <a:pt x="32704" y="24920"/>
                  </a:cubicBezTo>
                  <a:cubicBezTo>
                    <a:pt x="32955" y="25067"/>
                    <a:pt x="33185" y="25004"/>
                    <a:pt x="33457" y="25004"/>
                  </a:cubicBezTo>
                  <a:cubicBezTo>
                    <a:pt x="33917" y="24983"/>
                    <a:pt x="34294" y="25108"/>
                    <a:pt x="34650" y="25380"/>
                  </a:cubicBezTo>
                  <a:cubicBezTo>
                    <a:pt x="35110" y="25715"/>
                    <a:pt x="35549" y="26029"/>
                    <a:pt x="35905" y="26448"/>
                  </a:cubicBezTo>
                  <a:cubicBezTo>
                    <a:pt x="36365" y="26908"/>
                    <a:pt x="36533" y="27473"/>
                    <a:pt x="36596" y="28101"/>
                  </a:cubicBezTo>
                  <a:cubicBezTo>
                    <a:pt x="36616" y="28247"/>
                    <a:pt x="36596" y="28435"/>
                    <a:pt x="36596" y="28624"/>
                  </a:cubicBezTo>
                  <a:cubicBezTo>
                    <a:pt x="36616" y="28958"/>
                    <a:pt x="36533" y="29251"/>
                    <a:pt x="36324" y="29523"/>
                  </a:cubicBezTo>
                  <a:cubicBezTo>
                    <a:pt x="36072" y="29900"/>
                    <a:pt x="35884" y="30318"/>
                    <a:pt x="35654" y="30737"/>
                  </a:cubicBezTo>
                  <a:cubicBezTo>
                    <a:pt x="35738" y="30758"/>
                    <a:pt x="35780" y="30779"/>
                    <a:pt x="35842" y="30758"/>
                  </a:cubicBezTo>
                  <a:cubicBezTo>
                    <a:pt x="36428" y="30632"/>
                    <a:pt x="36805" y="31030"/>
                    <a:pt x="37098" y="31448"/>
                  </a:cubicBezTo>
                  <a:cubicBezTo>
                    <a:pt x="37202" y="31595"/>
                    <a:pt x="37307" y="31720"/>
                    <a:pt x="37474" y="31825"/>
                  </a:cubicBezTo>
                  <a:cubicBezTo>
                    <a:pt x="37830" y="32034"/>
                    <a:pt x="38060" y="32390"/>
                    <a:pt x="38269" y="32725"/>
                  </a:cubicBezTo>
                  <a:cubicBezTo>
                    <a:pt x="38311" y="32808"/>
                    <a:pt x="38353" y="32913"/>
                    <a:pt x="38353" y="32976"/>
                  </a:cubicBezTo>
                  <a:cubicBezTo>
                    <a:pt x="38353" y="33290"/>
                    <a:pt x="38458" y="33583"/>
                    <a:pt x="38520" y="33875"/>
                  </a:cubicBezTo>
                  <a:cubicBezTo>
                    <a:pt x="38604" y="34231"/>
                    <a:pt x="38583" y="34587"/>
                    <a:pt x="38458" y="34943"/>
                  </a:cubicBezTo>
                  <a:cubicBezTo>
                    <a:pt x="38395" y="35047"/>
                    <a:pt x="38395" y="35152"/>
                    <a:pt x="38353" y="35277"/>
                  </a:cubicBezTo>
                  <a:cubicBezTo>
                    <a:pt x="38583" y="35466"/>
                    <a:pt x="38793" y="35654"/>
                    <a:pt x="39044" y="35738"/>
                  </a:cubicBezTo>
                  <a:cubicBezTo>
                    <a:pt x="39295" y="35800"/>
                    <a:pt x="39504" y="35947"/>
                    <a:pt x="39671" y="36114"/>
                  </a:cubicBezTo>
                  <a:cubicBezTo>
                    <a:pt x="39901" y="36365"/>
                    <a:pt x="40173" y="36596"/>
                    <a:pt x="40404" y="36847"/>
                  </a:cubicBezTo>
                  <a:cubicBezTo>
                    <a:pt x="40697" y="37140"/>
                    <a:pt x="40864" y="37453"/>
                    <a:pt x="40822" y="37872"/>
                  </a:cubicBezTo>
                  <a:lnTo>
                    <a:pt x="40822" y="38667"/>
                  </a:lnTo>
                  <a:cubicBezTo>
                    <a:pt x="40822" y="38897"/>
                    <a:pt x="40717" y="39044"/>
                    <a:pt x="40550" y="39190"/>
                  </a:cubicBezTo>
                  <a:cubicBezTo>
                    <a:pt x="40341" y="39316"/>
                    <a:pt x="40153" y="39441"/>
                    <a:pt x="39964" y="39567"/>
                  </a:cubicBezTo>
                  <a:cubicBezTo>
                    <a:pt x="39985" y="39755"/>
                    <a:pt x="40132" y="39755"/>
                    <a:pt x="40194" y="39839"/>
                  </a:cubicBezTo>
                  <a:cubicBezTo>
                    <a:pt x="40278" y="39922"/>
                    <a:pt x="40383" y="39985"/>
                    <a:pt x="40487" y="40048"/>
                  </a:cubicBezTo>
                  <a:cubicBezTo>
                    <a:pt x="40989" y="40278"/>
                    <a:pt x="41094" y="40780"/>
                    <a:pt x="41178" y="41220"/>
                  </a:cubicBezTo>
                  <a:cubicBezTo>
                    <a:pt x="41282" y="41806"/>
                    <a:pt x="41136" y="42329"/>
                    <a:pt x="40676" y="42705"/>
                  </a:cubicBezTo>
                  <a:cubicBezTo>
                    <a:pt x="40404" y="42956"/>
                    <a:pt x="40173" y="43186"/>
                    <a:pt x="39881" y="43438"/>
                  </a:cubicBezTo>
                  <a:cubicBezTo>
                    <a:pt x="39964" y="43626"/>
                    <a:pt x="40069" y="43814"/>
                    <a:pt x="40236" y="44002"/>
                  </a:cubicBezTo>
                  <a:cubicBezTo>
                    <a:pt x="40655" y="44463"/>
                    <a:pt x="40613" y="45007"/>
                    <a:pt x="40153" y="45467"/>
                  </a:cubicBezTo>
                  <a:cubicBezTo>
                    <a:pt x="39985" y="45593"/>
                    <a:pt x="39839" y="45718"/>
                    <a:pt x="39650" y="45844"/>
                  </a:cubicBezTo>
                  <a:cubicBezTo>
                    <a:pt x="39399" y="46032"/>
                    <a:pt x="39106" y="46199"/>
                    <a:pt x="38834" y="46409"/>
                  </a:cubicBezTo>
                  <a:cubicBezTo>
                    <a:pt x="38311" y="46785"/>
                    <a:pt x="37725" y="46953"/>
                    <a:pt x="37098" y="46953"/>
                  </a:cubicBezTo>
                  <a:lnTo>
                    <a:pt x="36072" y="46953"/>
                  </a:lnTo>
                  <a:cubicBezTo>
                    <a:pt x="35466" y="46953"/>
                    <a:pt x="34943" y="46848"/>
                    <a:pt x="34503" y="46346"/>
                  </a:cubicBezTo>
                  <a:cubicBezTo>
                    <a:pt x="34419" y="46451"/>
                    <a:pt x="34315" y="46513"/>
                    <a:pt x="34273" y="46618"/>
                  </a:cubicBezTo>
                  <a:cubicBezTo>
                    <a:pt x="33855" y="47392"/>
                    <a:pt x="33227" y="47936"/>
                    <a:pt x="32536" y="48459"/>
                  </a:cubicBezTo>
                  <a:cubicBezTo>
                    <a:pt x="32013" y="48878"/>
                    <a:pt x="31448" y="49233"/>
                    <a:pt x="30925" y="49652"/>
                  </a:cubicBezTo>
                  <a:cubicBezTo>
                    <a:pt x="30549" y="49924"/>
                    <a:pt x="30151" y="50133"/>
                    <a:pt x="29712" y="50280"/>
                  </a:cubicBezTo>
                  <a:cubicBezTo>
                    <a:pt x="29481" y="50342"/>
                    <a:pt x="29251" y="50405"/>
                    <a:pt x="29042" y="50593"/>
                  </a:cubicBezTo>
                  <a:cubicBezTo>
                    <a:pt x="29105" y="50740"/>
                    <a:pt x="29189" y="50907"/>
                    <a:pt x="29251" y="51033"/>
                  </a:cubicBezTo>
                  <a:cubicBezTo>
                    <a:pt x="29879" y="51326"/>
                    <a:pt x="30507" y="51535"/>
                    <a:pt x="31155" y="51598"/>
                  </a:cubicBezTo>
                  <a:cubicBezTo>
                    <a:pt x="31281" y="51640"/>
                    <a:pt x="31406" y="51640"/>
                    <a:pt x="31553" y="51681"/>
                  </a:cubicBezTo>
                  <a:cubicBezTo>
                    <a:pt x="32327" y="52058"/>
                    <a:pt x="33185" y="52079"/>
                    <a:pt x="34022" y="52205"/>
                  </a:cubicBezTo>
                  <a:cubicBezTo>
                    <a:pt x="35947" y="52518"/>
                    <a:pt x="37851" y="52811"/>
                    <a:pt x="39755" y="53104"/>
                  </a:cubicBezTo>
                  <a:cubicBezTo>
                    <a:pt x="41596" y="53355"/>
                    <a:pt x="43333" y="53941"/>
                    <a:pt x="45049" y="54590"/>
                  </a:cubicBezTo>
                  <a:cubicBezTo>
                    <a:pt x="45383" y="54715"/>
                    <a:pt x="45718" y="54799"/>
                    <a:pt x="46116" y="54925"/>
                  </a:cubicBezTo>
                  <a:cubicBezTo>
                    <a:pt x="46137" y="54904"/>
                    <a:pt x="46220" y="54904"/>
                    <a:pt x="46262" y="54841"/>
                  </a:cubicBezTo>
                  <a:cubicBezTo>
                    <a:pt x="46513" y="54694"/>
                    <a:pt x="46743" y="54694"/>
                    <a:pt x="46974" y="54778"/>
                  </a:cubicBezTo>
                  <a:cubicBezTo>
                    <a:pt x="47601" y="54946"/>
                    <a:pt x="48229" y="55197"/>
                    <a:pt x="48731" y="55678"/>
                  </a:cubicBezTo>
                  <a:cubicBezTo>
                    <a:pt x="48940" y="55887"/>
                    <a:pt x="49171" y="56054"/>
                    <a:pt x="49401" y="56201"/>
                  </a:cubicBezTo>
                  <a:cubicBezTo>
                    <a:pt x="49673" y="56389"/>
                    <a:pt x="49777" y="56661"/>
                    <a:pt x="49798" y="56933"/>
                  </a:cubicBezTo>
                  <a:cubicBezTo>
                    <a:pt x="49819" y="57205"/>
                    <a:pt x="49694" y="57352"/>
                    <a:pt x="49401" y="57394"/>
                  </a:cubicBezTo>
                  <a:cubicBezTo>
                    <a:pt x="49338" y="57394"/>
                    <a:pt x="49254" y="57352"/>
                    <a:pt x="49171" y="57352"/>
                  </a:cubicBezTo>
                  <a:cubicBezTo>
                    <a:pt x="49066" y="57143"/>
                    <a:pt x="49024" y="56871"/>
                    <a:pt x="48752" y="56724"/>
                  </a:cubicBezTo>
                  <a:cubicBezTo>
                    <a:pt x="48543" y="56619"/>
                    <a:pt x="48417" y="56389"/>
                    <a:pt x="48187" y="56285"/>
                  </a:cubicBezTo>
                  <a:cubicBezTo>
                    <a:pt x="48145" y="56515"/>
                    <a:pt x="48292" y="56682"/>
                    <a:pt x="48334" y="56829"/>
                  </a:cubicBezTo>
                  <a:cubicBezTo>
                    <a:pt x="48459" y="57289"/>
                    <a:pt x="48250" y="57770"/>
                    <a:pt x="47832" y="57959"/>
                  </a:cubicBezTo>
                  <a:cubicBezTo>
                    <a:pt x="47559" y="58084"/>
                    <a:pt x="47246" y="58168"/>
                    <a:pt x="46974" y="58398"/>
                  </a:cubicBezTo>
                  <a:cubicBezTo>
                    <a:pt x="46932" y="58461"/>
                    <a:pt x="46785" y="58482"/>
                    <a:pt x="46723" y="58482"/>
                  </a:cubicBezTo>
                  <a:cubicBezTo>
                    <a:pt x="46534" y="58503"/>
                    <a:pt x="46367" y="58503"/>
                    <a:pt x="46220" y="58670"/>
                  </a:cubicBezTo>
                  <a:cubicBezTo>
                    <a:pt x="46220" y="58858"/>
                    <a:pt x="46346" y="58984"/>
                    <a:pt x="46430" y="59172"/>
                  </a:cubicBezTo>
                  <a:cubicBezTo>
                    <a:pt x="46576" y="59507"/>
                    <a:pt x="46723" y="59821"/>
                    <a:pt x="46764" y="60176"/>
                  </a:cubicBezTo>
                  <a:cubicBezTo>
                    <a:pt x="46785" y="60344"/>
                    <a:pt x="46827" y="60469"/>
                    <a:pt x="46869" y="60637"/>
                  </a:cubicBezTo>
                  <a:cubicBezTo>
                    <a:pt x="47078" y="61306"/>
                    <a:pt x="47183" y="61997"/>
                    <a:pt x="47308" y="62687"/>
                  </a:cubicBezTo>
                  <a:cubicBezTo>
                    <a:pt x="47350" y="62855"/>
                    <a:pt x="47371" y="63043"/>
                    <a:pt x="47413" y="63189"/>
                  </a:cubicBezTo>
                  <a:cubicBezTo>
                    <a:pt x="47601" y="63629"/>
                    <a:pt x="47664" y="64110"/>
                    <a:pt x="47706" y="64570"/>
                  </a:cubicBezTo>
                  <a:cubicBezTo>
                    <a:pt x="47727" y="64759"/>
                    <a:pt x="47769" y="64947"/>
                    <a:pt x="47811" y="65135"/>
                  </a:cubicBezTo>
                  <a:cubicBezTo>
                    <a:pt x="47915" y="65386"/>
                    <a:pt x="48041" y="65658"/>
                    <a:pt x="47811" y="65993"/>
                  </a:cubicBezTo>
                  <a:cubicBezTo>
                    <a:pt x="48208" y="65972"/>
                    <a:pt x="48501" y="65930"/>
                    <a:pt x="48752" y="65910"/>
                  </a:cubicBezTo>
                  <a:cubicBezTo>
                    <a:pt x="50008" y="65721"/>
                    <a:pt x="51263" y="65554"/>
                    <a:pt x="52518" y="65303"/>
                  </a:cubicBezTo>
                  <a:cubicBezTo>
                    <a:pt x="55301" y="64780"/>
                    <a:pt x="58063" y="64215"/>
                    <a:pt x="60846" y="63692"/>
                  </a:cubicBezTo>
                  <a:cubicBezTo>
                    <a:pt x="62478" y="63378"/>
                    <a:pt x="64152" y="63106"/>
                    <a:pt x="65826" y="62855"/>
                  </a:cubicBezTo>
                  <a:cubicBezTo>
                    <a:pt x="66642" y="62729"/>
                    <a:pt x="67479" y="62625"/>
                    <a:pt x="68316" y="62478"/>
                  </a:cubicBezTo>
                  <a:cubicBezTo>
                    <a:pt x="68483" y="62457"/>
                    <a:pt x="68609" y="62436"/>
                    <a:pt x="68797" y="62373"/>
                  </a:cubicBezTo>
                  <a:cubicBezTo>
                    <a:pt x="68923" y="61934"/>
                    <a:pt x="69027" y="61516"/>
                    <a:pt x="69153" y="61076"/>
                  </a:cubicBezTo>
                  <a:cubicBezTo>
                    <a:pt x="69383" y="60239"/>
                    <a:pt x="69592" y="59381"/>
                    <a:pt x="69885" y="58565"/>
                  </a:cubicBezTo>
                  <a:cubicBezTo>
                    <a:pt x="70157" y="57854"/>
                    <a:pt x="70492" y="57184"/>
                    <a:pt x="70827" y="56494"/>
                  </a:cubicBezTo>
                  <a:cubicBezTo>
                    <a:pt x="71245" y="55678"/>
                    <a:pt x="71747" y="54925"/>
                    <a:pt x="72312" y="54213"/>
                  </a:cubicBezTo>
                  <a:cubicBezTo>
                    <a:pt x="72772" y="53690"/>
                    <a:pt x="73254" y="53230"/>
                    <a:pt x="73860" y="52895"/>
                  </a:cubicBezTo>
                  <a:cubicBezTo>
                    <a:pt x="74300" y="52623"/>
                    <a:pt x="74802" y="52477"/>
                    <a:pt x="75304" y="52393"/>
                  </a:cubicBezTo>
                  <a:cubicBezTo>
                    <a:pt x="76664" y="52163"/>
                    <a:pt x="77941" y="52414"/>
                    <a:pt x="79154" y="53062"/>
                  </a:cubicBezTo>
                  <a:cubicBezTo>
                    <a:pt x="80158" y="53627"/>
                    <a:pt x="81037" y="54318"/>
                    <a:pt x="81832" y="55134"/>
                  </a:cubicBezTo>
                  <a:cubicBezTo>
                    <a:pt x="82753" y="56054"/>
                    <a:pt x="83548" y="57080"/>
                    <a:pt x="84218" y="58168"/>
                  </a:cubicBezTo>
                  <a:cubicBezTo>
                    <a:pt x="84343" y="58356"/>
                    <a:pt x="84448" y="58565"/>
                    <a:pt x="84594" y="58712"/>
                  </a:cubicBezTo>
                  <a:cubicBezTo>
                    <a:pt x="85013" y="58858"/>
                    <a:pt x="85368" y="58795"/>
                    <a:pt x="85766" y="58712"/>
                  </a:cubicBezTo>
                  <a:cubicBezTo>
                    <a:pt x="89218" y="57854"/>
                    <a:pt x="92671" y="57101"/>
                    <a:pt x="96165" y="56473"/>
                  </a:cubicBezTo>
                  <a:cubicBezTo>
                    <a:pt x="97923" y="56159"/>
                    <a:pt x="99680" y="55824"/>
                    <a:pt x="101438" y="55469"/>
                  </a:cubicBezTo>
                  <a:cubicBezTo>
                    <a:pt x="101501" y="55448"/>
                    <a:pt x="101605" y="55427"/>
                    <a:pt x="101668" y="55406"/>
                  </a:cubicBezTo>
                  <a:cubicBezTo>
                    <a:pt x="101752" y="55218"/>
                    <a:pt x="101668" y="55113"/>
                    <a:pt x="101563" y="55029"/>
                  </a:cubicBezTo>
                  <a:cubicBezTo>
                    <a:pt x="101354" y="54841"/>
                    <a:pt x="101270" y="54611"/>
                    <a:pt x="101291" y="54318"/>
                  </a:cubicBezTo>
                  <a:cubicBezTo>
                    <a:pt x="101333" y="54088"/>
                    <a:pt x="101270" y="53878"/>
                    <a:pt x="101187" y="53648"/>
                  </a:cubicBezTo>
                  <a:cubicBezTo>
                    <a:pt x="101061" y="53209"/>
                    <a:pt x="100957" y="52790"/>
                    <a:pt x="100957" y="52309"/>
                  </a:cubicBezTo>
                  <a:cubicBezTo>
                    <a:pt x="100957" y="52058"/>
                    <a:pt x="100915" y="51786"/>
                    <a:pt x="100831" y="51535"/>
                  </a:cubicBezTo>
                  <a:cubicBezTo>
                    <a:pt x="100601" y="50698"/>
                    <a:pt x="100559" y="49861"/>
                    <a:pt x="100392" y="49024"/>
                  </a:cubicBezTo>
                  <a:cubicBezTo>
                    <a:pt x="100329" y="48815"/>
                    <a:pt x="100350" y="48606"/>
                    <a:pt x="100350" y="48396"/>
                  </a:cubicBezTo>
                  <a:lnTo>
                    <a:pt x="100350" y="47706"/>
                  </a:lnTo>
                  <a:cubicBezTo>
                    <a:pt x="100245" y="47580"/>
                    <a:pt x="100099" y="47601"/>
                    <a:pt x="99994" y="47622"/>
                  </a:cubicBezTo>
                  <a:cubicBezTo>
                    <a:pt x="99764" y="47727"/>
                    <a:pt x="99513" y="47706"/>
                    <a:pt x="99283" y="47622"/>
                  </a:cubicBezTo>
                  <a:cubicBezTo>
                    <a:pt x="99157" y="47580"/>
                    <a:pt x="99032" y="47601"/>
                    <a:pt x="98885" y="47601"/>
                  </a:cubicBezTo>
                  <a:cubicBezTo>
                    <a:pt x="98027" y="47601"/>
                    <a:pt x="97776" y="47308"/>
                    <a:pt x="97734" y="46451"/>
                  </a:cubicBezTo>
                  <a:cubicBezTo>
                    <a:pt x="97734" y="46367"/>
                    <a:pt x="97734" y="46262"/>
                    <a:pt x="97713" y="46137"/>
                  </a:cubicBezTo>
                  <a:cubicBezTo>
                    <a:pt x="97630" y="46220"/>
                    <a:pt x="97588" y="46241"/>
                    <a:pt x="97567" y="46262"/>
                  </a:cubicBezTo>
                  <a:cubicBezTo>
                    <a:pt x="97420" y="46513"/>
                    <a:pt x="97316" y="46743"/>
                    <a:pt x="97190" y="46974"/>
                  </a:cubicBezTo>
                  <a:cubicBezTo>
                    <a:pt x="97148" y="47078"/>
                    <a:pt x="97148" y="47183"/>
                    <a:pt x="97148" y="47288"/>
                  </a:cubicBezTo>
                  <a:cubicBezTo>
                    <a:pt x="97169" y="47518"/>
                    <a:pt x="97044" y="47664"/>
                    <a:pt x="96793" y="47706"/>
                  </a:cubicBezTo>
                  <a:cubicBezTo>
                    <a:pt x="96625" y="47727"/>
                    <a:pt x="96458" y="47622"/>
                    <a:pt x="96416" y="47455"/>
                  </a:cubicBezTo>
                  <a:cubicBezTo>
                    <a:pt x="96332" y="47162"/>
                    <a:pt x="96312" y="46890"/>
                    <a:pt x="96458" y="46618"/>
                  </a:cubicBezTo>
                  <a:cubicBezTo>
                    <a:pt x="96667" y="46241"/>
                    <a:pt x="96876" y="45907"/>
                    <a:pt x="97086" y="45509"/>
                  </a:cubicBezTo>
                  <a:cubicBezTo>
                    <a:pt x="97379" y="44944"/>
                    <a:pt x="97881" y="44588"/>
                    <a:pt x="98341" y="44233"/>
                  </a:cubicBezTo>
                  <a:cubicBezTo>
                    <a:pt x="98425" y="44170"/>
                    <a:pt x="98550" y="44149"/>
                    <a:pt x="98655" y="44128"/>
                  </a:cubicBezTo>
                  <a:cubicBezTo>
                    <a:pt x="98781" y="44107"/>
                    <a:pt x="98927" y="44128"/>
                    <a:pt x="99094" y="44128"/>
                  </a:cubicBezTo>
                  <a:cubicBezTo>
                    <a:pt x="99785" y="43521"/>
                    <a:pt x="100496" y="42894"/>
                    <a:pt x="101187" y="42266"/>
                  </a:cubicBezTo>
                  <a:cubicBezTo>
                    <a:pt x="102128" y="41492"/>
                    <a:pt x="103112" y="40697"/>
                    <a:pt x="104179" y="40090"/>
                  </a:cubicBezTo>
                  <a:cubicBezTo>
                    <a:pt x="106271" y="38876"/>
                    <a:pt x="108364" y="37621"/>
                    <a:pt x="110456" y="36386"/>
                  </a:cubicBezTo>
                  <a:cubicBezTo>
                    <a:pt x="110686" y="36219"/>
                    <a:pt x="110895" y="36052"/>
                    <a:pt x="111125" y="35884"/>
                  </a:cubicBezTo>
                  <a:cubicBezTo>
                    <a:pt x="111314" y="35759"/>
                    <a:pt x="111481" y="35591"/>
                    <a:pt x="111690" y="35466"/>
                  </a:cubicBezTo>
                  <a:cubicBezTo>
                    <a:pt x="112255" y="35131"/>
                    <a:pt x="112757" y="34712"/>
                    <a:pt x="113260" y="34210"/>
                  </a:cubicBezTo>
                  <a:cubicBezTo>
                    <a:pt x="113281" y="33896"/>
                    <a:pt x="113322" y="33583"/>
                    <a:pt x="113364" y="33269"/>
                  </a:cubicBezTo>
                  <a:cubicBezTo>
                    <a:pt x="113385" y="32955"/>
                    <a:pt x="113406" y="32641"/>
                    <a:pt x="113532" y="32327"/>
                  </a:cubicBezTo>
                  <a:cubicBezTo>
                    <a:pt x="113615" y="32118"/>
                    <a:pt x="113532" y="32013"/>
                    <a:pt x="113301" y="32013"/>
                  </a:cubicBezTo>
                  <a:cubicBezTo>
                    <a:pt x="112590" y="32013"/>
                    <a:pt x="111900" y="31992"/>
                    <a:pt x="111188" y="32013"/>
                  </a:cubicBezTo>
                  <a:cubicBezTo>
                    <a:pt x="110142" y="32076"/>
                    <a:pt x="109117" y="31825"/>
                    <a:pt x="108092" y="31574"/>
                  </a:cubicBezTo>
                  <a:cubicBezTo>
                    <a:pt x="108029" y="31553"/>
                    <a:pt x="107945" y="31511"/>
                    <a:pt x="107882" y="31511"/>
                  </a:cubicBezTo>
                  <a:cubicBezTo>
                    <a:pt x="106941" y="31281"/>
                    <a:pt x="106062" y="30883"/>
                    <a:pt x="105246" y="30360"/>
                  </a:cubicBezTo>
                  <a:cubicBezTo>
                    <a:pt x="104576" y="29921"/>
                    <a:pt x="103949" y="29419"/>
                    <a:pt x="103467" y="28770"/>
                  </a:cubicBezTo>
                  <a:cubicBezTo>
                    <a:pt x="102923" y="28017"/>
                    <a:pt x="102379" y="27222"/>
                    <a:pt x="101856" y="26448"/>
                  </a:cubicBezTo>
                  <a:cubicBezTo>
                    <a:pt x="101710" y="26238"/>
                    <a:pt x="101605" y="26029"/>
                    <a:pt x="101501" y="25799"/>
                  </a:cubicBezTo>
                  <a:cubicBezTo>
                    <a:pt x="101375" y="25506"/>
                    <a:pt x="101291" y="25213"/>
                    <a:pt x="101166" y="24962"/>
                  </a:cubicBezTo>
                  <a:cubicBezTo>
                    <a:pt x="101019" y="24585"/>
                    <a:pt x="100873" y="24230"/>
                    <a:pt x="100831" y="23811"/>
                  </a:cubicBezTo>
                  <a:cubicBezTo>
                    <a:pt x="100810" y="23665"/>
                    <a:pt x="100747" y="23539"/>
                    <a:pt x="100726" y="23414"/>
                  </a:cubicBezTo>
                  <a:cubicBezTo>
                    <a:pt x="100517" y="23330"/>
                    <a:pt x="100308" y="23393"/>
                    <a:pt x="100099" y="23393"/>
                  </a:cubicBezTo>
                  <a:cubicBezTo>
                    <a:pt x="99617" y="23414"/>
                    <a:pt x="99241" y="23288"/>
                    <a:pt x="98885" y="22995"/>
                  </a:cubicBezTo>
                  <a:cubicBezTo>
                    <a:pt x="98655" y="22807"/>
                    <a:pt x="98425" y="22681"/>
                    <a:pt x="98195" y="22514"/>
                  </a:cubicBezTo>
                  <a:cubicBezTo>
                    <a:pt x="98006" y="22388"/>
                    <a:pt x="97818" y="22242"/>
                    <a:pt x="97692" y="22054"/>
                  </a:cubicBezTo>
                  <a:cubicBezTo>
                    <a:pt x="97567" y="21886"/>
                    <a:pt x="97462" y="21719"/>
                    <a:pt x="97274" y="21614"/>
                  </a:cubicBezTo>
                  <a:cubicBezTo>
                    <a:pt x="97148" y="21531"/>
                    <a:pt x="97086" y="21405"/>
                    <a:pt x="97086" y="21259"/>
                  </a:cubicBezTo>
                  <a:cubicBezTo>
                    <a:pt x="97086" y="21154"/>
                    <a:pt x="97065" y="21028"/>
                    <a:pt x="97086" y="20924"/>
                  </a:cubicBezTo>
                  <a:cubicBezTo>
                    <a:pt x="97148" y="20212"/>
                    <a:pt x="97295" y="19543"/>
                    <a:pt x="97734" y="18957"/>
                  </a:cubicBezTo>
                  <a:cubicBezTo>
                    <a:pt x="97902" y="18790"/>
                    <a:pt x="98048" y="18643"/>
                    <a:pt x="98320" y="18643"/>
                  </a:cubicBezTo>
                  <a:lnTo>
                    <a:pt x="98948" y="18643"/>
                  </a:lnTo>
                  <a:cubicBezTo>
                    <a:pt x="99283" y="18643"/>
                    <a:pt x="99576" y="18727"/>
                    <a:pt x="99827" y="18936"/>
                  </a:cubicBezTo>
                  <a:cubicBezTo>
                    <a:pt x="99994" y="19062"/>
                    <a:pt x="100141" y="19208"/>
                    <a:pt x="100413" y="19229"/>
                  </a:cubicBezTo>
                  <a:cubicBezTo>
                    <a:pt x="100454" y="18999"/>
                    <a:pt x="100496" y="18748"/>
                    <a:pt x="100517" y="18518"/>
                  </a:cubicBezTo>
                  <a:cubicBezTo>
                    <a:pt x="99576" y="18015"/>
                    <a:pt x="98718" y="16718"/>
                    <a:pt x="98676" y="15693"/>
                  </a:cubicBezTo>
                  <a:cubicBezTo>
                    <a:pt x="98676" y="14940"/>
                    <a:pt x="98571" y="14186"/>
                    <a:pt x="98571" y="13412"/>
                  </a:cubicBezTo>
                  <a:cubicBezTo>
                    <a:pt x="98571" y="12324"/>
                    <a:pt x="98864" y="11278"/>
                    <a:pt x="99471" y="10336"/>
                  </a:cubicBezTo>
                  <a:cubicBezTo>
                    <a:pt x="99764" y="9897"/>
                    <a:pt x="100015" y="9416"/>
                    <a:pt x="100308" y="8976"/>
                  </a:cubicBezTo>
                  <a:cubicBezTo>
                    <a:pt x="100496" y="8704"/>
                    <a:pt x="100664" y="8453"/>
                    <a:pt x="100873" y="8181"/>
                  </a:cubicBezTo>
                  <a:lnTo>
                    <a:pt x="100957" y="8118"/>
                  </a:lnTo>
                  <a:cubicBezTo>
                    <a:pt x="101710" y="7114"/>
                    <a:pt x="102651" y="6340"/>
                    <a:pt x="103656" y="5608"/>
                  </a:cubicBezTo>
                  <a:cubicBezTo>
                    <a:pt x="104158" y="5231"/>
                    <a:pt x="104702" y="4917"/>
                    <a:pt x="105267" y="4624"/>
                  </a:cubicBezTo>
                  <a:cubicBezTo>
                    <a:pt x="106041" y="4289"/>
                    <a:pt x="106815" y="3976"/>
                    <a:pt x="107610" y="3725"/>
                  </a:cubicBezTo>
                  <a:cubicBezTo>
                    <a:pt x="108029" y="3557"/>
                    <a:pt x="108447" y="3515"/>
                    <a:pt x="108887" y="3432"/>
                  </a:cubicBezTo>
                  <a:cubicBezTo>
                    <a:pt x="109744" y="3243"/>
                    <a:pt x="110581" y="3055"/>
                    <a:pt x="111481" y="3013"/>
                  </a:cubicBezTo>
                  <a:cubicBezTo>
                    <a:pt x="112067" y="2992"/>
                    <a:pt x="112674" y="2992"/>
                    <a:pt x="113301" y="2992"/>
                  </a:cubicBezTo>
                  <a:cubicBezTo>
                    <a:pt x="113720" y="2992"/>
                    <a:pt x="114118" y="3013"/>
                    <a:pt x="114536" y="3013"/>
                  </a:cubicBezTo>
                  <a:cubicBezTo>
                    <a:pt x="114620" y="2825"/>
                    <a:pt x="114515" y="2783"/>
                    <a:pt x="114410" y="2699"/>
                  </a:cubicBezTo>
                  <a:cubicBezTo>
                    <a:pt x="114243" y="2574"/>
                    <a:pt x="114055" y="2427"/>
                    <a:pt x="113908" y="2302"/>
                  </a:cubicBezTo>
                  <a:cubicBezTo>
                    <a:pt x="113825" y="2218"/>
                    <a:pt x="113720" y="2113"/>
                    <a:pt x="113720" y="2009"/>
                  </a:cubicBezTo>
                  <a:cubicBezTo>
                    <a:pt x="113636" y="1423"/>
                    <a:pt x="113574" y="816"/>
                    <a:pt x="114034" y="293"/>
                  </a:cubicBezTo>
                  <a:cubicBezTo>
                    <a:pt x="114138" y="188"/>
                    <a:pt x="114243" y="63"/>
                    <a:pt x="114410" y="63"/>
                  </a:cubicBezTo>
                  <a:cubicBezTo>
                    <a:pt x="114787" y="63"/>
                    <a:pt x="115185" y="0"/>
                    <a:pt x="115582" y="168"/>
                  </a:cubicBezTo>
                  <a:cubicBezTo>
                    <a:pt x="115938" y="314"/>
                    <a:pt x="116335" y="377"/>
                    <a:pt x="116670" y="628"/>
                  </a:cubicBezTo>
                  <a:cubicBezTo>
                    <a:pt x="116859" y="753"/>
                    <a:pt x="117047" y="921"/>
                    <a:pt x="117193" y="1046"/>
                  </a:cubicBezTo>
                  <a:cubicBezTo>
                    <a:pt x="117298" y="1151"/>
                    <a:pt x="117403" y="1276"/>
                    <a:pt x="117549" y="1360"/>
                  </a:cubicBezTo>
                  <a:cubicBezTo>
                    <a:pt x="117988" y="1590"/>
                    <a:pt x="118239" y="1988"/>
                    <a:pt x="118491" y="2406"/>
                  </a:cubicBezTo>
                  <a:cubicBezTo>
                    <a:pt x="118511" y="2469"/>
                    <a:pt x="118553" y="2490"/>
                    <a:pt x="118595" y="2532"/>
                  </a:cubicBezTo>
                  <a:cubicBezTo>
                    <a:pt x="118616" y="2511"/>
                    <a:pt x="118658" y="2511"/>
                    <a:pt x="118700" y="2490"/>
                  </a:cubicBezTo>
                  <a:cubicBezTo>
                    <a:pt x="118951" y="2051"/>
                    <a:pt x="119348" y="1758"/>
                    <a:pt x="119704" y="1444"/>
                  </a:cubicBezTo>
                  <a:cubicBezTo>
                    <a:pt x="119955" y="1235"/>
                    <a:pt x="120206" y="1109"/>
                    <a:pt x="120499" y="1004"/>
                  </a:cubicBezTo>
                  <a:cubicBezTo>
                    <a:pt x="120939" y="837"/>
                    <a:pt x="121420" y="732"/>
                    <a:pt x="121880" y="649"/>
                  </a:cubicBezTo>
                  <a:cubicBezTo>
                    <a:pt x="122466" y="544"/>
                    <a:pt x="122885" y="837"/>
                    <a:pt x="123261" y="1151"/>
                  </a:cubicBezTo>
                  <a:cubicBezTo>
                    <a:pt x="123366" y="1235"/>
                    <a:pt x="123429" y="1381"/>
                    <a:pt x="123449" y="1486"/>
                  </a:cubicBezTo>
                  <a:cubicBezTo>
                    <a:pt x="123470" y="1758"/>
                    <a:pt x="123470" y="2009"/>
                    <a:pt x="123449" y="2281"/>
                  </a:cubicBezTo>
                  <a:cubicBezTo>
                    <a:pt x="123408" y="2616"/>
                    <a:pt x="123240" y="2929"/>
                    <a:pt x="122947" y="3139"/>
                  </a:cubicBezTo>
                  <a:cubicBezTo>
                    <a:pt x="122675" y="3369"/>
                    <a:pt x="122382" y="3620"/>
                    <a:pt x="122089" y="3871"/>
                  </a:cubicBezTo>
                  <a:cubicBezTo>
                    <a:pt x="122110" y="4038"/>
                    <a:pt x="122215" y="3997"/>
                    <a:pt x="122299" y="3997"/>
                  </a:cubicBezTo>
                  <a:cubicBezTo>
                    <a:pt x="122717" y="3976"/>
                    <a:pt x="123094" y="4101"/>
                    <a:pt x="123449" y="4289"/>
                  </a:cubicBezTo>
                  <a:cubicBezTo>
                    <a:pt x="124245" y="4687"/>
                    <a:pt x="124977" y="5189"/>
                    <a:pt x="125626" y="5733"/>
                  </a:cubicBezTo>
                  <a:cubicBezTo>
                    <a:pt x="125960" y="6026"/>
                    <a:pt x="126232" y="6403"/>
                    <a:pt x="126504" y="6758"/>
                  </a:cubicBezTo>
                  <a:cubicBezTo>
                    <a:pt x="126546" y="6779"/>
                    <a:pt x="126567" y="6821"/>
                    <a:pt x="126567" y="6863"/>
                  </a:cubicBezTo>
                  <a:cubicBezTo>
                    <a:pt x="126588" y="7240"/>
                    <a:pt x="126860" y="7512"/>
                    <a:pt x="127069" y="7805"/>
                  </a:cubicBezTo>
                  <a:cubicBezTo>
                    <a:pt x="127843" y="8851"/>
                    <a:pt x="128241" y="10043"/>
                    <a:pt x="128262" y="11362"/>
                  </a:cubicBezTo>
                  <a:cubicBezTo>
                    <a:pt x="128262" y="11466"/>
                    <a:pt x="128262" y="11529"/>
                    <a:pt x="128283" y="11634"/>
                  </a:cubicBezTo>
                  <a:cubicBezTo>
                    <a:pt x="128450" y="11801"/>
                    <a:pt x="128639" y="11696"/>
                    <a:pt x="128785" y="11696"/>
                  </a:cubicBezTo>
                  <a:cubicBezTo>
                    <a:pt x="129371" y="11634"/>
                    <a:pt x="129852" y="11822"/>
                    <a:pt x="130375" y="12031"/>
                  </a:cubicBezTo>
                  <a:cubicBezTo>
                    <a:pt x="130543" y="12094"/>
                    <a:pt x="130626" y="12199"/>
                    <a:pt x="130689" y="12345"/>
                  </a:cubicBezTo>
                  <a:cubicBezTo>
                    <a:pt x="130961" y="12952"/>
                    <a:pt x="131191" y="13600"/>
                    <a:pt x="131212" y="14249"/>
                  </a:cubicBezTo>
                  <a:cubicBezTo>
                    <a:pt x="131275" y="15065"/>
                    <a:pt x="131066" y="15818"/>
                    <a:pt x="130459" y="16425"/>
                  </a:cubicBezTo>
                  <a:cubicBezTo>
                    <a:pt x="130229" y="16655"/>
                    <a:pt x="129957" y="16906"/>
                    <a:pt x="129706" y="17116"/>
                  </a:cubicBezTo>
                  <a:cubicBezTo>
                    <a:pt x="129183" y="17492"/>
                    <a:pt x="128597" y="17702"/>
                    <a:pt x="127948" y="17534"/>
                  </a:cubicBezTo>
                  <a:lnTo>
                    <a:pt x="127760" y="17534"/>
                  </a:lnTo>
                  <a:cubicBezTo>
                    <a:pt x="127760" y="17660"/>
                    <a:pt x="127739" y="17764"/>
                    <a:pt x="127739" y="17869"/>
                  </a:cubicBezTo>
                  <a:cubicBezTo>
                    <a:pt x="127739" y="18183"/>
                    <a:pt x="127718" y="18476"/>
                    <a:pt x="127739" y="18790"/>
                  </a:cubicBezTo>
                  <a:cubicBezTo>
                    <a:pt x="127822" y="20150"/>
                    <a:pt x="127613" y="21468"/>
                    <a:pt x="127425" y="22807"/>
                  </a:cubicBezTo>
                  <a:cubicBezTo>
                    <a:pt x="127404" y="23016"/>
                    <a:pt x="127320" y="23246"/>
                    <a:pt x="127237" y="23456"/>
                  </a:cubicBezTo>
                  <a:cubicBezTo>
                    <a:pt x="126923" y="24167"/>
                    <a:pt x="126609" y="24878"/>
                    <a:pt x="126295" y="25611"/>
                  </a:cubicBezTo>
                  <a:cubicBezTo>
                    <a:pt x="126190" y="25862"/>
                    <a:pt x="126023" y="26113"/>
                    <a:pt x="125835" y="26322"/>
                  </a:cubicBezTo>
                  <a:cubicBezTo>
                    <a:pt x="125312" y="26845"/>
                    <a:pt x="124830" y="27389"/>
                    <a:pt x="124307" y="27933"/>
                  </a:cubicBezTo>
                  <a:cubicBezTo>
                    <a:pt x="124140" y="28142"/>
                    <a:pt x="123931" y="28352"/>
                    <a:pt x="123742" y="28561"/>
                  </a:cubicBezTo>
                  <a:cubicBezTo>
                    <a:pt x="123742" y="28749"/>
                    <a:pt x="123889" y="28833"/>
                    <a:pt x="123973" y="28937"/>
                  </a:cubicBezTo>
                  <a:cubicBezTo>
                    <a:pt x="124077" y="29063"/>
                    <a:pt x="124182" y="29168"/>
                    <a:pt x="124286" y="29251"/>
                  </a:cubicBezTo>
                  <a:cubicBezTo>
                    <a:pt x="124600" y="29482"/>
                    <a:pt x="124830" y="29774"/>
                    <a:pt x="125081" y="30046"/>
                  </a:cubicBezTo>
                  <a:cubicBezTo>
                    <a:pt x="125333" y="30402"/>
                    <a:pt x="125626" y="30737"/>
                    <a:pt x="125918" y="31072"/>
                  </a:cubicBezTo>
                  <a:cubicBezTo>
                    <a:pt x="126128" y="31344"/>
                    <a:pt x="126337" y="31595"/>
                    <a:pt x="126483" y="31930"/>
                  </a:cubicBezTo>
                  <a:cubicBezTo>
                    <a:pt x="126567" y="32118"/>
                    <a:pt x="126693" y="32243"/>
                    <a:pt x="126797" y="32411"/>
                  </a:cubicBezTo>
                  <a:lnTo>
                    <a:pt x="127592" y="33583"/>
                  </a:lnTo>
                  <a:cubicBezTo>
                    <a:pt x="127634" y="33645"/>
                    <a:pt x="127655" y="33708"/>
                    <a:pt x="127697" y="33771"/>
                  </a:cubicBezTo>
                  <a:cubicBezTo>
                    <a:pt x="127864" y="34315"/>
                    <a:pt x="128053" y="34859"/>
                    <a:pt x="128262" y="35445"/>
                  </a:cubicBezTo>
                  <a:cubicBezTo>
                    <a:pt x="128262" y="35466"/>
                    <a:pt x="128262" y="35528"/>
                    <a:pt x="128283" y="35549"/>
                  </a:cubicBezTo>
                  <a:cubicBezTo>
                    <a:pt x="128492" y="35884"/>
                    <a:pt x="128534" y="36303"/>
                    <a:pt x="128576" y="36721"/>
                  </a:cubicBezTo>
                  <a:cubicBezTo>
                    <a:pt x="128806" y="36637"/>
                    <a:pt x="128973" y="36512"/>
                    <a:pt x="129120" y="36386"/>
                  </a:cubicBezTo>
                  <a:cubicBezTo>
                    <a:pt x="129517" y="35968"/>
                    <a:pt x="129957" y="35633"/>
                    <a:pt x="130459" y="35340"/>
                  </a:cubicBezTo>
                  <a:cubicBezTo>
                    <a:pt x="130626" y="35236"/>
                    <a:pt x="130773" y="35131"/>
                    <a:pt x="130940" y="35005"/>
                  </a:cubicBezTo>
                  <a:cubicBezTo>
                    <a:pt x="131317" y="34650"/>
                    <a:pt x="131798" y="34419"/>
                    <a:pt x="132258" y="34273"/>
                  </a:cubicBezTo>
                  <a:cubicBezTo>
                    <a:pt x="132740" y="34106"/>
                    <a:pt x="133200" y="34106"/>
                    <a:pt x="133723" y="34189"/>
                  </a:cubicBezTo>
                  <a:cubicBezTo>
                    <a:pt x="134455" y="34315"/>
                    <a:pt x="135062" y="34691"/>
                    <a:pt x="135753" y="34963"/>
                  </a:cubicBezTo>
                  <a:cubicBezTo>
                    <a:pt x="135878" y="35026"/>
                    <a:pt x="135962" y="35131"/>
                    <a:pt x="136066" y="35215"/>
                  </a:cubicBezTo>
                  <a:cubicBezTo>
                    <a:pt x="136297" y="35424"/>
                    <a:pt x="136548" y="35633"/>
                    <a:pt x="136903" y="35675"/>
                  </a:cubicBezTo>
                  <a:cubicBezTo>
                    <a:pt x="137029" y="35696"/>
                    <a:pt x="137133" y="35800"/>
                    <a:pt x="137154" y="35947"/>
                  </a:cubicBezTo>
                  <a:cubicBezTo>
                    <a:pt x="137343" y="36491"/>
                    <a:pt x="137698" y="36888"/>
                    <a:pt x="138075" y="37307"/>
                  </a:cubicBezTo>
                  <a:cubicBezTo>
                    <a:pt x="138305" y="37579"/>
                    <a:pt x="138514" y="37935"/>
                    <a:pt x="138724" y="38249"/>
                  </a:cubicBezTo>
                  <a:cubicBezTo>
                    <a:pt x="139058" y="38793"/>
                    <a:pt x="139435" y="39316"/>
                    <a:pt x="139644" y="39943"/>
                  </a:cubicBezTo>
                  <a:cubicBezTo>
                    <a:pt x="139665" y="39985"/>
                    <a:pt x="139665" y="40048"/>
                    <a:pt x="139728" y="40090"/>
                  </a:cubicBezTo>
                  <a:cubicBezTo>
                    <a:pt x="140146" y="40676"/>
                    <a:pt x="140272" y="41345"/>
                    <a:pt x="140502" y="41973"/>
                  </a:cubicBezTo>
                  <a:cubicBezTo>
                    <a:pt x="140523" y="42057"/>
                    <a:pt x="140586" y="42161"/>
                    <a:pt x="140565" y="42266"/>
                  </a:cubicBezTo>
                  <a:cubicBezTo>
                    <a:pt x="140523" y="42559"/>
                    <a:pt x="140628" y="42810"/>
                    <a:pt x="140732" y="43103"/>
                  </a:cubicBezTo>
                  <a:cubicBezTo>
                    <a:pt x="140879" y="43479"/>
                    <a:pt x="140983" y="43835"/>
                    <a:pt x="140921" y="44212"/>
                  </a:cubicBezTo>
                  <a:cubicBezTo>
                    <a:pt x="140921" y="44275"/>
                    <a:pt x="140921" y="44358"/>
                    <a:pt x="140942" y="44442"/>
                  </a:cubicBezTo>
                  <a:cubicBezTo>
                    <a:pt x="141109" y="45049"/>
                    <a:pt x="141109" y="45635"/>
                    <a:pt x="141109" y="46241"/>
                  </a:cubicBezTo>
                  <a:cubicBezTo>
                    <a:pt x="141109" y="47476"/>
                    <a:pt x="141088" y="48710"/>
                    <a:pt x="141109" y="49966"/>
                  </a:cubicBezTo>
                  <a:cubicBezTo>
                    <a:pt x="141109" y="50447"/>
                    <a:pt x="140983" y="50907"/>
                    <a:pt x="140795" y="51326"/>
                  </a:cubicBezTo>
                  <a:cubicBezTo>
                    <a:pt x="140607" y="51744"/>
                    <a:pt x="140419" y="52163"/>
                    <a:pt x="140000" y="52393"/>
                  </a:cubicBezTo>
                  <a:cubicBezTo>
                    <a:pt x="139854" y="52477"/>
                    <a:pt x="139791" y="52707"/>
                    <a:pt x="139644" y="52811"/>
                  </a:cubicBezTo>
                  <a:cubicBezTo>
                    <a:pt x="139372" y="53021"/>
                    <a:pt x="139058" y="53167"/>
                    <a:pt x="138786" y="53355"/>
                  </a:cubicBezTo>
                  <a:cubicBezTo>
                    <a:pt x="138745" y="53355"/>
                    <a:pt x="138745" y="53376"/>
                    <a:pt x="138724" y="53376"/>
                  </a:cubicBezTo>
                  <a:cubicBezTo>
                    <a:pt x="138535" y="53523"/>
                    <a:pt x="138389" y="53669"/>
                    <a:pt x="138180" y="53753"/>
                  </a:cubicBezTo>
                  <a:cubicBezTo>
                    <a:pt x="137970" y="53795"/>
                    <a:pt x="137782" y="53837"/>
                    <a:pt x="137594" y="53962"/>
                  </a:cubicBezTo>
                  <a:cubicBezTo>
                    <a:pt x="137573" y="53983"/>
                    <a:pt x="137531" y="54004"/>
                    <a:pt x="137489" y="53983"/>
                  </a:cubicBezTo>
                  <a:cubicBezTo>
                    <a:pt x="137071" y="53962"/>
                    <a:pt x="136715" y="54150"/>
                    <a:pt x="136338" y="54297"/>
                  </a:cubicBezTo>
                  <a:cubicBezTo>
                    <a:pt x="135878" y="54485"/>
                    <a:pt x="135376" y="54569"/>
                    <a:pt x="134874" y="54715"/>
                  </a:cubicBezTo>
                  <a:cubicBezTo>
                    <a:pt x="134434" y="54841"/>
                    <a:pt x="133995" y="55050"/>
                    <a:pt x="133556" y="55155"/>
                  </a:cubicBezTo>
                  <a:cubicBezTo>
                    <a:pt x="133388" y="55218"/>
                    <a:pt x="133242" y="55301"/>
                    <a:pt x="133074" y="55364"/>
                  </a:cubicBezTo>
                  <a:cubicBezTo>
                    <a:pt x="132760" y="55531"/>
                    <a:pt x="132426" y="55678"/>
                    <a:pt x="132049" y="55741"/>
                  </a:cubicBezTo>
                  <a:cubicBezTo>
                    <a:pt x="131944" y="55741"/>
                    <a:pt x="131840" y="55824"/>
                    <a:pt x="131735" y="55845"/>
                  </a:cubicBezTo>
                  <a:cubicBezTo>
                    <a:pt x="131212" y="55971"/>
                    <a:pt x="130668" y="56096"/>
                    <a:pt x="130208" y="56389"/>
                  </a:cubicBezTo>
                  <a:cubicBezTo>
                    <a:pt x="129810" y="56389"/>
                    <a:pt x="129517" y="56599"/>
                    <a:pt x="129183" y="56724"/>
                  </a:cubicBezTo>
                  <a:cubicBezTo>
                    <a:pt x="129099" y="56766"/>
                    <a:pt x="128994" y="56829"/>
                    <a:pt x="128911" y="56829"/>
                  </a:cubicBezTo>
                  <a:cubicBezTo>
                    <a:pt x="128450" y="56871"/>
                    <a:pt x="128011" y="57122"/>
                    <a:pt x="127530" y="57184"/>
                  </a:cubicBezTo>
                  <a:cubicBezTo>
                    <a:pt x="127425" y="57184"/>
                    <a:pt x="127341" y="57226"/>
                    <a:pt x="127278" y="57247"/>
                  </a:cubicBezTo>
                  <a:cubicBezTo>
                    <a:pt x="127027" y="57394"/>
                    <a:pt x="126776" y="57415"/>
                    <a:pt x="126504" y="57435"/>
                  </a:cubicBezTo>
                  <a:cubicBezTo>
                    <a:pt x="125835" y="57498"/>
                    <a:pt x="125144" y="57561"/>
                    <a:pt x="124475" y="57624"/>
                  </a:cubicBezTo>
                  <a:cubicBezTo>
                    <a:pt x="124098" y="57645"/>
                    <a:pt x="123721" y="57707"/>
                    <a:pt x="123345" y="57603"/>
                  </a:cubicBezTo>
                  <a:cubicBezTo>
                    <a:pt x="123052" y="57498"/>
                    <a:pt x="122738" y="57624"/>
                    <a:pt x="122424" y="57645"/>
                  </a:cubicBezTo>
                  <a:cubicBezTo>
                    <a:pt x="122424" y="57812"/>
                    <a:pt x="122424" y="57917"/>
                    <a:pt x="122466" y="58021"/>
                  </a:cubicBezTo>
                  <a:cubicBezTo>
                    <a:pt x="122487" y="58168"/>
                    <a:pt x="122508" y="58356"/>
                    <a:pt x="122592" y="58503"/>
                  </a:cubicBezTo>
                  <a:cubicBezTo>
                    <a:pt x="122801" y="58984"/>
                    <a:pt x="122738" y="59486"/>
                    <a:pt x="122885" y="59946"/>
                  </a:cubicBezTo>
                  <a:cubicBezTo>
                    <a:pt x="122947" y="60239"/>
                    <a:pt x="122926" y="60553"/>
                    <a:pt x="123010" y="60846"/>
                  </a:cubicBezTo>
                  <a:cubicBezTo>
                    <a:pt x="123094" y="61264"/>
                    <a:pt x="123115" y="61704"/>
                    <a:pt x="123345" y="62101"/>
                  </a:cubicBezTo>
                  <a:cubicBezTo>
                    <a:pt x="123429" y="62792"/>
                    <a:pt x="123575" y="63482"/>
                    <a:pt x="123157" y="64131"/>
                  </a:cubicBezTo>
                  <a:cubicBezTo>
                    <a:pt x="123115" y="64215"/>
                    <a:pt x="123052" y="64298"/>
                    <a:pt x="123031" y="64403"/>
                  </a:cubicBezTo>
                  <a:cubicBezTo>
                    <a:pt x="122592" y="65261"/>
                    <a:pt x="121838" y="65700"/>
                    <a:pt x="120939" y="65930"/>
                  </a:cubicBezTo>
                  <a:cubicBezTo>
                    <a:pt x="120792" y="65972"/>
                    <a:pt x="120646" y="65972"/>
                    <a:pt x="120499" y="65993"/>
                  </a:cubicBezTo>
                  <a:cubicBezTo>
                    <a:pt x="120185" y="65993"/>
                    <a:pt x="119851" y="65972"/>
                    <a:pt x="119537" y="65993"/>
                  </a:cubicBezTo>
                  <a:cubicBezTo>
                    <a:pt x="119055" y="66035"/>
                    <a:pt x="118637" y="65889"/>
                    <a:pt x="118198" y="65784"/>
                  </a:cubicBezTo>
                  <a:cubicBezTo>
                    <a:pt x="117884" y="65700"/>
                    <a:pt x="117716" y="65470"/>
                    <a:pt x="117695" y="65156"/>
                  </a:cubicBezTo>
                  <a:cubicBezTo>
                    <a:pt x="117695" y="64968"/>
                    <a:pt x="117675" y="64759"/>
                    <a:pt x="117758" y="64612"/>
                  </a:cubicBezTo>
                  <a:cubicBezTo>
                    <a:pt x="117967" y="64110"/>
                    <a:pt x="118198" y="63671"/>
                    <a:pt x="118721" y="63378"/>
                  </a:cubicBezTo>
                  <a:cubicBezTo>
                    <a:pt x="118972" y="63252"/>
                    <a:pt x="119181" y="63064"/>
                    <a:pt x="119390" y="62876"/>
                  </a:cubicBezTo>
                  <a:cubicBezTo>
                    <a:pt x="119704" y="62625"/>
                    <a:pt x="120018" y="62373"/>
                    <a:pt x="120395" y="62248"/>
                  </a:cubicBezTo>
                  <a:cubicBezTo>
                    <a:pt x="120520" y="62206"/>
                    <a:pt x="120688" y="62122"/>
                    <a:pt x="120792" y="62018"/>
                  </a:cubicBezTo>
                  <a:cubicBezTo>
                    <a:pt x="121001" y="61829"/>
                    <a:pt x="121211" y="61788"/>
                    <a:pt x="121462" y="61808"/>
                  </a:cubicBezTo>
                  <a:cubicBezTo>
                    <a:pt x="121734" y="61829"/>
                    <a:pt x="121985" y="61850"/>
                    <a:pt x="122278" y="61892"/>
                  </a:cubicBezTo>
                  <a:cubicBezTo>
                    <a:pt x="122299" y="61641"/>
                    <a:pt x="122299" y="61432"/>
                    <a:pt x="122257" y="61223"/>
                  </a:cubicBezTo>
                  <a:cubicBezTo>
                    <a:pt x="122173" y="60888"/>
                    <a:pt x="122152" y="60553"/>
                    <a:pt x="122089" y="60218"/>
                  </a:cubicBezTo>
                  <a:cubicBezTo>
                    <a:pt x="122006" y="59591"/>
                    <a:pt x="121880" y="58984"/>
                    <a:pt x="121734" y="58377"/>
                  </a:cubicBezTo>
                  <a:cubicBezTo>
                    <a:pt x="121650" y="58084"/>
                    <a:pt x="121650" y="57770"/>
                    <a:pt x="121587" y="57456"/>
                  </a:cubicBezTo>
                  <a:cubicBezTo>
                    <a:pt x="121357" y="57331"/>
                    <a:pt x="121127" y="57205"/>
                    <a:pt x="120834" y="57205"/>
                  </a:cubicBezTo>
                  <a:cubicBezTo>
                    <a:pt x="120541" y="57205"/>
                    <a:pt x="120290" y="57080"/>
                    <a:pt x="120018" y="56975"/>
                  </a:cubicBezTo>
                  <a:cubicBezTo>
                    <a:pt x="119767" y="56871"/>
                    <a:pt x="119474" y="56724"/>
                    <a:pt x="119181" y="56599"/>
                  </a:cubicBezTo>
                  <a:cubicBezTo>
                    <a:pt x="119139" y="56808"/>
                    <a:pt x="119055" y="56996"/>
                    <a:pt x="119014" y="57205"/>
                  </a:cubicBezTo>
                  <a:lnTo>
                    <a:pt x="118846" y="57749"/>
                  </a:lnTo>
                  <a:cubicBezTo>
                    <a:pt x="118700" y="58251"/>
                    <a:pt x="118511" y="58712"/>
                    <a:pt x="118177" y="59109"/>
                  </a:cubicBezTo>
                  <a:cubicBezTo>
                    <a:pt x="117988" y="59319"/>
                    <a:pt x="117779" y="59444"/>
                    <a:pt x="117486" y="59444"/>
                  </a:cubicBezTo>
                  <a:lnTo>
                    <a:pt x="117382" y="59444"/>
                  </a:lnTo>
                  <a:lnTo>
                    <a:pt x="115101" y="59381"/>
                  </a:lnTo>
                  <a:cubicBezTo>
                    <a:pt x="115038" y="59381"/>
                    <a:pt x="114954" y="59340"/>
                    <a:pt x="114871" y="59340"/>
                  </a:cubicBezTo>
                  <a:cubicBezTo>
                    <a:pt x="114201" y="59381"/>
                    <a:pt x="113574" y="59193"/>
                    <a:pt x="112946" y="58984"/>
                  </a:cubicBezTo>
                  <a:cubicBezTo>
                    <a:pt x="112883" y="58963"/>
                    <a:pt x="112841" y="58984"/>
                    <a:pt x="112737" y="58963"/>
                  </a:cubicBezTo>
                  <a:cubicBezTo>
                    <a:pt x="112527" y="59298"/>
                    <a:pt x="112255" y="59632"/>
                    <a:pt x="112360" y="60072"/>
                  </a:cubicBezTo>
                  <a:cubicBezTo>
                    <a:pt x="112381" y="60156"/>
                    <a:pt x="112360" y="60239"/>
                    <a:pt x="112339" y="60323"/>
                  </a:cubicBezTo>
                  <a:cubicBezTo>
                    <a:pt x="112234" y="60679"/>
                    <a:pt x="112276" y="61076"/>
                    <a:pt x="112318" y="61432"/>
                  </a:cubicBezTo>
                  <a:cubicBezTo>
                    <a:pt x="112339" y="61955"/>
                    <a:pt x="112485" y="62436"/>
                    <a:pt x="112653" y="62938"/>
                  </a:cubicBezTo>
                  <a:cubicBezTo>
                    <a:pt x="112862" y="63503"/>
                    <a:pt x="113071" y="64110"/>
                    <a:pt x="113281" y="64738"/>
                  </a:cubicBezTo>
                  <a:cubicBezTo>
                    <a:pt x="113469" y="64821"/>
                    <a:pt x="113699" y="64842"/>
                    <a:pt x="113804" y="65094"/>
                  </a:cubicBezTo>
                  <a:cubicBezTo>
                    <a:pt x="113887" y="65386"/>
                    <a:pt x="113929" y="65658"/>
                    <a:pt x="113804" y="65930"/>
                  </a:cubicBezTo>
                  <a:cubicBezTo>
                    <a:pt x="113427" y="66767"/>
                    <a:pt x="112988" y="67500"/>
                    <a:pt x="112255" y="68065"/>
                  </a:cubicBezTo>
                  <a:cubicBezTo>
                    <a:pt x="111795" y="68420"/>
                    <a:pt x="111272" y="68692"/>
                    <a:pt x="110770" y="68964"/>
                  </a:cubicBezTo>
                  <a:cubicBezTo>
                    <a:pt x="110330" y="69236"/>
                    <a:pt x="109828" y="69236"/>
                    <a:pt x="109326" y="69174"/>
                  </a:cubicBezTo>
                  <a:cubicBezTo>
                    <a:pt x="109117" y="69153"/>
                    <a:pt x="108908" y="69111"/>
                    <a:pt x="108719" y="69006"/>
                  </a:cubicBezTo>
                  <a:cubicBezTo>
                    <a:pt x="108259" y="68755"/>
                    <a:pt x="108071" y="68337"/>
                    <a:pt x="108154" y="67814"/>
                  </a:cubicBezTo>
                  <a:cubicBezTo>
                    <a:pt x="108175" y="67604"/>
                    <a:pt x="108238" y="67437"/>
                    <a:pt x="108301" y="67228"/>
                  </a:cubicBezTo>
                  <a:cubicBezTo>
                    <a:pt x="108343" y="67165"/>
                    <a:pt x="108364" y="67081"/>
                    <a:pt x="108384" y="67060"/>
                  </a:cubicBezTo>
                  <a:cubicBezTo>
                    <a:pt x="108656" y="66872"/>
                    <a:pt x="108761" y="66600"/>
                    <a:pt x="108928" y="66349"/>
                  </a:cubicBezTo>
                  <a:cubicBezTo>
                    <a:pt x="109326" y="65805"/>
                    <a:pt x="109849" y="65449"/>
                    <a:pt x="110393" y="65094"/>
                  </a:cubicBezTo>
                  <a:cubicBezTo>
                    <a:pt x="110749" y="64863"/>
                    <a:pt x="111125" y="64821"/>
                    <a:pt x="111544" y="64780"/>
                  </a:cubicBezTo>
                  <a:cubicBezTo>
                    <a:pt x="111816" y="64780"/>
                    <a:pt x="112067" y="64759"/>
                    <a:pt x="112381" y="64759"/>
                  </a:cubicBezTo>
                  <a:cubicBezTo>
                    <a:pt x="112360" y="64633"/>
                    <a:pt x="112360" y="64508"/>
                    <a:pt x="112339" y="64424"/>
                  </a:cubicBezTo>
                  <a:cubicBezTo>
                    <a:pt x="112151" y="63838"/>
                    <a:pt x="111921" y="63273"/>
                    <a:pt x="111753" y="62687"/>
                  </a:cubicBezTo>
                  <a:cubicBezTo>
                    <a:pt x="111523" y="61913"/>
                    <a:pt x="111439" y="61097"/>
                    <a:pt x="111544" y="60281"/>
                  </a:cubicBezTo>
                  <a:cubicBezTo>
                    <a:pt x="111544" y="60176"/>
                    <a:pt x="111607" y="60114"/>
                    <a:pt x="111586" y="60009"/>
                  </a:cubicBezTo>
                  <a:cubicBezTo>
                    <a:pt x="111523" y="59612"/>
                    <a:pt x="111628" y="59235"/>
                    <a:pt x="111900" y="58921"/>
                  </a:cubicBezTo>
                  <a:cubicBezTo>
                    <a:pt x="111941" y="58879"/>
                    <a:pt x="111941" y="58795"/>
                    <a:pt x="112004" y="58691"/>
                  </a:cubicBezTo>
                  <a:cubicBezTo>
                    <a:pt x="111753" y="58607"/>
                    <a:pt x="111544" y="58565"/>
                    <a:pt x="111335" y="58482"/>
                  </a:cubicBezTo>
                  <a:cubicBezTo>
                    <a:pt x="111125" y="58398"/>
                    <a:pt x="110958" y="58335"/>
                    <a:pt x="110770" y="58272"/>
                  </a:cubicBezTo>
                  <a:cubicBezTo>
                    <a:pt x="110644" y="58251"/>
                    <a:pt x="110498" y="58251"/>
                    <a:pt x="110372" y="58272"/>
                  </a:cubicBezTo>
                  <a:cubicBezTo>
                    <a:pt x="109849" y="58335"/>
                    <a:pt x="109326" y="58377"/>
                    <a:pt x="108782" y="58440"/>
                  </a:cubicBezTo>
                  <a:cubicBezTo>
                    <a:pt x="108447" y="58482"/>
                    <a:pt x="108092" y="58503"/>
                    <a:pt x="107778" y="58649"/>
                  </a:cubicBezTo>
                  <a:cubicBezTo>
                    <a:pt x="107568" y="58712"/>
                    <a:pt x="107296" y="58712"/>
                    <a:pt x="107045" y="58754"/>
                  </a:cubicBezTo>
                  <a:cubicBezTo>
                    <a:pt x="106711" y="58775"/>
                    <a:pt x="106376" y="58816"/>
                    <a:pt x="106062" y="58963"/>
                  </a:cubicBezTo>
                  <a:cubicBezTo>
                    <a:pt x="105790" y="59068"/>
                    <a:pt x="105518" y="59068"/>
                    <a:pt x="105225" y="59088"/>
                  </a:cubicBezTo>
                  <a:cubicBezTo>
                    <a:pt x="104807" y="59130"/>
                    <a:pt x="104388" y="59088"/>
                    <a:pt x="104011" y="59319"/>
                  </a:cubicBezTo>
                  <a:cubicBezTo>
                    <a:pt x="103990" y="59340"/>
                    <a:pt x="103949" y="59340"/>
                    <a:pt x="103907" y="59340"/>
                  </a:cubicBezTo>
                  <a:cubicBezTo>
                    <a:pt x="103070" y="59402"/>
                    <a:pt x="102275" y="59632"/>
                    <a:pt x="101459" y="59758"/>
                  </a:cubicBezTo>
                  <a:cubicBezTo>
                    <a:pt x="100203" y="59946"/>
                    <a:pt x="98948" y="60135"/>
                    <a:pt x="97692" y="60365"/>
                  </a:cubicBezTo>
                  <a:cubicBezTo>
                    <a:pt x="96730" y="60553"/>
                    <a:pt x="95788" y="60846"/>
                    <a:pt x="94805" y="61076"/>
                  </a:cubicBezTo>
                  <a:cubicBezTo>
                    <a:pt x="93236" y="61474"/>
                    <a:pt x="91708" y="61850"/>
                    <a:pt x="90097" y="62122"/>
                  </a:cubicBezTo>
                  <a:cubicBezTo>
                    <a:pt x="89093" y="62269"/>
                    <a:pt x="88047" y="62457"/>
                    <a:pt x="86959" y="62645"/>
                  </a:cubicBezTo>
                  <a:cubicBezTo>
                    <a:pt x="87021" y="62792"/>
                    <a:pt x="87063" y="62959"/>
                    <a:pt x="87126" y="63085"/>
                  </a:cubicBezTo>
                  <a:cubicBezTo>
                    <a:pt x="88005" y="65135"/>
                    <a:pt x="88716" y="67228"/>
                    <a:pt x="89156" y="69425"/>
                  </a:cubicBezTo>
                  <a:cubicBezTo>
                    <a:pt x="89407" y="70513"/>
                    <a:pt x="89553" y="71622"/>
                    <a:pt x="89658" y="72731"/>
                  </a:cubicBezTo>
                  <a:cubicBezTo>
                    <a:pt x="89679" y="72982"/>
                    <a:pt x="89679" y="73233"/>
                    <a:pt x="89679" y="73463"/>
                  </a:cubicBezTo>
                  <a:cubicBezTo>
                    <a:pt x="89679" y="73735"/>
                    <a:pt x="89742" y="73986"/>
                    <a:pt x="89762" y="74258"/>
                  </a:cubicBezTo>
                  <a:cubicBezTo>
                    <a:pt x="89783" y="75032"/>
                    <a:pt x="90034" y="75806"/>
                    <a:pt x="90034" y="76560"/>
                  </a:cubicBezTo>
                  <a:cubicBezTo>
                    <a:pt x="90034" y="77418"/>
                    <a:pt x="90139" y="78254"/>
                    <a:pt x="90306" y="79091"/>
                  </a:cubicBezTo>
                  <a:cubicBezTo>
                    <a:pt x="90348" y="79217"/>
                    <a:pt x="90369" y="79363"/>
                    <a:pt x="90369" y="79489"/>
                  </a:cubicBezTo>
                  <a:cubicBezTo>
                    <a:pt x="90390" y="81791"/>
                    <a:pt x="90390" y="84092"/>
                    <a:pt x="90411" y="86373"/>
                  </a:cubicBezTo>
                  <a:cubicBezTo>
                    <a:pt x="90411" y="86540"/>
                    <a:pt x="90453" y="86749"/>
                    <a:pt x="90286" y="86896"/>
                  </a:cubicBezTo>
                  <a:cubicBezTo>
                    <a:pt x="90055" y="87105"/>
                    <a:pt x="89762" y="87314"/>
                    <a:pt x="89449" y="87314"/>
                  </a:cubicBezTo>
                  <a:cubicBezTo>
                    <a:pt x="88737" y="87356"/>
                    <a:pt x="88047" y="87356"/>
                    <a:pt x="87356" y="87377"/>
                  </a:cubicBezTo>
                  <a:cubicBezTo>
                    <a:pt x="87314" y="87377"/>
                    <a:pt x="87252" y="87377"/>
                    <a:pt x="87210" y="87356"/>
                  </a:cubicBezTo>
                  <a:cubicBezTo>
                    <a:pt x="86687" y="87168"/>
                    <a:pt x="86184" y="87273"/>
                    <a:pt x="85682" y="87440"/>
                  </a:cubicBezTo>
                  <a:cubicBezTo>
                    <a:pt x="85557" y="87461"/>
                    <a:pt x="85431" y="87482"/>
                    <a:pt x="85285" y="87482"/>
                  </a:cubicBezTo>
                  <a:lnTo>
                    <a:pt x="78464" y="87482"/>
                  </a:lnTo>
                  <a:cubicBezTo>
                    <a:pt x="78234" y="87482"/>
                    <a:pt x="78024" y="87482"/>
                    <a:pt x="77794" y="87377"/>
                  </a:cubicBezTo>
                  <a:cubicBezTo>
                    <a:pt x="77627" y="87314"/>
                    <a:pt x="77417" y="87314"/>
                    <a:pt x="77229" y="87314"/>
                  </a:cubicBezTo>
                  <a:lnTo>
                    <a:pt x="73651" y="87314"/>
                  </a:lnTo>
                  <a:cubicBezTo>
                    <a:pt x="73316" y="87314"/>
                    <a:pt x="72982" y="87335"/>
                    <a:pt x="72626" y="87210"/>
                  </a:cubicBezTo>
                  <a:cubicBezTo>
                    <a:pt x="72521" y="87147"/>
                    <a:pt x="72396" y="87168"/>
                    <a:pt x="72291" y="87147"/>
                  </a:cubicBezTo>
                  <a:cubicBezTo>
                    <a:pt x="71329" y="87126"/>
                    <a:pt x="70366" y="87063"/>
                    <a:pt x="69383" y="87063"/>
                  </a:cubicBezTo>
                  <a:cubicBezTo>
                    <a:pt x="69069" y="87063"/>
                    <a:pt x="68818" y="87001"/>
                    <a:pt x="68609" y="86833"/>
                  </a:cubicBezTo>
                  <a:cubicBezTo>
                    <a:pt x="68106" y="86436"/>
                    <a:pt x="67667" y="86017"/>
                    <a:pt x="67479" y="85368"/>
                  </a:cubicBezTo>
                  <a:cubicBezTo>
                    <a:pt x="67374" y="85013"/>
                    <a:pt x="67332" y="84657"/>
                    <a:pt x="67332" y="84301"/>
                  </a:cubicBezTo>
                  <a:lnTo>
                    <a:pt x="67332" y="83276"/>
                  </a:lnTo>
                  <a:cubicBezTo>
                    <a:pt x="67332" y="83025"/>
                    <a:pt x="67332" y="82774"/>
                    <a:pt x="67228" y="82544"/>
                  </a:cubicBezTo>
                  <a:cubicBezTo>
                    <a:pt x="67186" y="82523"/>
                    <a:pt x="67186" y="82460"/>
                    <a:pt x="67186" y="82439"/>
                  </a:cubicBezTo>
                  <a:cubicBezTo>
                    <a:pt x="67186" y="81916"/>
                    <a:pt x="67039" y="81393"/>
                    <a:pt x="67018" y="80870"/>
                  </a:cubicBezTo>
                  <a:cubicBezTo>
                    <a:pt x="67018" y="80033"/>
                    <a:pt x="67039" y="79196"/>
                    <a:pt x="67039" y="78359"/>
                  </a:cubicBezTo>
                  <a:cubicBezTo>
                    <a:pt x="67039" y="78045"/>
                    <a:pt x="67060" y="77710"/>
                    <a:pt x="67249" y="77501"/>
                  </a:cubicBezTo>
                  <a:cubicBezTo>
                    <a:pt x="67228" y="77104"/>
                    <a:pt x="67165" y="76769"/>
                    <a:pt x="67165" y="76434"/>
                  </a:cubicBezTo>
                  <a:cubicBezTo>
                    <a:pt x="67165" y="75765"/>
                    <a:pt x="67165" y="75095"/>
                    <a:pt x="67249" y="74446"/>
                  </a:cubicBezTo>
                  <a:cubicBezTo>
                    <a:pt x="67290" y="73923"/>
                    <a:pt x="67270" y="73358"/>
                    <a:pt x="67249" y="72835"/>
                  </a:cubicBezTo>
                  <a:cubicBezTo>
                    <a:pt x="67228" y="71643"/>
                    <a:pt x="67353" y="70471"/>
                    <a:pt x="67542" y="69257"/>
                  </a:cubicBezTo>
                  <a:cubicBezTo>
                    <a:pt x="67667" y="68420"/>
                    <a:pt x="67793" y="67604"/>
                    <a:pt x="67897" y="66767"/>
                  </a:cubicBezTo>
                  <a:cubicBezTo>
                    <a:pt x="67918" y="66663"/>
                    <a:pt x="67897" y="66558"/>
                    <a:pt x="67918" y="66412"/>
                  </a:cubicBezTo>
                  <a:cubicBezTo>
                    <a:pt x="67709" y="66328"/>
                    <a:pt x="67542" y="66391"/>
                    <a:pt x="67353" y="66433"/>
                  </a:cubicBezTo>
                  <a:cubicBezTo>
                    <a:pt x="65763" y="66746"/>
                    <a:pt x="64215" y="67123"/>
                    <a:pt x="62666" y="67583"/>
                  </a:cubicBezTo>
                  <a:cubicBezTo>
                    <a:pt x="60135" y="68379"/>
                    <a:pt x="57540" y="68923"/>
                    <a:pt x="54925" y="69467"/>
                  </a:cubicBezTo>
                  <a:cubicBezTo>
                    <a:pt x="53355" y="69801"/>
                    <a:pt x="51765" y="70011"/>
                    <a:pt x="50175" y="70283"/>
                  </a:cubicBezTo>
                  <a:cubicBezTo>
                    <a:pt x="49024" y="70471"/>
                    <a:pt x="47894" y="70638"/>
                    <a:pt x="46743" y="70847"/>
                  </a:cubicBezTo>
                  <a:cubicBezTo>
                    <a:pt x="46555" y="70889"/>
                    <a:pt x="46367" y="70952"/>
                    <a:pt x="46199" y="71015"/>
                  </a:cubicBezTo>
                  <a:cubicBezTo>
                    <a:pt x="46032" y="71057"/>
                    <a:pt x="45907" y="71120"/>
                    <a:pt x="45739" y="71120"/>
                  </a:cubicBezTo>
                  <a:cubicBezTo>
                    <a:pt x="45300" y="71057"/>
                    <a:pt x="44944" y="71224"/>
                    <a:pt x="44526" y="71350"/>
                  </a:cubicBezTo>
                  <a:cubicBezTo>
                    <a:pt x="44212" y="71433"/>
                    <a:pt x="43898" y="71517"/>
                    <a:pt x="43584" y="71538"/>
                  </a:cubicBezTo>
                  <a:cubicBezTo>
                    <a:pt x="43082" y="71622"/>
                    <a:pt x="42601" y="71768"/>
                    <a:pt x="42078" y="71936"/>
                  </a:cubicBezTo>
                  <a:cubicBezTo>
                    <a:pt x="42161" y="72166"/>
                    <a:pt x="42329" y="72270"/>
                    <a:pt x="42454" y="72396"/>
                  </a:cubicBezTo>
                  <a:cubicBezTo>
                    <a:pt x="42684" y="72605"/>
                    <a:pt x="42852" y="72835"/>
                    <a:pt x="42998" y="73128"/>
                  </a:cubicBezTo>
                  <a:cubicBezTo>
                    <a:pt x="43521" y="74049"/>
                    <a:pt x="43898" y="75011"/>
                    <a:pt x="44107" y="76037"/>
                  </a:cubicBezTo>
                  <a:cubicBezTo>
                    <a:pt x="44212" y="76560"/>
                    <a:pt x="44379" y="77062"/>
                    <a:pt x="44484" y="77585"/>
                  </a:cubicBezTo>
                  <a:cubicBezTo>
                    <a:pt x="44546" y="77794"/>
                    <a:pt x="44546" y="78024"/>
                    <a:pt x="44567" y="78254"/>
                  </a:cubicBezTo>
                  <a:cubicBezTo>
                    <a:pt x="44588" y="78422"/>
                    <a:pt x="44588" y="78589"/>
                    <a:pt x="44588" y="78778"/>
                  </a:cubicBezTo>
                  <a:cubicBezTo>
                    <a:pt x="44693" y="78778"/>
                    <a:pt x="44777" y="78798"/>
                    <a:pt x="44860" y="78798"/>
                  </a:cubicBezTo>
                  <a:cubicBezTo>
                    <a:pt x="45258" y="78736"/>
                    <a:pt x="45593" y="78861"/>
                    <a:pt x="45948" y="78987"/>
                  </a:cubicBezTo>
                  <a:cubicBezTo>
                    <a:pt x="46471" y="79196"/>
                    <a:pt x="46953" y="79426"/>
                    <a:pt x="47413" y="79740"/>
                  </a:cubicBezTo>
                  <a:cubicBezTo>
                    <a:pt x="48187" y="80242"/>
                    <a:pt x="48752" y="80891"/>
                    <a:pt x="49171" y="81707"/>
                  </a:cubicBezTo>
                  <a:cubicBezTo>
                    <a:pt x="49401" y="82146"/>
                    <a:pt x="49380" y="82627"/>
                    <a:pt x="49338" y="83088"/>
                  </a:cubicBezTo>
                  <a:cubicBezTo>
                    <a:pt x="49296" y="83255"/>
                    <a:pt x="49192" y="83360"/>
                    <a:pt x="49066" y="83444"/>
                  </a:cubicBezTo>
                  <a:cubicBezTo>
                    <a:pt x="48606" y="83674"/>
                    <a:pt x="48124" y="83904"/>
                    <a:pt x="47559" y="83820"/>
                  </a:cubicBezTo>
                  <a:cubicBezTo>
                    <a:pt x="47371" y="83799"/>
                    <a:pt x="47162" y="83862"/>
                    <a:pt x="46974" y="83820"/>
                  </a:cubicBezTo>
                  <a:cubicBezTo>
                    <a:pt x="46743" y="83799"/>
                    <a:pt x="46534" y="83757"/>
                    <a:pt x="46325" y="83695"/>
                  </a:cubicBezTo>
                  <a:cubicBezTo>
                    <a:pt x="46304" y="83695"/>
                    <a:pt x="46304" y="83674"/>
                    <a:pt x="46262" y="83674"/>
                  </a:cubicBezTo>
                  <a:cubicBezTo>
                    <a:pt x="45300" y="83276"/>
                    <a:pt x="45300" y="83276"/>
                    <a:pt x="44546" y="82523"/>
                  </a:cubicBezTo>
                  <a:lnTo>
                    <a:pt x="44149" y="82125"/>
                  </a:lnTo>
                  <a:cubicBezTo>
                    <a:pt x="43919" y="81895"/>
                    <a:pt x="43710" y="81665"/>
                    <a:pt x="43584" y="81351"/>
                  </a:cubicBezTo>
                  <a:cubicBezTo>
                    <a:pt x="43521" y="81205"/>
                    <a:pt x="43438" y="81100"/>
                    <a:pt x="43375" y="80995"/>
                  </a:cubicBezTo>
                  <a:cubicBezTo>
                    <a:pt x="43207" y="80828"/>
                    <a:pt x="43186" y="80577"/>
                    <a:pt x="43186" y="80347"/>
                  </a:cubicBezTo>
                  <a:cubicBezTo>
                    <a:pt x="43186" y="79949"/>
                    <a:pt x="43291" y="79594"/>
                    <a:pt x="43647" y="79384"/>
                  </a:cubicBezTo>
                  <a:cubicBezTo>
                    <a:pt x="43710" y="79363"/>
                    <a:pt x="43730" y="79301"/>
                    <a:pt x="43793" y="79259"/>
                  </a:cubicBezTo>
                  <a:cubicBezTo>
                    <a:pt x="43751" y="79091"/>
                    <a:pt x="43710" y="78945"/>
                    <a:pt x="43710" y="78757"/>
                  </a:cubicBezTo>
                  <a:cubicBezTo>
                    <a:pt x="43730" y="78213"/>
                    <a:pt x="43626" y="77710"/>
                    <a:pt x="43479" y="77187"/>
                  </a:cubicBezTo>
                  <a:cubicBezTo>
                    <a:pt x="43312" y="76664"/>
                    <a:pt x="43186" y="76120"/>
                    <a:pt x="43082" y="75597"/>
                  </a:cubicBezTo>
                  <a:cubicBezTo>
                    <a:pt x="42914" y="74760"/>
                    <a:pt x="42538" y="74028"/>
                    <a:pt x="42140" y="73296"/>
                  </a:cubicBezTo>
                  <a:cubicBezTo>
                    <a:pt x="41910" y="72835"/>
                    <a:pt x="41492" y="72563"/>
                    <a:pt x="41136" y="72187"/>
                  </a:cubicBezTo>
                  <a:cubicBezTo>
                    <a:pt x="41031" y="72249"/>
                    <a:pt x="40927" y="72270"/>
                    <a:pt x="40885" y="72312"/>
                  </a:cubicBezTo>
                  <a:cubicBezTo>
                    <a:pt x="40780" y="72417"/>
                    <a:pt x="40676" y="72459"/>
                    <a:pt x="40508" y="72459"/>
                  </a:cubicBezTo>
                  <a:cubicBezTo>
                    <a:pt x="40173" y="72417"/>
                    <a:pt x="39943" y="72563"/>
                    <a:pt x="39755" y="72835"/>
                  </a:cubicBezTo>
                  <a:cubicBezTo>
                    <a:pt x="39567" y="73086"/>
                    <a:pt x="39399" y="73316"/>
                    <a:pt x="39190" y="73547"/>
                  </a:cubicBezTo>
                  <a:cubicBezTo>
                    <a:pt x="39106" y="73651"/>
                    <a:pt x="38939" y="73672"/>
                    <a:pt x="38876" y="73777"/>
                  </a:cubicBezTo>
                  <a:cubicBezTo>
                    <a:pt x="38144" y="74551"/>
                    <a:pt x="37202" y="75011"/>
                    <a:pt x="36303" y="75534"/>
                  </a:cubicBezTo>
                  <a:cubicBezTo>
                    <a:pt x="35989" y="75723"/>
                    <a:pt x="35654" y="75848"/>
                    <a:pt x="35340" y="75974"/>
                  </a:cubicBezTo>
                  <a:cubicBezTo>
                    <a:pt x="35047" y="76120"/>
                    <a:pt x="34754" y="76246"/>
                    <a:pt x="34503" y="76476"/>
                  </a:cubicBezTo>
                  <a:cubicBezTo>
                    <a:pt x="34399" y="76581"/>
                    <a:pt x="34231" y="76643"/>
                    <a:pt x="34106" y="76685"/>
                  </a:cubicBezTo>
                  <a:lnTo>
                    <a:pt x="33331" y="76999"/>
                  </a:lnTo>
                  <a:cubicBezTo>
                    <a:pt x="33227" y="77062"/>
                    <a:pt x="33080" y="77083"/>
                    <a:pt x="33039" y="77166"/>
                  </a:cubicBezTo>
                  <a:cubicBezTo>
                    <a:pt x="32829" y="77397"/>
                    <a:pt x="32536" y="77480"/>
                    <a:pt x="32243" y="77606"/>
                  </a:cubicBezTo>
                  <a:cubicBezTo>
                    <a:pt x="32013" y="77690"/>
                    <a:pt x="31804" y="77815"/>
                    <a:pt x="31574" y="77920"/>
                  </a:cubicBezTo>
                  <a:cubicBezTo>
                    <a:pt x="31344" y="78024"/>
                    <a:pt x="31093" y="78171"/>
                    <a:pt x="30821" y="78150"/>
                  </a:cubicBezTo>
                  <a:cubicBezTo>
                    <a:pt x="30737" y="78150"/>
                    <a:pt x="30653" y="78171"/>
                    <a:pt x="30611" y="78213"/>
                  </a:cubicBezTo>
                  <a:cubicBezTo>
                    <a:pt x="30298" y="78338"/>
                    <a:pt x="29984" y="78443"/>
                    <a:pt x="29607" y="78589"/>
                  </a:cubicBezTo>
                  <a:cubicBezTo>
                    <a:pt x="29628" y="79070"/>
                    <a:pt x="29607" y="79573"/>
                    <a:pt x="29774" y="80054"/>
                  </a:cubicBezTo>
                  <a:cubicBezTo>
                    <a:pt x="29879" y="80347"/>
                    <a:pt x="29879" y="80661"/>
                    <a:pt x="29921" y="80954"/>
                  </a:cubicBezTo>
                  <a:cubicBezTo>
                    <a:pt x="30005" y="81372"/>
                    <a:pt x="30046" y="81811"/>
                    <a:pt x="30193" y="82230"/>
                  </a:cubicBezTo>
                  <a:cubicBezTo>
                    <a:pt x="30318" y="82627"/>
                    <a:pt x="30402" y="82983"/>
                    <a:pt x="30360" y="83402"/>
                  </a:cubicBezTo>
                  <a:cubicBezTo>
                    <a:pt x="30360" y="83485"/>
                    <a:pt x="30402" y="83590"/>
                    <a:pt x="30402" y="83716"/>
                  </a:cubicBezTo>
                  <a:lnTo>
                    <a:pt x="30737" y="83716"/>
                  </a:lnTo>
                  <a:cubicBezTo>
                    <a:pt x="31155" y="83716"/>
                    <a:pt x="31574" y="83716"/>
                    <a:pt x="31992" y="83695"/>
                  </a:cubicBezTo>
                  <a:cubicBezTo>
                    <a:pt x="32641" y="83653"/>
                    <a:pt x="33227" y="83820"/>
                    <a:pt x="33813" y="84008"/>
                  </a:cubicBezTo>
                  <a:cubicBezTo>
                    <a:pt x="33980" y="84071"/>
                    <a:pt x="34127" y="84176"/>
                    <a:pt x="34273" y="84239"/>
                  </a:cubicBezTo>
                  <a:cubicBezTo>
                    <a:pt x="34419" y="84322"/>
                    <a:pt x="34545" y="84427"/>
                    <a:pt x="34712" y="84490"/>
                  </a:cubicBezTo>
                  <a:cubicBezTo>
                    <a:pt x="34963" y="84552"/>
                    <a:pt x="35173" y="84720"/>
                    <a:pt x="35361" y="84908"/>
                  </a:cubicBezTo>
                  <a:cubicBezTo>
                    <a:pt x="35780" y="85327"/>
                    <a:pt x="35884" y="85808"/>
                    <a:pt x="35696" y="86331"/>
                  </a:cubicBezTo>
                  <a:cubicBezTo>
                    <a:pt x="35528" y="86812"/>
                    <a:pt x="35173" y="87042"/>
                    <a:pt x="34712" y="87042"/>
                  </a:cubicBezTo>
                  <a:cubicBezTo>
                    <a:pt x="33959" y="87063"/>
                    <a:pt x="33185" y="87063"/>
                    <a:pt x="32432" y="87042"/>
                  </a:cubicBezTo>
                  <a:cubicBezTo>
                    <a:pt x="32076" y="87042"/>
                    <a:pt x="31720" y="86896"/>
                    <a:pt x="31406" y="86708"/>
                  </a:cubicBezTo>
                  <a:cubicBezTo>
                    <a:pt x="30883" y="86394"/>
                    <a:pt x="30465" y="85912"/>
                    <a:pt x="30088" y="85473"/>
                  </a:cubicBezTo>
                  <a:cubicBezTo>
                    <a:pt x="29670" y="84971"/>
                    <a:pt x="29586" y="84343"/>
                    <a:pt x="29502" y="83716"/>
                  </a:cubicBezTo>
                  <a:lnTo>
                    <a:pt x="29502" y="83444"/>
                  </a:lnTo>
                  <a:cubicBezTo>
                    <a:pt x="29523" y="83130"/>
                    <a:pt x="29461" y="82837"/>
                    <a:pt x="29377" y="82544"/>
                  </a:cubicBezTo>
                  <a:cubicBezTo>
                    <a:pt x="29251" y="82042"/>
                    <a:pt x="29168" y="81560"/>
                    <a:pt x="29084" y="81037"/>
                  </a:cubicBezTo>
                  <a:cubicBezTo>
                    <a:pt x="29063" y="80891"/>
                    <a:pt x="29084" y="80765"/>
                    <a:pt x="29042" y="80640"/>
                  </a:cubicBezTo>
                  <a:cubicBezTo>
                    <a:pt x="28875" y="80033"/>
                    <a:pt x="28791" y="79468"/>
                    <a:pt x="28833" y="78840"/>
                  </a:cubicBezTo>
                  <a:cubicBezTo>
                    <a:pt x="28833" y="78798"/>
                    <a:pt x="28791" y="78757"/>
                    <a:pt x="28770" y="78736"/>
                  </a:cubicBezTo>
                  <a:cubicBezTo>
                    <a:pt x="28519" y="78673"/>
                    <a:pt x="28268" y="78757"/>
                    <a:pt x="28038" y="78840"/>
                  </a:cubicBezTo>
                  <a:cubicBezTo>
                    <a:pt x="27703" y="78966"/>
                    <a:pt x="27326" y="78987"/>
                    <a:pt x="26971" y="78966"/>
                  </a:cubicBezTo>
                  <a:cubicBezTo>
                    <a:pt x="26699" y="78966"/>
                    <a:pt x="26448" y="79008"/>
                    <a:pt x="26176" y="79070"/>
                  </a:cubicBezTo>
                  <a:cubicBezTo>
                    <a:pt x="25820" y="79154"/>
                    <a:pt x="25422" y="79154"/>
                    <a:pt x="25067" y="79175"/>
                  </a:cubicBezTo>
                  <a:lnTo>
                    <a:pt x="24481" y="79175"/>
                  </a:lnTo>
                  <a:cubicBezTo>
                    <a:pt x="24083" y="79175"/>
                    <a:pt x="23707" y="79196"/>
                    <a:pt x="23309" y="79322"/>
                  </a:cubicBezTo>
                  <a:cubicBezTo>
                    <a:pt x="22828" y="79510"/>
                    <a:pt x="22347" y="79405"/>
                    <a:pt x="21865" y="79301"/>
                  </a:cubicBezTo>
                  <a:cubicBezTo>
                    <a:pt x="21342" y="79196"/>
                    <a:pt x="20819" y="78987"/>
                    <a:pt x="20296" y="78840"/>
                  </a:cubicBezTo>
                  <a:cubicBezTo>
                    <a:pt x="19773" y="78673"/>
                    <a:pt x="19354" y="78338"/>
                    <a:pt x="18999" y="78003"/>
                  </a:cubicBezTo>
                  <a:cubicBezTo>
                    <a:pt x="18957" y="77962"/>
                    <a:pt x="18936" y="77941"/>
                    <a:pt x="18852" y="77899"/>
                  </a:cubicBezTo>
                  <a:cubicBezTo>
                    <a:pt x="18371" y="77962"/>
                    <a:pt x="17806" y="77857"/>
                    <a:pt x="17262" y="78003"/>
                  </a:cubicBezTo>
                  <a:cubicBezTo>
                    <a:pt x="17137" y="78024"/>
                    <a:pt x="17011" y="78024"/>
                    <a:pt x="16865" y="78024"/>
                  </a:cubicBezTo>
                  <a:cubicBezTo>
                    <a:pt x="16697" y="78024"/>
                    <a:pt x="16509" y="78024"/>
                    <a:pt x="16341" y="78213"/>
                  </a:cubicBezTo>
                  <a:cubicBezTo>
                    <a:pt x="16300" y="78254"/>
                    <a:pt x="16195" y="78275"/>
                    <a:pt x="16090" y="78317"/>
                  </a:cubicBezTo>
                  <a:cubicBezTo>
                    <a:pt x="15588" y="78317"/>
                    <a:pt x="15086" y="78359"/>
                    <a:pt x="14626" y="78234"/>
                  </a:cubicBezTo>
                  <a:cubicBezTo>
                    <a:pt x="14186" y="78129"/>
                    <a:pt x="13705" y="78150"/>
                    <a:pt x="13266" y="78254"/>
                  </a:cubicBezTo>
                  <a:cubicBezTo>
                    <a:pt x="12973" y="78317"/>
                    <a:pt x="12722" y="78275"/>
                    <a:pt x="12450" y="78129"/>
                  </a:cubicBezTo>
                  <a:cubicBezTo>
                    <a:pt x="12303" y="78045"/>
                    <a:pt x="12136" y="78024"/>
                    <a:pt x="11989" y="77920"/>
                  </a:cubicBezTo>
                  <a:cubicBezTo>
                    <a:pt x="11696" y="77752"/>
                    <a:pt x="11424" y="77606"/>
                    <a:pt x="11173" y="77418"/>
                  </a:cubicBezTo>
                  <a:cubicBezTo>
                    <a:pt x="10985" y="77313"/>
                    <a:pt x="10839" y="77166"/>
                    <a:pt x="10671" y="77020"/>
                  </a:cubicBezTo>
                  <a:cubicBezTo>
                    <a:pt x="10546" y="76894"/>
                    <a:pt x="10420" y="76769"/>
                    <a:pt x="10253" y="76643"/>
                  </a:cubicBezTo>
                  <a:lnTo>
                    <a:pt x="9897" y="76267"/>
                  </a:lnTo>
                  <a:cubicBezTo>
                    <a:pt x="9751" y="76141"/>
                    <a:pt x="9625" y="76037"/>
                    <a:pt x="9541" y="75911"/>
                  </a:cubicBezTo>
                  <a:cubicBezTo>
                    <a:pt x="9311" y="75513"/>
                    <a:pt x="9081" y="75137"/>
                    <a:pt x="8872" y="74718"/>
                  </a:cubicBezTo>
                  <a:cubicBezTo>
                    <a:pt x="8662" y="74342"/>
                    <a:pt x="8579" y="73923"/>
                    <a:pt x="8432" y="73526"/>
                  </a:cubicBezTo>
                  <a:cubicBezTo>
                    <a:pt x="8370" y="73400"/>
                    <a:pt x="8349" y="73254"/>
                    <a:pt x="8286" y="73149"/>
                  </a:cubicBezTo>
                  <a:cubicBezTo>
                    <a:pt x="8139" y="72898"/>
                    <a:pt x="8056" y="72605"/>
                    <a:pt x="8077" y="72291"/>
                  </a:cubicBezTo>
                  <a:cubicBezTo>
                    <a:pt x="8118" y="71998"/>
                    <a:pt x="7951" y="71747"/>
                    <a:pt x="7867" y="71475"/>
                  </a:cubicBezTo>
                  <a:cubicBezTo>
                    <a:pt x="7805" y="71266"/>
                    <a:pt x="7742" y="71036"/>
                    <a:pt x="7742" y="70827"/>
                  </a:cubicBezTo>
                  <a:cubicBezTo>
                    <a:pt x="7742" y="70701"/>
                    <a:pt x="7742" y="70575"/>
                    <a:pt x="7700" y="70429"/>
                  </a:cubicBezTo>
                  <a:cubicBezTo>
                    <a:pt x="7595" y="70199"/>
                    <a:pt x="7595" y="69969"/>
                    <a:pt x="7554" y="69697"/>
                  </a:cubicBezTo>
                  <a:cubicBezTo>
                    <a:pt x="7533" y="69425"/>
                    <a:pt x="7428" y="69111"/>
                    <a:pt x="7386" y="68818"/>
                  </a:cubicBezTo>
                  <a:cubicBezTo>
                    <a:pt x="7072" y="68651"/>
                    <a:pt x="7177" y="68379"/>
                    <a:pt x="7177" y="68107"/>
                  </a:cubicBezTo>
                  <a:cubicBezTo>
                    <a:pt x="7135" y="67081"/>
                    <a:pt x="7135" y="66077"/>
                    <a:pt x="7135" y="65031"/>
                  </a:cubicBezTo>
                  <a:cubicBezTo>
                    <a:pt x="7135" y="64842"/>
                    <a:pt x="7135" y="64675"/>
                    <a:pt x="7177" y="64529"/>
                  </a:cubicBezTo>
                  <a:cubicBezTo>
                    <a:pt x="7240" y="64047"/>
                    <a:pt x="7302" y="63587"/>
                    <a:pt x="7302" y="63106"/>
                  </a:cubicBezTo>
                  <a:cubicBezTo>
                    <a:pt x="7302" y="62959"/>
                    <a:pt x="7344" y="62771"/>
                    <a:pt x="7428" y="62625"/>
                  </a:cubicBezTo>
                  <a:cubicBezTo>
                    <a:pt x="7554" y="62269"/>
                    <a:pt x="7721" y="61955"/>
                    <a:pt x="7846" y="61620"/>
                  </a:cubicBezTo>
                  <a:cubicBezTo>
                    <a:pt x="7930" y="61411"/>
                    <a:pt x="8056" y="61202"/>
                    <a:pt x="8244" y="61076"/>
                  </a:cubicBezTo>
                  <a:cubicBezTo>
                    <a:pt x="8432" y="60972"/>
                    <a:pt x="8537" y="60783"/>
                    <a:pt x="8642" y="60595"/>
                  </a:cubicBezTo>
                  <a:cubicBezTo>
                    <a:pt x="9102" y="59842"/>
                    <a:pt x="9688" y="59193"/>
                    <a:pt x="10441" y="58670"/>
                  </a:cubicBezTo>
                  <a:cubicBezTo>
                    <a:pt x="11362" y="58021"/>
                    <a:pt x="12345" y="58021"/>
                    <a:pt x="13370" y="58272"/>
                  </a:cubicBezTo>
                  <a:cubicBezTo>
                    <a:pt x="13600" y="58335"/>
                    <a:pt x="13831" y="58398"/>
                    <a:pt x="14082" y="58440"/>
                  </a:cubicBezTo>
                  <a:cubicBezTo>
                    <a:pt x="14563" y="58503"/>
                    <a:pt x="15044" y="58649"/>
                    <a:pt x="15484" y="58858"/>
                  </a:cubicBezTo>
                  <a:cubicBezTo>
                    <a:pt x="15588" y="58879"/>
                    <a:pt x="15777" y="58963"/>
                    <a:pt x="16090" y="58900"/>
                  </a:cubicBezTo>
                  <a:close/>
                  <a:moveTo>
                    <a:pt x="89218" y="86205"/>
                  </a:moveTo>
                  <a:cubicBezTo>
                    <a:pt x="89239" y="86080"/>
                    <a:pt x="89260" y="85996"/>
                    <a:pt x="89260" y="85892"/>
                  </a:cubicBezTo>
                  <a:cubicBezTo>
                    <a:pt x="89302" y="84155"/>
                    <a:pt x="89302" y="82439"/>
                    <a:pt x="89302" y="80723"/>
                  </a:cubicBezTo>
                  <a:cubicBezTo>
                    <a:pt x="89302" y="80619"/>
                    <a:pt x="89302" y="80472"/>
                    <a:pt x="89239" y="80368"/>
                  </a:cubicBezTo>
                  <a:cubicBezTo>
                    <a:pt x="89114" y="80159"/>
                    <a:pt x="89135" y="79928"/>
                    <a:pt x="89135" y="79719"/>
                  </a:cubicBezTo>
                  <a:cubicBezTo>
                    <a:pt x="89114" y="79154"/>
                    <a:pt x="89135" y="78568"/>
                    <a:pt x="89093" y="78024"/>
                  </a:cubicBezTo>
                  <a:cubicBezTo>
                    <a:pt x="89030" y="77543"/>
                    <a:pt x="88988" y="77083"/>
                    <a:pt x="89009" y="76601"/>
                  </a:cubicBezTo>
                  <a:cubicBezTo>
                    <a:pt x="89009" y="76246"/>
                    <a:pt x="89009" y="75911"/>
                    <a:pt x="88905" y="75534"/>
                  </a:cubicBezTo>
                  <a:cubicBezTo>
                    <a:pt x="88842" y="75346"/>
                    <a:pt x="88842" y="75179"/>
                    <a:pt x="88842" y="74969"/>
                  </a:cubicBezTo>
                  <a:cubicBezTo>
                    <a:pt x="88884" y="74593"/>
                    <a:pt x="88800" y="74258"/>
                    <a:pt x="88716" y="73881"/>
                  </a:cubicBezTo>
                  <a:cubicBezTo>
                    <a:pt x="88591" y="73296"/>
                    <a:pt x="88486" y="72689"/>
                    <a:pt x="88381" y="72103"/>
                  </a:cubicBezTo>
                  <a:cubicBezTo>
                    <a:pt x="88361" y="71956"/>
                    <a:pt x="88361" y="71789"/>
                    <a:pt x="88319" y="71664"/>
                  </a:cubicBezTo>
                  <a:cubicBezTo>
                    <a:pt x="88214" y="71203"/>
                    <a:pt x="88068" y="70722"/>
                    <a:pt x="88193" y="70220"/>
                  </a:cubicBezTo>
                  <a:cubicBezTo>
                    <a:pt x="88214" y="70094"/>
                    <a:pt x="88172" y="69969"/>
                    <a:pt x="88151" y="69843"/>
                  </a:cubicBezTo>
                  <a:cubicBezTo>
                    <a:pt x="87837" y="68190"/>
                    <a:pt x="87356" y="66600"/>
                    <a:pt x="86791" y="65031"/>
                  </a:cubicBezTo>
                  <a:cubicBezTo>
                    <a:pt x="86394" y="64005"/>
                    <a:pt x="85954" y="62980"/>
                    <a:pt x="85473" y="61976"/>
                  </a:cubicBezTo>
                  <a:cubicBezTo>
                    <a:pt x="84971" y="60909"/>
                    <a:pt x="84427" y="59884"/>
                    <a:pt x="83820" y="58879"/>
                  </a:cubicBezTo>
                  <a:cubicBezTo>
                    <a:pt x="83276" y="57938"/>
                    <a:pt x="82627" y="57017"/>
                    <a:pt x="81895" y="56201"/>
                  </a:cubicBezTo>
                  <a:cubicBezTo>
                    <a:pt x="81163" y="55364"/>
                    <a:pt x="80347" y="54632"/>
                    <a:pt x="79468" y="54004"/>
                  </a:cubicBezTo>
                  <a:cubicBezTo>
                    <a:pt x="78798" y="53565"/>
                    <a:pt x="78066" y="53167"/>
                    <a:pt x="77292" y="53021"/>
                  </a:cubicBezTo>
                  <a:cubicBezTo>
                    <a:pt x="75744" y="52728"/>
                    <a:pt x="74342" y="53000"/>
                    <a:pt x="73233" y="54213"/>
                  </a:cubicBezTo>
                  <a:cubicBezTo>
                    <a:pt x="73128" y="54360"/>
                    <a:pt x="73003" y="54485"/>
                    <a:pt x="72898" y="54611"/>
                  </a:cubicBezTo>
                  <a:cubicBezTo>
                    <a:pt x="72354" y="55301"/>
                    <a:pt x="71894" y="56054"/>
                    <a:pt x="71475" y="56808"/>
                  </a:cubicBezTo>
                  <a:cubicBezTo>
                    <a:pt x="71412" y="56975"/>
                    <a:pt x="71329" y="57101"/>
                    <a:pt x="71224" y="57247"/>
                  </a:cubicBezTo>
                  <a:cubicBezTo>
                    <a:pt x="71119" y="57456"/>
                    <a:pt x="70994" y="57645"/>
                    <a:pt x="70910" y="57854"/>
                  </a:cubicBezTo>
                  <a:cubicBezTo>
                    <a:pt x="70743" y="58168"/>
                    <a:pt x="70617" y="58482"/>
                    <a:pt x="70492" y="58795"/>
                  </a:cubicBezTo>
                  <a:cubicBezTo>
                    <a:pt x="70303" y="59193"/>
                    <a:pt x="70157" y="59591"/>
                    <a:pt x="70094" y="60030"/>
                  </a:cubicBezTo>
                  <a:cubicBezTo>
                    <a:pt x="69990" y="60741"/>
                    <a:pt x="69843" y="61432"/>
                    <a:pt x="69529" y="62101"/>
                  </a:cubicBezTo>
                  <a:cubicBezTo>
                    <a:pt x="69383" y="62353"/>
                    <a:pt x="69320" y="62666"/>
                    <a:pt x="69257" y="62959"/>
                  </a:cubicBezTo>
                  <a:cubicBezTo>
                    <a:pt x="69111" y="63775"/>
                    <a:pt x="68964" y="64591"/>
                    <a:pt x="68818" y="65407"/>
                  </a:cubicBezTo>
                  <a:cubicBezTo>
                    <a:pt x="68734" y="65868"/>
                    <a:pt x="68692" y="66307"/>
                    <a:pt x="68713" y="66767"/>
                  </a:cubicBezTo>
                  <a:cubicBezTo>
                    <a:pt x="68734" y="67249"/>
                    <a:pt x="68692" y="67688"/>
                    <a:pt x="68525" y="68107"/>
                  </a:cubicBezTo>
                  <a:cubicBezTo>
                    <a:pt x="68420" y="68420"/>
                    <a:pt x="68399" y="68734"/>
                    <a:pt x="68399" y="69048"/>
                  </a:cubicBezTo>
                  <a:cubicBezTo>
                    <a:pt x="68399" y="69278"/>
                    <a:pt x="68337" y="69487"/>
                    <a:pt x="68295" y="69739"/>
                  </a:cubicBezTo>
                  <a:cubicBezTo>
                    <a:pt x="68211" y="70178"/>
                    <a:pt x="68106" y="70617"/>
                    <a:pt x="68023" y="71057"/>
                  </a:cubicBezTo>
                  <a:cubicBezTo>
                    <a:pt x="67897" y="71768"/>
                    <a:pt x="67918" y="72500"/>
                    <a:pt x="67918" y="73212"/>
                  </a:cubicBezTo>
                  <a:cubicBezTo>
                    <a:pt x="67918" y="73526"/>
                    <a:pt x="67918" y="73860"/>
                    <a:pt x="67876" y="74174"/>
                  </a:cubicBezTo>
                  <a:cubicBezTo>
                    <a:pt x="67709" y="75032"/>
                    <a:pt x="67772" y="75932"/>
                    <a:pt x="67814" y="76790"/>
                  </a:cubicBezTo>
                  <a:cubicBezTo>
                    <a:pt x="67855" y="77438"/>
                    <a:pt x="67897" y="78129"/>
                    <a:pt x="67772" y="78778"/>
                  </a:cubicBezTo>
                  <a:cubicBezTo>
                    <a:pt x="67562" y="79886"/>
                    <a:pt x="67751" y="80975"/>
                    <a:pt x="67814" y="82042"/>
                  </a:cubicBezTo>
                  <a:cubicBezTo>
                    <a:pt x="67814" y="82083"/>
                    <a:pt x="67814" y="82125"/>
                    <a:pt x="67855" y="82146"/>
                  </a:cubicBezTo>
                  <a:cubicBezTo>
                    <a:pt x="68002" y="82439"/>
                    <a:pt x="67981" y="82732"/>
                    <a:pt x="67981" y="83046"/>
                  </a:cubicBezTo>
                  <a:cubicBezTo>
                    <a:pt x="67981" y="83381"/>
                    <a:pt x="68002" y="83716"/>
                    <a:pt x="67981" y="84071"/>
                  </a:cubicBezTo>
                  <a:cubicBezTo>
                    <a:pt x="67960" y="84490"/>
                    <a:pt x="68106" y="84845"/>
                    <a:pt x="68232" y="85222"/>
                  </a:cubicBezTo>
                  <a:cubicBezTo>
                    <a:pt x="68316" y="85452"/>
                    <a:pt x="68504" y="85640"/>
                    <a:pt x="68713" y="85787"/>
                  </a:cubicBezTo>
                  <a:cubicBezTo>
                    <a:pt x="69069" y="86059"/>
                    <a:pt x="69446" y="86310"/>
                    <a:pt x="69969" y="86226"/>
                  </a:cubicBezTo>
                  <a:cubicBezTo>
                    <a:pt x="70052" y="86205"/>
                    <a:pt x="70157" y="86268"/>
                    <a:pt x="70262" y="86268"/>
                  </a:cubicBezTo>
                  <a:cubicBezTo>
                    <a:pt x="70492" y="86289"/>
                    <a:pt x="70743" y="86310"/>
                    <a:pt x="70994" y="86310"/>
                  </a:cubicBezTo>
                  <a:cubicBezTo>
                    <a:pt x="71329" y="86310"/>
                    <a:pt x="71664" y="86289"/>
                    <a:pt x="71998" y="86289"/>
                  </a:cubicBezTo>
                  <a:cubicBezTo>
                    <a:pt x="72187" y="86289"/>
                    <a:pt x="72396" y="86289"/>
                    <a:pt x="72563" y="86331"/>
                  </a:cubicBezTo>
                  <a:cubicBezTo>
                    <a:pt x="72814" y="86415"/>
                    <a:pt x="73086" y="86415"/>
                    <a:pt x="73337" y="86415"/>
                  </a:cubicBezTo>
                  <a:lnTo>
                    <a:pt x="77166" y="86415"/>
                  </a:lnTo>
                  <a:cubicBezTo>
                    <a:pt x="77376" y="86415"/>
                    <a:pt x="77585" y="86436"/>
                    <a:pt x="77794" y="86477"/>
                  </a:cubicBezTo>
                  <a:cubicBezTo>
                    <a:pt x="78108" y="86519"/>
                    <a:pt x="78422" y="86519"/>
                    <a:pt x="78736" y="86394"/>
                  </a:cubicBezTo>
                  <a:cubicBezTo>
                    <a:pt x="78903" y="86331"/>
                    <a:pt x="79091" y="86310"/>
                    <a:pt x="79280" y="86310"/>
                  </a:cubicBezTo>
                  <a:lnTo>
                    <a:pt x="81037" y="86310"/>
                  </a:lnTo>
                  <a:cubicBezTo>
                    <a:pt x="81184" y="86310"/>
                    <a:pt x="81372" y="86289"/>
                    <a:pt x="81519" y="86268"/>
                  </a:cubicBezTo>
                  <a:cubicBezTo>
                    <a:pt x="81770" y="86226"/>
                    <a:pt x="81979" y="86185"/>
                    <a:pt x="82209" y="86185"/>
                  </a:cubicBezTo>
                  <a:lnTo>
                    <a:pt x="84239" y="86185"/>
                  </a:lnTo>
                  <a:cubicBezTo>
                    <a:pt x="84552" y="86185"/>
                    <a:pt x="84845" y="86205"/>
                    <a:pt x="85138" y="86059"/>
                  </a:cubicBezTo>
                  <a:cubicBezTo>
                    <a:pt x="85243" y="85996"/>
                    <a:pt x="85389" y="85996"/>
                    <a:pt x="85536" y="85996"/>
                  </a:cubicBezTo>
                  <a:lnTo>
                    <a:pt x="87900" y="85996"/>
                  </a:lnTo>
                  <a:cubicBezTo>
                    <a:pt x="88068" y="85996"/>
                    <a:pt x="88214" y="85996"/>
                    <a:pt x="88361" y="86080"/>
                  </a:cubicBezTo>
                  <a:cubicBezTo>
                    <a:pt x="88633" y="86268"/>
                    <a:pt x="88905" y="86268"/>
                    <a:pt x="89218" y="86205"/>
                  </a:cubicBezTo>
                  <a:close/>
                  <a:moveTo>
                    <a:pt x="6926" y="25799"/>
                  </a:moveTo>
                  <a:cubicBezTo>
                    <a:pt x="7114" y="25820"/>
                    <a:pt x="7282" y="25820"/>
                    <a:pt x="7407" y="25841"/>
                  </a:cubicBezTo>
                  <a:cubicBezTo>
                    <a:pt x="7637" y="25883"/>
                    <a:pt x="7826" y="26029"/>
                    <a:pt x="7930" y="26238"/>
                  </a:cubicBezTo>
                  <a:cubicBezTo>
                    <a:pt x="8139" y="26636"/>
                    <a:pt x="7930" y="27013"/>
                    <a:pt x="7491" y="27054"/>
                  </a:cubicBezTo>
                  <a:cubicBezTo>
                    <a:pt x="7219" y="27075"/>
                    <a:pt x="6989" y="26992"/>
                    <a:pt x="6779" y="26866"/>
                  </a:cubicBezTo>
                  <a:cubicBezTo>
                    <a:pt x="6486" y="26678"/>
                    <a:pt x="6173" y="26657"/>
                    <a:pt x="5859" y="26782"/>
                  </a:cubicBezTo>
                  <a:cubicBezTo>
                    <a:pt x="5608" y="26866"/>
                    <a:pt x="5357" y="26971"/>
                    <a:pt x="5105" y="27054"/>
                  </a:cubicBezTo>
                  <a:cubicBezTo>
                    <a:pt x="4478" y="27222"/>
                    <a:pt x="4185" y="27703"/>
                    <a:pt x="4101" y="28310"/>
                  </a:cubicBezTo>
                  <a:cubicBezTo>
                    <a:pt x="4059" y="28791"/>
                    <a:pt x="4059" y="29314"/>
                    <a:pt x="4101" y="29837"/>
                  </a:cubicBezTo>
                  <a:cubicBezTo>
                    <a:pt x="4143" y="30256"/>
                    <a:pt x="4269" y="30653"/>
                    <a:pt x="4687" y="30883"/>
                  </a:cubicBezTo>
                  <a:cubicBezTo>
                    <a:pt x="4875" y="30988"/>
                    <a:pt x="5001" y="31155"/>
                    <a:pt x="5126" y="31302"/>
                  </a:cubicBezTo>
                  <a:cubicBezTo>
                    <a:pt x="5315" y="31553"/>
                    <a:pt x="5294" y="31867"/>
                    <a:pt x="5105" y="32034"/>
                  </a:cubicBezTo>
                  <a:cubicBezTo>
                    <a:pt x="4917" y="32223"/>
                    <a:pt x="4603" y="32243"/>
                    <a:pt x="4373" y="32076"/>
                  </a:cubicBezTo>
                  <a:lnTo>
                    <a:pt x="4143" y="31825"/>
                  </a:lnTo>
                  <a:cubicBezTo>
                    <a:pt x="4059" y="31720"/>
                    <a:pt x="3976" y="31616"/>
                    <a:pt x="3934" y="31511"/>
                  </a:cubicBezTo>
                  <a:cubicBezTo>
                    <a:pt x="3829" y="31511"/>
                    <a:pt x="3745" y="31490"/>
                    <a:pt x="3662" y="31490"/>
                  </a:cubicBezTo>
                  <a:cubicBezTo>
                    <a:pt x="2992" y="31511"/>
                    <a:pt x="2532" y="31950"/>
                    <a:pt x="2511" y="32641"/>
                  </a:cubicBezTo>
                  <a:lnTo>
                    <a:pt x="2511" y="33415"/>
                  </a:lnTo>
                  <a:cubicBezTo>
                    <a:pt x="2532" y="34210"/>
                    <a:pt x="3034" y="34775"/>
                    <a:pt x="3515" y="35361"/>
                  </a:cubicBezTo>
                  <a:cubicBezTo>
                    <a:pt x="3641" y="35508"/>
                    <a:pt x="3829" y="35612"/>
                    <a:pt x="3934" y="35800"/>
                  </a:cubicBezTo>
                  <a:cubicBezTo>
                    <a:pt x="4059" y="36010"/>
                    <a:pt x="4248" y="36114"/>
                    <a:pt x="4499" y="36135"/>
                  </a:cubicBezTo>
                  <a:cubicBezTo>
                    <a:pt x="4603" y="36135"/>
                    <a:pt x="4729" y="36135"/>
                    <a:pt x="4833" y="36177"/>
                  </a:cubicBezTo>
                  <a:cubicBezTo>
                    <a:pt x="5001" y="36198"/>
                    <a:pt x="5126" y="36240"/>
                    <a:pt x="5210" y="36428"/>
                  </a:cubicBezTo>
                  <a:cubicBezTo>
                    <a:pt x="5105" y="36512"/>
                    <a:pt x="4980" y="36554"/>
                    <a:pt x="4896" y="36637"/>
                  </a:cubicBezTo>
                  <a:cubicBezTo>
                    <a:pt x="4687" y="36826"/>
                    <a:pt x="4415" y="36868"/>
                    <a:pt x="4164" y="36847"/>
                  </a:cubicBezTo>
                  <a:cubicBezTo>
                    <a:pt x="3997" y="36826"/>
                    <a:pt x="3850" y="36868"/>
                    <a:pt x="3725" y="36826"/>
                  </a:cubicBezTo>
                  <a:cubicBezTo>
                    <a:pt x="3432" y="36700"/>
                    <a:pt x="3201" y="36805"/>
                    <a:pt x="2992" y="36951"/>
                  </a:cubicBezTo>
                  <a:cubicBezTo>
                    <a:pt x="2595" y="37265"/>
                    <a:pt x="2176" y="37579"/>
                    <a:pt x="1841" y="37956"/>
                  </a:cubicBezTo>
                  <a:cubicBezTo>
                    <a:pt x="1569" y="38207"/>
                    <a:pt x="1360" y="38541"/>
                    <a:pt x="1214" y="38897"/>
                  </a:cubicBezTo>
                  <a:cubicBezTo>
                    <a:pt x="921" y="39650"/>
                    <a:pt x="795" y="40425"/>
                    <a:pt x="900" y="41241"/>
                  </a:cubicBezTo>
                  <a:cubicBezTo>
                    <a:pt x="921" y="41450"/>
                    <a:pt x="963" y="41659"/>
                    <a:pt x="1046" y="41847"/>
                  </a:cubicBezTo>
                  <a:cubicBezTo>
                    <a:pt x="1360" y="42559"/>
                    <a:pt x="1800" y="43145"/>
                    <a:pt x="2406" y="43647"/>
                  </a:cubicBezTo>
                  <a:cubicBezTo>
                    <a:pt x="2720" y="43919"/>
                    <a:pt x="3034" y="44065"/>
                    <a:pt x="3453" y="44044"/>
                  </a:cubicBezTo>
                  <a:cubicBezTo>
                    <a:pt x="3745" y="44023"/>
                    <a:pt x="4038" y="44044"/>
                    <a:pt x="4289" y="43940"/>
                  </a:cubicBezTo>
                  <a:cubicBezTo>
                    <a:pt x="4373" y="43919"/>
                    <a:pt x="4499" y="43919"/>
                    <a:pt x="4561" y="43961"/>
                  </a:cubicBezTo>
                  <a:cubicBezTo>
                    <a:pt x="4666" y="44065"/>
                    <a:pt x="4582" y="44170"/>
                    <a:pt x="4520" y="44275"/>
                  </a:cubicBezTo>
                  <a:cubicBezTo>
                    <a:pt x="4457" y="44442"/>
                    <a:pt x="4310" y="44547"/>
                    <a:pt x="4269" y="44693"/>
                  </a:cubicBezTo>
                  <a:cubicBezTo>
                    <a:pt x="4143" y="45132"/>
                    <a:pt x="4038" y="45593"/>
                    <a:pt x="3955" y="46032"/>
                  </a:cubicBezTo>
                  <a:cubicBezTo>
                    <a:pt x="3829" y="46995"/>
                    <a:pt x="3829" y="47957"/>
                    <a:pt x="3787" y="48940"/>
                  </a:cubicBezTo>
                  <a:cubicBezTo>
                    <a:pt x="3766" y="49736"/>
                    <a:pt x="4101" y="50363"/>
                    <a:pt x="4520" y="50970"/>
                  </a:cubicBezTo>
                  <a:cubicBezTo>
                    <a:pt x="4582" y="51054"/>
                    <a:pt x="4687" y="51137"/>
                    <a:pt x="4792" y="51179"/>
                  </a:cubicBezTo>
                  <a:cubicBezTo>
                    <a:pt x="5210" y="51389"/>
                    <a:pt x="5649" y="51577"/>
                    <a:pt x="6152" y="51577"/>
                  </a:cubicBezTo>
                  <a:cubicBezTo>
                    <a:pt x="6717" y="51598"/>
                    <a:pt x="7072" y="51284"/>
                    <a:pt x="7302" y="50845"/>
                  </a:cubicBezTo>
                  <a:cubicBezTo>
                    <a:pt x="7344" y="50761"/>
                    <a:pt x="7344" y="50656"/>
                    <a:pt x="7407" y="50573"/>
                  </a:cubicBezTo>
                  <a:cubicBezTo>
                    <a:pt x="7512" y="50342"/>
                    <a:pt x="7700" y="50238"/>
                    <a:pt x="7951" y="50259"/>
                  </a:cubicBezTo>
                  <a:cubicBezTo>
                    <a:pt x="8181" y="50301"/>
                    <a:pt x="8370" y="50426"/>
                    <a:pt x="8390" y="50677"/>
                  </a:cubicBezTo>
                  <a:cubicBezTo>
                    <a:pt x="8453" y="51200"/>
                    <a:pt x="8704" y="51661"/>
                    <a:pt x="8955" y="52121"/>
                  </a:cubicBezTo>
                  <a:cubicBezTo>
                    <a:pt x="9102" y="52414"/>
                    <a:pt x="9332" y="52623"/>
                    <a:pt x="9604" y="52832"/>
                  </a:cubicBezTo>
                  <a:cubicBezTo>
                    <a:pt x="9688" y="52916"/>
                    <a:pt x="9813" y="52937"/>
                    <a:pt x="9918" y="52958"/>
                  </a:cubicBezTo>
                  <a:cubicBezTo>
                    <a:pt x="10169" y="52979"/>
                    <a:pt x="10441" y="52979"/>
                    <a:pt x="10692" y="52958"/>
                  </a:cubicBezTo>
                  <a:cubicBezTo>
                    <a:pt x="10818" y="52937"/>
                    <a:pt x="10985" y="52853"/>
                    <a:pt x="11090" y="52749"/>
                  </a:cubicBezTo>
                  <a:cubicBezTo>
                    <a:pt x="11236" y="52560"/>
                    <a:pt x="11403" y="52351"/>
                    <a:pt x="11529" y="52142"/>
                  </a:cubicBezTo>
                  <a:cubicBezTo>
                    <a:pt x="11634" y="51974"/>
                    <a:pt x="11738" y="51786"/>
                    <a:pt x="11822" y="51598"/>
                  </a:cubicBezTo>
                  <a:cubicBezTo>
                    <a:pt x="12115" y="51054"/>
                    <a:pt x="12638" y="50970"/>
                    <a:pt x="13077" y="51200"/>
                  </a:cubicBezTo>
                  <a:cubicBezTo>
                    <a:pt x="13266" y="51305"/>
                    <a:pt x="13412" y="51409"/>
                    <a:pt x="13600" y="51556"/>
                  </a:cubicBezTo>
                  <a:cubicBezTo>
                    <a:pt x="13956" y="51828"/>
                    <a:pt x="14354" y="52037"/>
                    <a:pt x="14835" y="52100"/>
                  </a:cubicBezTo>
                  <a:cubicBezTo>
                    <a:pt x="14961" y="52121"/>
                    <a:pt x="15107" y="52121"/>
                    <a:pt x="15191" y="52037"/>
                  </a:cubicBezTo>
                  <a:cubicBezTo>
                    <a:pt x="15588" y="51702"/>
                    <a:pt x="15923" y="51347"/>
                    <a:pt x="16153" y="50845"/>
                  </a:cubicBezTo>
                  <a:cubicBezTo>
                    <a:pt x="15735" y="50656"/>
                    <a:pt x="15358" y="50468"/>
                    <a:pt x="14940" y="50321"/>
                  </a:cubicBezTo>
                  <a:cubicBezTo>
                    <a:pt x="14626" y="50217"/>
                    <a:pt x="14333" y="50091"/>
                    <a:pt x="14249" y="49715"/>
                  </a:cubicBezTo>
                  <a:cubicBezTo>
                    <a:pt x="14228" y="49631"/>
                    <a:pt x="14144" y="49568"/>
                    <a:pt x="14082" y="49505"/>
                  </a:cubicBezTo>
                  <a:cubicBezTo>
                    <a:pt x="13768" y="49171"/>
                    <a:pt x="13768" y="49171"/>
                    <a:pt x="13621" y="48773"/>
                  </a:cubicBezTo>
                  <a:cubicBezTo>
                    <a:pt x="13412" y="48815"/>
                    <a:pt x="13203" y="48815"/>
                    <a:pt x="13036" y="48878"/>
                  </a:cubicBezTo>
                  <a:cubicBezTo>
                    <a:pt x="12429" y="49087"/>
                    <a:pt x="11822" y="49066"/>
                    <a:pt x="11215" y="48961"/>
                  </a:cubicBezTo>
                  <a:cubicBezTo>
                    <a:pt x="10901" y="48899"/>
                    <a:pt x="10587" y="48836"/>
                    <a:pt x="10274" y="48773"/>
                  </a:cubicBezTo>
                  <a:cubicBezTo>
                    <a:pt x="10043" y="48752"/>
                    <a:pt x="9813" y="48648"/>
                    <a:pt x="9625" y="48459"/>
                  </a:cubicBezTo>
                  <a:cubicBezTo>
                    <a:pt x="9479" y="48334"/>
                    <a:pt x="9311" y="48208"/>
                    <a:pt x="9144" y="48041"/>
                  </a:cubicBezTo>
                  <a:cubicBezTo>
                    <a:pt x="8914" y="47811"/>
                    <a:pt x="8683" y="47539"/>
                    <a:pt x="8474" y="47288"/>
                  </a:cubicBezTo>
                  <a:cubicBezTo>
                    <a:pt x="8286" y="47057"/>
                    <a:pt x="8202" y="46785"/>
                    <a:pt x="8202" y="46492"/>
                  </a:cubicBezTo>
                  <a:cubicBezTo>
                    <a:pt x="8244" y="46262"/>
                    <a:pt x="8244" y="46011"/>
                    <a:pt x="8202" y="45760"/>
                  </a:cubicBezTo>
                  <a:cubicBezTo>
                    <a:pt x="8181" y="45321"/>
                    <a:pt x="8286" y="44902"/>
                    <a:pt x="8558" y="44547"/>
                  </a:cubicBezTo>
                  <a:cubicBezTo>
                    <a:pt x="8725" y="44275"/>
                    <a:pt x="8893" y="44044"/>
                    <a:pt x="9186" y="43919"/>
                  </a:cubicBezTo>
                  <a:cubicBezTo>
                    <a:pt x="9332" y="43835"/>
                    <a:pt x="9479" y="43730"/>
                    <a:pt x="9520" y="43542"/>
                  </a:cubicBezTo>
                  <a:cubicBezTo>
                    <a:pt x="9437" y="43396"/>
                    <a:pt x="9395" y="43228"/>
                    <a:pt x="9311" y="43082"/>
                  </a:cubicBezTo>
                  <a:cubicBezTo>
                    <a:pt x="9227" y="42914"/>
                    <a:pt x="9269" y="42726"/>
                    <a:pt x="9374" y="42580"/>
                  </a:cubicBezTo>
                  <a:cubicBezTo>
                    <a:pt x="9667" y="42182"/>
                    <a:pt x="9751" y="41680"/>
                    <a:pt x="9834" y="41199"/>
                  </a:cubicBezTo>
                  <a:cubicBezTo>
                    <a:pt x="9897" y="40801"/>
                    <a:pt x="10127" y="40487"/>
                    <a:pt x="10315" y="40173"/>
                  </a:cubicBezTo>
                  <a:cubicBezTo>
                    <a:pt x="10357" y="40069"/>
                    <a:pt x="10483" y="40048"/>
                    <a:pt x="10629" y="40069"/>
                  </a:cubicBezTo>
                  <a:cubicBezTo>
                    <a:pt x="10755" y="40090"/>
                    <a:pt x="10880" y="40132"/>
                    <a:pt x="10943" y="40278"/>
                  </a:cubicBezTo>
                  <a:cubicBezTo>
                    <a:pt x="10901" y="40299"/>
                    <a:pt x="10880" y="40362"/>
                    <a:pt x="10818" y="40383"/>
                  </a:cubicBezTo>
                  <a:cubicBezTo>
                    <a:pt x="10546" y="40529"/>
                    <a:pt x="10462" y="40822"/>
                    <a:pt x="10483" y="41115"/>
                  </a:cubicBezTo>
                  <a:cubicBezTo>
                    <a:pt x="10504" y="41366"/>
                    <a:pt x="10462" y="41638"/>
                    <a:pt x="10441" y="41889"/>
                  </a:cubicBezTo>
                  <a:cubicBezTo>
                    <a:pt x="10357" y="42350"/>
                    <a:pt x="10378" y="42601"/>
                    <a:pt x="10525" y="43019"/>
                  </a:cubicBezTo>
                  <a:cubicBezTo>
                    <a:pt x="10755" y="43103"/>
                    <a:pt x="11048" y="43040"/>
                    <a:pt x="11299" y="43040"/>
                  </a:cubicBezTo>
                  <a:cubicBezTo>
                    <a:pt x="11780" y="43082"/>
                    <a:pt x="12240" y="43082"/>
                    <a:pt x="12659" y="42789"/>
                  </a:cubicBezTo>
                  <a:cubicBezTo>
                    <a:pt x="12743" y="42726"/>
                    <a:pt x="12868" y="42684"/>
                    <a:pt x="12973" y="42684"/>
                  </a:cubicBezTo>
                  <a:cubicBezTo>
                    <a:pt x="13538" y="42580"/>
                    <a:pt x="13956" y="42203"/>
                    <a:pt x="14375" y="41889"/>
                  </a:cubicBezTo>
                  <a:cubicBezTo>
                    <a:pt x="14605" y="41743"/>
                    <a:pt x="14668" y="41513"/>
                    <a:pt x="14647" y="41241"/>
                  </a:cubicBezTo>
                  <a:cubicBezTo>
                    <a:pt x="14626" y="41031"/>
                    <a:pt x="14521" y="40927"/>
                    <a:pt x="14312" y="40843"/>
                  </a:cubicBezTo>
                  <a:cubicBezTo>
                    <a:pt x="14228" y="40822"/>
                    <a:pt x="14144" y="40822"/>
                    <a:pt x="14103" y="40801"/>
                  </a:cubicBezTo>
                  <a:cubicBezTo>
                    <a:pt x="13935" y="40717"/>
                    <a:pt x="13831" y="40529"/>
                    <a:pt x="13852" y="40383"/>
                  </a:cubicBezTo>
                  <a:cubicBezTo>
                    <a:pt x="13893" y="40215"/>
                    <a:pt x="14019" y="40048"/>
                    <a:pt x="14165" y="40006"/>
                  </a:cubicBezTo>
                  <a:cubicBezTo>
                    <a:pt x="14333" y="39985"/>
                    <a:pt x="14479" y="40006"/>
                    <a:pt x="14626" y="39985"/>
                  </a:cubicBezTo>
                  <a:cubicBezTo>
                    <a:pt x="14835" y="39943"/>
                    <a:pt x="15086" y="39943"/>
                    <a:pt x="15274" y="39797"/>
                  </a:cubicBezTo>
                  <a:cubicBezTo>
                    <a:pt x="15588" y="39629"/>
                    <a:pt x="15839" y="39378"/>
                    <a:pt x="16111" y="39127"/>
                  </a:cubicBezTo>
                  <a:cubicBezTo>
                    <a:pt x="16634" y="38604"/>
                    <a:pt x="16634" y="37956"/>
                    <a:pt x="16509" y="37265"/>
                  </a:cubicBezTo>
                  <a:cubicBezTo>
                    <a:pt x="16509" y="37223"/>
                    <a:pt x="16446" y="37181"/>
                    <a:pt x="16404" y="37119"/>
                  </a:cubicBezTo>
                  <a:cubicBezTo>
                    <a:pt x="16321" y="37119"/>
                    <a:pt x="16216" y="37077"/>
                    <a:pt x="16132" y="37077"/>
                  </a:cubicBezTo>
                  <a:cubicBezTo>
                    <a:pt x="15735" y="37119"/>
                    <a:pt x="15505" y="36847"/>
                    <a:pt x="15295" y="36554"/>
                  </a:cubicBezTo>
                  <a:cubicBezTo>
                    <a:pt x="15044" y="36198"/>
                    <a:pt x="15253" y="35759"/>
                    <a:pt x="15693" y="35696"/>
                  </a:cubicBezTo>
                  <a:cubicBezTo>
                    <a:pt x="16111" y="35654"/>
                    <a:pt x="16530" y="35654"/>
                    <a:pt x="16844" y="36031"/>
                  </a:cubicBezTo>
                  <a:cubicBezTo>
                    <a:pt x="16865" y="36093"/>
                    <a:pt x="16927" y="36093"/>
                    <a:pt x="16969" y="36135"/>
                  </a:cubicBezTo>
                  <a:cubicBezTo>
                    <a:pt x="17974" y="36135"/>
                    <a:pt x="18936" y="35026"/>
                    <a:pt x="18538" y="33938"/>
                  </a:cubicBezTo>
                  <a:cubicBezTo>
                    <a:pt x="18350" y="33875"/>
                    <a:pt x="18141" y="33813"/>
                    <a:pt x="17974" y="33708"/>
                  </a:cubicBezTo>
                  <a:cubicBezTo>
                    <a:pt x="17806" y="33603"/>
                    <a:pt x="17660" y="33499"/>
                    <a:pt x="17513" y="33352"/>
                  </a:cubicBezTo>
                  <a:cubicBezTo>
                    <a:pt x="17241" y="32976"/>
                    <a:pt x="17471" y="32515"/>
                    <a:pt x="17932" y="32474"/>
                  </a:cubicBezTo>
                  <a:lnTo>
                    <a:pt x="18455" y="32474"/>
                  </a:lnTo>
                  <a:cubicBezTo>
                    <a:pt x="18664" y="32474"/>
                    <a:pt x="18831" y="32557"/>
                    <a:pt x="18957" y="32725"/>
                  </a:cubicBezTo>
                  <a:cubicBezTo>
                    <a:pt x="19062" y="32850"/>
                    <a:pt x="19166" y="32976"/>
                    <a:pt x="19271" y="33143"/>
                  </a:cubicBezTo>
                  <a:cubicBezTo>
                    <a:pt x="19375" y="33143"/>
                    <a:pt x="19459" y="33143"/>
                    <a:pt x="19564" y="33101"/>
                  </a:cubicBezTo>
                  <a:cubicBezTo>
                    <a:pt x="19794" y="33059"/>
                    <a:pt x="20024" y="32976"/>
                    <a:pt x="20275" y="32934"/>
                  </a:cubicBezTo>
                  <a:cubicBezTo>
                    <a:pt x="20924" y="32787"/>
                    <a:pt x="21468" y="32474"/>
                    <a:pt x="21991" y="32097"/>
                  </a:cubicBezTo>
                  <a:cubicBezTo>
                    <a:pt x="22305" y="31846"/>
                    <a:pt x="22535" y="31595"/>
                    <a:pt x="22619" y="31176"/>
                  </a:cubicBezTo>
                  <a:cubicBezTo>
                    <a:pt x="22681" y="30883"/>
                    <a:pt x="22744" y="30570"/>
                    <a:pt x="22807" y="30277"/>
                  </a:cubicBezTo>
                  <a:cubicBezTo>
                    <a:pt x="22932" y="29544"/>
                    <a:pt x="22849" y="28854"/>
                    <a:pt x="22430" y="28226"/>
                  </a:cubicBezTo>
                  <a:cubicBezTo>
                    <a:pt x="22388" y="28121"/>
                    <a:pt x="22305" y="28038"/>
                    <a:pt x="22263" y="27954"/>
                  </a:cubicBezTo>
                  <a:cubicBezTo>
                    <a:pt x="22326" y="27808"/>
                    <a:pt x="22472" y="27703"/>
                    <a:pt x="22619" y="27703"/>
                  </a:cubicBezTo>
                  <a:cubicBezTo>
                    <a:pt x="22786" y="27703"/>
                    <a:pt x="22849" y="27808"/>
                    <a:pt x="22932" y="27912"/>
                  </a:cubicBezTo>
                  <a:cubicBezTo>
                    <a:pt x="23163" y="28184"/>
                    <a:pt x="23351" y="28498"/>
                    <a:pt x="23435" y="28854"/>
                  </a:cubicBezTo>
                  <a:cubicBezTo>
                    <a:pt x="23518" y="29230"/>
                    <a:pt x="23581" y="29628"/>
                    <a:pt x="23623" y="30026"/>
                  </a:cubicBezTo>
                  <a:cubicBezTo>
                    <a:pt x="23644" y="30318"/>
                    <a:pt x="23686" y="30549"/>
                    <a:pt x="23874" y="30758"/>
                  </a:cubicBezTo>
                  <a:cubicBezTo>
                    <a:pt x="24000" y="30946"/>
                    <a:pt x="24146" y="31114"/>
                    <a:pt x="24272" y="31323"/>
                  </a:cubicBezTo>
                  <a:cubicBezTo>
                    <a:pt x="24460" y="31678"/>
                    <a:pt x="24878" y="31616"/>
                    <a:pt x="25108" y="31888"/>
                  </a:cubicBezTo>
                  <a:cubicBezTo>
                    <a:pt x="25150" y="31930"/>
                    <a:pt x="25234" y="31930"/>
                    <a:pt x="25318" y="31950"/>
                  </a:cubicBezTo>
                  <a:lnTo>
                    <a:pt x="25360" y="31950"/>
                  </a:lnTo>
                  <a:cubicBezTo>
                    <a:pt x="25632" y="31930"/>
                    <a:pt x="25883" y="31950"/>
                    <a:pt x="26155" y="31909"/>
                  </a:cubicBezTo>
                  <a:cubicBezTo>
                    <a:pt x="26594" y="31825"/>
                    <a:pt x="26908" y="31574"/>
                    <a:pt x="26992" y="31093"/>
                  </a:cubicBezTo>
                  <a:cubicBezTo>
                    <a:pt x="27013" y="30862"/>
                    <a:pt x="27117" y="30674"/>
                    <a:pt x="27243" y="30465"/>
                  </a:cubicBezTo>
                  <a:cubicBezTo>
                    <a:pt x="27326" y="30318"/>
                    <a:pt x="27494" y="30277"/>
                    <a:pt x="27640" y="30318"/>
                  </a:cubicBezTo>
                  <a:cubicBezTo>
                    <a:pt x="27808" y="30339"/>
                    <a:pt x="27933" y="30444"/>
                    <a:pt x="27954" y="30590"/>
                  </a:cubicBezTo>
                  <a:cubicBezTo>
                    <a:pt x="27975" y="30737"/>
                    <a:pt x="27954" y="30862"/>
                    <a:pt x="27975" y="30988"/>
                  </a:cubicBezTo>
                  <a:cubicBezTo>
                    <a:pt x="28017" y="31155"/>
                    <a:pt x="28017" y="31302"/>
                    <a:pt x="28080" y="31427"/>
                  </a:cubicBezTo>
                  <a:cubicBezTo>
                    <a:pt x="28373" y="31909"/>
                    <a:pt x="28686" y="32411"/>
                    <a:pt x="29105" y="32787"/>
                  </a:cubicBezTo>
                  <a:cubicBezTo>
                    <a:pt x="29544" y="33248"/>
                    <a:pt x="30067" y="33352"/>
                    <a:pt x="30674" y="33290"/>
                  </a:cubicBezTo>
                  <a:cubicBezTo>
                    <a:pt x="30758" y="33290"/>
                    <a:pt x="30862" y="33248"/>
                    <a:pt x="30946" y="33185"/>
                  </a:cubicBezTo>
                  <a:cubicBezTo>
                    <a:pt x="31218" y="32934"/>
                    <a:pt x="31532" y="32662"/>
                    <a:pt x="31699" y="32264"/>
                  </a:cubicBezTo>
                  <a:cubicBezTo>
                    <a:pt x="31741" y="32139"/>
                    <a:pt x="31804" y="32034"/>
                    <a:pt x="31846" y="31909"/>
                  </a:cubicBezTo>
                  <a:cubicBezTo>
                    <a:pt x="31930" y="31720"/>
                    <a:pt x="32055" y="31637"/>
                    <a:pt x="32243" y="31637"/>
                  </a:cubicBezTo>
                  <a:cubicBezTo>
                    <a:pt x="32515" y="31616"/>
                    <a:pt x="32683" y="31720"/>
                    <a:pt x="32787" y="32034"/>
                  </a:cubicBezTo>
                  <a:cubicBezTo>
                    <a:pt x="32955" y="32557"/>
                    <a:pt x="33290" y="32976"/>
                    <a:pt x="33562" y="33415"/>
                  </a:cubicBezTo>
                  <a:cubicBezTo>
                    <a:pt x="33624" y="33562"/>
                    <a:pt x="33729" y="33666"/>
                    <a:pt x="33875" y="33771"/>
                  </a:cubicBezTo>
                  <a:cubicBezTo>
                    <a:pt x="33980" y="33875"/>
                    <a:pt x="34127" y="33875"/>
                    <a:pt x="34231" y="33792"/>
                  </a:cubicBezTo>
                  <a:cubicBezTo>
                    <a:pt x="34357" y="33708"/>
                    <a:pt x="34419" y="33583"/>
                    <a:pt x="34357" y="33457"/>
                  </a:cubicBezTo>
                  <a:cubicBezTo>
                    <a:pt x="34336" y="33311"/>
                    <a:pt x="34252" y="33206"/>
                    <a:pt x="34210" y="33080"/>
                  </a:cubicBezTo>
                  <a:cubicBezTo>
                    <a:pt x="33917" y="32453"/>
                    <a:pt x="33624" y="31846"/>
                    <a:pt x="33352" y="31218"/>
                  </a:cubicBezTo>
                  <a:cubicBezTo>
                    <a:pt x="33290" y="31114"/>
                    <a:pt x="33269" y="31009"/>
                    <a:pt x="33394" y="30904"/>
                  </a:cubicBezTo>
                  <a:cubicBezTo>
                    <a:pt x="33771" y="31009"/>
                    <a:pt x="34106" y="31197"/>
                    <a:pt x="34336" y="31574"/>
                  </a:cubicBezTo>
                  <a:cubicBezTo>
                    <a:pt x="34503" y="31846"/>
                    <a:pt x="34671" y="32139"/>
                    <a:pt x="34859" y="32453"/>
                  </a:cubicBezTo>
                  <a:cubicBezTo>
                    <a:pt x="34943" y="32369"/>
                    <a:pt x="34984" y="32327"/>
                    <a:pt x="35026" y="32243"/>
                  </a:cubicBezTo>
                  <a:cubicBezTo>
                    <a:pt x="35235" y="31909"/>
                    <a:pt x="35507" y="31699"/>
                    <a:pt x="35926" y="31616"/>
                  </a:cubicBezTo>
                  <a:cubicBezTo>
                    <a:pt x="36031" y="31595"/>
                    <a:pt x="36114" y="31532"/>
                    <a:pt x="36303" y="31469"/>
                  </a:cubicBezTo>
                  <a:cubicBezTo>
                    <a:pt x="35800" y="31281"/>
                    <a:pt x="35298" y="31323"/>
                    <a:pt x="34963" y="31009"/>
                  </a:cubicBezTo>
                  <a:cubicBezTo>
                    <a:pt x="34984" y="30800"/>
                    <a:pt x="35047" y="30590"/>
                    <a:pt x="35047" y="30423"/>
                  </a:cubicBezTo>
                  <a:cubicBezTo>
                    <a:pt x="35026" y="30130"/>
                    <a:pt x="35089" y="29900"/>
                    <a:pt x="35235" y="29649"/>
                  </a:cubicBezTo>
                  <a:cubicBezTo>
                    <a:pt x="35361" y="29419"/>
                    <a:pt x="35466" y="29189"/>
                    <a:pt x="35591" y="28958"/>
                  </a:cubicBezTo>
                  <a:cubicBezTo>
                    <a:pt x="35654" y="28875"/>
                    <a:pt x="35696" y="28791"/>
                    <a:pt x="35696" y="28686"/>
                  </a:cubicBezTo>
                  <a:cubicBezTo>
                    <a:pt x="35759" y="28038"/>
                    <a:pt x="35696" y="27389"/>
                    <a:pt x="35173" y="26908"/>
                  </a:cubicBezTo>
                  <a:cubicBezTo>
                    <a:pt x="34859" y="26615"/>
                    <a:pt x="34524" y="26385"/>
                    <a:pt x="34210" y="26092"/>
                  </a:cubicBezTo>
                  <a:cubicBezTo>
                    <a:pt x="33938" y="25883"/>
                    <a:pt x="33666" y="25778"/>
                    <a:pt x="33311" y="25820"/>
                  </a:cubicBezTo>
                  <a:cubicBezTo>
                    <a:pt x="32871" y="25841"/>
                    <a:pt x="32453" y="25841"/>
                    <a:pt x="32013" y="25820"/>
                  </a:cubicBezTo>
                  <a:cubicBezTo>
                    <a:pt x="31532" y="25778"/>
                    <a:pt x="31323" y="25443"/>
                    <a:pt x="31616" y="25088"/>
                  </a:cubicBezTo>
                  <a:cubicBezTo>
                    <a:pt x="31846" y="24774"/>
                    <a:pt x="31825" y="24418"/>
                    <a:pt x="31699" y="24104"/>
                  </a:cubicBezTo>
                  <a:cubicBezTo>
                    <a:pt x="31574" y="23832"/>
                    <a:pt x="31386" y="23539"/>
                    <a:pt x="31197" y="23267"/>
                  </a:cubicBezTo>
                  <a:cubicBezTo>
                    <a:pt x="31093" y="23142"/>
                    <a:pt x="30946" y="23037"/>
                    <a:pt x="30800" y="22953"/>
                  </a:cubicBezTo>
                  <a:cubicBezTo>
                    <a:pt x="30549" y="22807"/>
                    <a:pt x="30256" y="22702"/>
                    <a:pt x="30005" y="22535"/>
                  </a:cubicBezTo>
                  <a:cubicBezTo>
                    <a:pt x="29795" y="22409"/>
                    <a:pt x="29586" y="22367"/>
                    <a:pt x="29335" y="22367"/>
                  </a:cubicBezTo>
                  <a:lnTo>
                    <a:pt x="28812" y="22367"/>
                  </a:lnTo>
                  <a:cubicBezTo>
                    <a:pt x="28665" y="22807"/>
                    <a:pt x="28352" y="22932"/>
                    <a:pt x="27933" y="22891"/>
                  </a:cubicBezTo>
                  <a:cubicBezTo>
                    <a:pt x="27724" y="22849"/>
                    <a:pt x="27515" y="22807"/>
                    <a:pt x="27410" y="22598"/>
                  </a:cubicBezTo>
                  <a:cubicBezTo>
                    <a:pt x="27305" y="22367"/>
                    <a:pt x="27347" y="22158"/>
                    <a:pt x="27494" y="21970"/>
                  </a:cubicBezTo>
                  <a:cubicBezTo>
                    <a:pt x="27557" y="21865"/>
                    <a:pt x="27703" y="21761"/>
                    <a:pt x="27766" y="21656"/>
                  </a:cubicBezTo>
                  <a:cubicBezTo>
                    <a:pt x="27745" y="21551"/>
                    <a:pt x="27745" y="21468"/>
                    <a:pt x="27724" y="21426"/>
                  </a:cubicBezTo>
                  <a:cubicBezTo>
                    <a:pt x="27703" y="21342"/>
                    <a:pt x="27640" y="21279"/>
                    <a:pt x="27598" y="21238"/>
                  </a:cubicBezTo>
                  <a:cubicBezTo>
                    <a:pt x="27033" y="20631"/>
                    <a:pt x="26468" y="20066"/>
                    <a:pt x="25673" y="19752"/>
                  </a:cubicBezTo>
                  <a:cubicBezTo>
                    <a:pt x="25506" y="19668"/>
                    <a:pt x="25297" y="19585"/>
                    <a:pt x="25088" y="19564"/>
                  </a:cubicBezTo>
                  <a:cubicBezTo>
                    <a:pt x="24523" y="19480"/>
                    <a:pt x="23979" y="19459"/>
                    <a:pt x="23518" y="19878"/>
                  </a:cubicBezTo>
                  <a:cubicBezTo>
                    <a:pt x="23351" y="20003"/>
                    <a:pt x="23246" y="20129"/>
                    <a:pt x="23246" y="20338"/>
                  </a:cubicBezTo>
                  <a:cubicBezTo>
                    <a:pt x="23246" y="20484"/>
                    <a:pt x="23225" y="20610"/>
                    <a:pt x="23204" y="20735"/>
                  </a:cubicBezTo>
                  <a:cubicBezTo>
                    <a:pt x="23142" y="20924"/>
                    <a:pt x="22953" y="21028"/>
                    <a:pt x="22744" y="21028"/>
                  </a:cubicBezTo>
                  <a:cubicBezTo>
                    <a:pt x="22577" y="21007"/>
                    <a:pt x="22409" y="20903"/>
                    <a:pt x="22388" y="20715"/>
                  </a:cubicBezTo>
                  <a:cubicBezTo>
                    <a:pt x="22367" y="20610"/>
                    <a:pt x="22367" y="20484"/>
                    <a:pt x="22326" y="20380"/>
                  </a:cubicBezTo>
                  <a:cubicBezTo>
                    <a:pt x="22284" y="20108"/>
                    <a:pt x="22158" y="19898"/>
                    <a:pt x="21907" y="19752"/>
                  </a:cubicBezTo>
                  <a:cubicBezTo>
                    <a:pt x="21133" y="19229"/>
                    <a:pt x="20338" y="18769"/>
                    <a:pt x="19396" y="18601"/>
                  </a:cubicBezTo>
                  <a:cubicBezTo>
                    <a:pt x="18748" y="18455"/>
                    <a:pt x="18183" y="18497"/>
                    <a:pt x="17701" y="19020"/>
                  </a:cubicBezTo>
                  <a:cubicBezTo>
                    <a:pt x="17660" y="19082"/>
                    <a:pt x="17576" y="19145"/>
                    <a:pt x="17492" y="19229"/>
                  </a:cubicBezTo>
                  <a:cubicBezTo>
                    <a:pt x="17283" y="19396"/>
                    <a:pt x="17157" y="19647"/>
                    <a:pt x="17199" y="19961"/>
                  </a:cubicBezTo>
                  <a:cubicBezTo>
                    <a:pt x="17283" y="20003"/>
                    <a:pt x="17367" y="20066"/>
                    <a:pt x="17471" y="20129"/>
                  </a:cubicBezTo>
                  <a:cubicBezTo>
                    <a:pt x="17597" y="20233"/>
                    <a:pt x="17722" y="20380"/>
                    <a:pt x="17827" y="20505"/>
                  </a:cubicBezTo>
                  <a:cubicBezTo>
                    <a:pt x="18036" y="20756"/>
                    <a:pt x="18015" y="21259"/>
                    <a:pt x="17806" y="21447"/>
                  </a:cubicBezTo>
                  <a:cubicBezTo>
                    <a:pt x="17597" y="21656"/>
                    <a:pt x="17095" y="21635"/>
                    <a:pt x="16865" y="21426"/>
                  </a:cubicBezTo>
                  <a:cubicBezTo>
                    <a:pt x="16760" y="21342"/>
                    <a:pt x="16676" y="21238"/>
                    <a:pt x="16613" y="21112"/>
                  </a:cubicBezTo>
                  <a:cubicBezTo>
                    <a:pt x="16530" y="21007"/>
                    <a:pt x="16467" y="20882"/>
                    <a:pt x="16425" y="20735"/>
                  </a:cubicBezTo>
                  <a:cubicBezTo>
                    <a:pt x="16321" y="20443"/>
                    <a:pt x="16090" y="20359"/>
                    <a:pt x="15797" y="20359"/>
                  </a:cubicBezTo>
                  <a:cubicBezTo>
                    <a:pt x="15065" y="20359"/>
                    <a:pt x="14312" y="20296"/>
                    <a:pt x="13600" y="20589"/>
                  </a:cubicBezTo>
                  <a:cubicBezTo>
                    <a:pt x="13580" y="20610"/>
                    <a:pt x="13517" y="20610"/>
                    <a:pt x="13496" y="20610"/>
                  </a:cubicBezTo>
                  <a:cubicBezTo>
                    <a:pt x="12994" y="20694"/>
                    <a:pt x="12596" y="20924"/>
                    <a:pt x="12240" y="21238"/>
                  </a:cubicBezTo>
                  <a:cubicBezTo>
                    <a:pt x="11906" y="21531"/>
                    <a:pt x="11717" y="21865"/>
                    <a:pt x="11843" y="22305"/>
                  </a:cubicBezTo>
                  <a:lnTo>
                    <a:pt x="12345" y="22807"/>
                  </a:lnTo>
                  <a:cubicBezTo>
                    <a:pt x="12575" y="23100"/>
                    <a:pt x="12554" y="23456"/>
                    <a:pt x="12261" y="23728"/>
                  </a:cubicBezTo>
                  <a:cubicBezTo>
                    <a:pt x="11968" y="23979"/>
                    <a:pt x="11613" y="23979"/>
                    <a:pt x="11341" y="23728"/>
                  </a:cubicBezTo>
                  <a:cubicBezTo>
                    <a:pt x="11236" y="23623"/>
                    <a:pt x="11173" y="23497"/>
                    <a:pt x="11111" y="23330"/>
                  </a:cubicBezTo>
                  <a:cubicBezTo>
                    <a:pt x="11027" y="23163"/>
                    <a:pt x="11006" y="23016"/>
                    <a:pt x="10964" y="22849"/>
                  </a:cubicBezTo>
                  <a:cubicBezTo>
                    <a:pt x="10755" y="22702"/>
                    <a:pt x="10504" y="22702"/>
                    <a:pt x="10274" y="22702"/>
                  </a:cubicBezTo>
                  <a:cubicBezTo>
                    <a:pt x="9960" y="22702"/>
                    <a:pt x="9667" y="22723"/>
                    <a:pt x="9353" y="22702"/>
                  </a:cubicBezTo>
                  <a:cubicBezTo>
                    <a:pt x="8725" y="22639"/>
                    <a:pt x="8160" y="22828"/>
                    <a:pt x="7574" y="22995"/>
                  </a:cubicBezTo>
                  <a:cubicBezTo>
                    <a:pt x="7114" y="23121"/>
                    <a:pt x="6570" y="23895"/>
                    <a:pt x="6570" y="24376"/>
                  </a:cubicBezTo>
                  <a:lnTo>
                    <a:pt x="6570" y="24481"/>
                  </a:lnTo>
                  <a:cubicBezTo>
                    <a:pt x="6612" y="24962"/>
                    <a:pt x="6696" y="25380"/>
                    <a:pt x="6926" y="25799"/>
                  </a:cubicBezTo>
                  <a:close/>
                  <a:moveTo>
                    <a:pt x="101375" y="18392"/>
                  </a:moveTo>
                  <a:cubicBezTo>
                    <a:pt x="101354" y="18476"/>
                    <a:pt x="101333" y="18601"/>
                    <a:pt x="101291" y="18706"/>
                  </a:cubicBezTo>
                  <a:cubicBezTo>
                    <a:pt x="101270" y="18936"/>
                    <a:pt x="101270" y="19145"/>
                    <a:pt x="101270" y="19375"/>
                  </a:cubicBezTo>
                  <a:cubicBezTo>
                    <a:pt x="101291" y="20212"/>
                    <a:pt x="101354" y="21049"/>
                    <a:pt x="101396" y="21886"/>
                  </a:cubicBezTo>
                  <a:cubicBezTo>
                    <a:pt x="101480" y="22765"/>
                    <a:pt x="101668" y="23623"/>
                    <a:pt x="101961" y="24439"/>
                  </a:cubicBezTo>
                  <a:cubicBezTo>
                    <a:pt x="102233" y="25192"/>
                    <a:pt x="102568" y="25904"/>
                    <a:pt x="103070" y="26531"/>
                  </a:cubicBezTo>
                  <a:cubicBezTo>
                    <a:pt x="103426" y="26992"/>
                    <a:pt x="103760" y="27473"/>
                    <a:pt x="104116" y="27954"/>
                  </a:cubicBezTo>
                  <a:cubicBezTo>
                    <a:pt x="104535" y="28540"/>
                    <a:pt x="105099" y="28979"/>
                    <a:pt x="105685" y="29356"/>
                  </a:cubicBezTo>
                  <a:cubicBezTo>
                    <a:pt x="106397" y="29816"/>
                    <a:pt x="107192" y="30193"/>
                    <a:pt x="108008" y="30402"/>
                  </a:cubicBezTo>
                  <a:cubicBezTo>
                    <a:pt x="109159" y="30716"/>
                    <a:pt x="110351" y="30967"/>
                    <a:pt x="111544" y="30883"/>
                  </a:cubicBezTo>
                  <a:lnTo>
                    <a:pt x="112004" y="30883"/>
                  </a:lnTo>
                  <a:cubicBezTo>
                    <a:pt x="112193" y="30883"/>
                    <a:pt x="112423" y="30883"/>
                    <a:pt x="112590" y="30988"/>
                  </a:cubicBezTo>
                  <a:cubicBezTo>
                    <a:pt x="112716" y="31072"/>
                    <a:pt x="112904" y="31093"/>
                    <a:pt x="113092" y="31093"/>
                  </a:cubicBezTo>
                  <a:cubicBezTo>
                    <a:pt x="113532" y="31093"/>
                    <a:pt x="113950" y="31114"/>
                    <a:pt x="114390" y="31093"/>
                  </a:cubicBezTo>
                  <a:cubicBezTo>
                    <a:pt x="114745" y="31072"/>
                    <a:pt x="115059" y="30883"/>
                    <a:pt x="115394" y="30883"/>
                  </a:cubicBezTo>
                  <a:cubicBezTo>
                    <a:pt x="115687" y="30862"/>
                    <a:pt x="116001" y="30779"/>
                    <a:pt x="116273" y="30695"/>
                  </a:cubicBezTo>
                  <a:cubicBezTo>
                    <a:pt x="116879" y="30528"/>
                    <a:pt x="117486" y="30339"/>
                    <a:pt x="118051" y="30151"/>
                  </a:cubicBezTo>
                  <a:cubicBezTo>
                    <a:pt x="118616" y="29963"/>
                    <a:pt x="119160" y="29754"/>
                    <a:pt x="119725" y="29586"/>
                  </a:cubicBezTo>
                  <a:cubicBezTo>
                    <a:pt x="120102" y="29440"/>
                    <a:pt x="120436" y="29293"/>
                    <a:pt x="120813" y="29189"/>
                  </a:cubicBezTo>
                  <a:cubicBezTo>
                    <a:pt x="121566" y="28979"/>
                    <a:pt x="122089" y="28373"/>
                    <a:pt x="122717" y="27975"/>
                  </a:cubicBezTo>
                  <a:cubicBezTo>
                    <a:pt x="122905" y="27640"/>
                    <a:pt x="123240" y="27431"/>
                    <a:pt x="123470" y="27138"/>
                  </a:cubicBezTo>
                  <a:cubicBezTo>
                    <a:pt x="123952" y="26594"/>
                    <a:pt x="124433" y="26071"/>
                    <a:pt x="124935" y="25548"/>
                  </a:cubicBezTo>
                  <a:cubicBezTo>
                    <a:pt x="125102" y="25401"/>
                    <a:pt x="125228" y="25213"/>
                    <a:pt x="125333" y="25004"/>
                  </a:cubicBezTo>
                  <a:cubicBezTo>
                    <a:pt x="125542" y="24502"/>
                    <a:pt x="125751" y="24041"/>
                    <a:pt x="125981" y="23539"/>
                  </a:cubicBezTo>
                  <a:cubicBezTo>
                    <a:pt x="126211" y="23037"/>
                    <a:pt x="126400" y="22514"/>
                    <a:pt x="126421" y="21970"/>
                  </a:cubicBezTo>
                  <a:cubicBezTo>
                    <a:pt x="126483" y="21259"/>
                    <a:pt x="126609" y="20589"/>
                    <a:pt x="126672" y="19878"/>
                  </a:cubicBezTo>
                  <a:cubicBezTo>
                    <a:pt x="126714" y="19041"/>
                    <a:pt x="126693" y="18204"/>
                    <a:pt x="126672" y="17367"/>
                  </a:cubicBezTo>
                  <a:cubicBezTo>
                    <a:pt x="126672" y="17137"/>
                    <a:pt x="126609" y="16865"/>
                    <a:pt x="126567" y="16634"/>
                  </a:cubicBezTo>
                  <a:cubicBezTo>
                    <a:pt x="126525" y="16509"/>
                    <a:pt x="126421" y="16404"/>
                    <a:pt x="126274" y="16362"/>
                  </a:cubicBezTo>
                  <a:cubicBezTo>
                    <a:pt x="126149" y="16530"/>
                    <a:pt x="126044" y="16676"/>
                    <a:pt x="125877" y="16844"/>
                  </a:cubicBezTo>
                  <a:cubicBezTo>
                    <a:pt x="125751" y="16990"/>
                    <a:pt x="125563" y="17137"/>
                    <a:pt x="125353" y="17137"/>
                  </a:cubicBezTo>
                  <a:cubicBezTo>
                    <a:pt x="124642" y="17137"/>
                    <a:pt x="123952" y="17262"/>
                    <a:pt x="123324" y="16823"/>
                  </a:cubicBezTo>
                  <a:cubicBezTo>
                    <a:pt x="123240" y="16760"/>
                    <a:pt x="123136" y="16739"/>
                    <a:pt x="123052" y="16718"/>
                  </a:cubicBezTo>
                  <a:cubicBezTo>
                    <a:pt x="122613" y="16613"/>
                    <a:pt x="122320" y="16321"/>
                    <a:pt x="122089" y="15944"/>
                  </a:cubicBezTo>
                  <a:cubicBezTo>
                    <a:pt x="121985" y="15818"/>
                    <a:pt x="121880" y="15693"/>
                    <a:pt x="121796" y="15567"/>
                  </a:cubicBezTo>
                  <a:lnTo>
                    <a:pt x="121713" y="15567"/>
                  </a:lnTo>
                  <a:cubicBezTo>
                    <a:pt x="121671" y="15588"/>
                    <a:pt x="121650" y="15630"/>
                    <a:pt x="121587" y="15672"/>
                  </a:cubicBezTo>
                  <a:cubicBezTo>
                    <a:pt x="121273" y="15986"/>
                    <a:pt x="120918" y="16132"/>
                    <a:pt x="120457" y="16090"/>
                  </a:cubicBezTo>
                  <a:cubicBezTo>
                    <a:pt x="119892" y="16028"/>
                    <a:pt x="119348" y="16007"/>
                    <a:pt x="118763" y="15986"/>
                  </a:cubicBezTo>
                  <a:cubicBezTo>
                    <a:pt x="117884" y="15902"/>
                    <a:pt x="117172" y="15400"/>
                    <a:pt x="116377" y="15065"/>
                  </a:cubicBezTo>
                  <a:cubicBezTo>
                    <a:pt x="116356" y="15065"/>
                    <a:pt x="116356" y="15044"/>
                    <a:pt x="116335" y="15044"/>
                  </a:cubicBezTo>
                  <a:cubicBezTo>
                    <a:pt x="115415" y="14228"/>
                    <a:pt x="114473" y="13475"/>
                    <a:pt x="113804" y="12450"/>
                  </a:cubicBezTo>
                  <a:cubicBezTo>
                    <a:pt x="113741" y="12366"/>
                    <a:pt x="113636" y="12282"/>
                    <a:pt x="113553" y="12220"/>
                  </a:cubicBezTo>
                  <a:cubicBezTo>
                    <a:pt x="112925" y="12847"/>
                    <a:pt x="112360" y="13475"/>
                    <a:pt x="111837" y="14144"/>
                  </a:cubicBezTo>
                  <a:cubicBezTo>
                    <a:pt x="111502" y="14584"/>
                    <a:pt x="111105" y="14981"/>
                    <a:pt x="110665" y="15295"/>
                  </a:cubicBezTo>
                  <a:cubicBezTo>
                    <a:pt x="110477" y="15421"/>
                    <a:pt x="110288" y="15588"/>
                    <a:pt x="110100" y="15714"/>
                  </a:cubicBezTo>
                  <a:cubicBezTo>
                    <a:pt x="109744" y="15944"/>
                    <a:pt x="109368" y="16195"/>
                    <a:pt x="109012" y="16404"/>
                  </a:cubicBezTo>
                  <a:cubicBezTo>
                    <a:pt x="108573" y="16697"/>
                    <a:pt x="108050" y="16634"/>
                    <a:pt x="107568" y="16530"/>
                  </a:cubicBezTo>
                  <a:cubicBezTo>
                    <a:pt x="107108" y="16425"/>
                    <a:pt x="106920" y="16237"/>
                    <a:pt x="106941" y="15797"/>
                  </a:cubicBezTo>
                  <a:cubicBezTo>
                    <a:pt x="106941" y="15672"/>
                    <a:pt x="106920" y="15525"/>
                    <a:pt x="106920" y="15379"/>
                  </a:cubicBezTo>
                  <a:cubicBezTo>
                    <a:pt x="106648" y="15484"/>
                    <a:pt x="106543" y="15693"/>
                    <a:pt x="106418" y="15881"/>
                  </a:cubicBezTo>
                  <a:cubicBezTo>
                    <a:pt x="106208" y="16195"/>
                    <a:pt x="105957" y="16425"/>
                    <a:pt x="105664" y="16634"/>
                  </a:cubicBezTo>
                  <a:cubicBezTo>
                    <a:pt x="105141" y="16990"/>
                    <a:pt x="104597" y="17367"/>
                    <a:pt x="104074" y="17722"/>
                  </a:cubicBezTo>
                  <a:cubicBezTo>
                    <a:pt x="103677" y="17994"/>
                    <a:pt x="103279" y="18141"/>
                    <a:pt x="102777" y="18120"/>
                  </a:cubicBezTo>
                  <a:cubicBezTo>
                    <a:pt x="102547" y="18099"/>
                    <a:pt x="102317" y="18078"/>
                    <a:pt x="102107" y="18120"/>
                  </a:cubicBezTo>
                  <a:cubicBezTo>
                    <a:pt x="101898" y="18141"/>
                    <a:pt x="101689" y="18287"/>
                    <a:pt x="101501" y="18392"/>
                  </a:cubicBezTo>
                  <a:cubicBezTo>
                    <a:pt x="101438" y="18329"/>
                    <a:pt x="101438" y="18371"/>
                    <a:pt x="101375" y="18392"/>
                  </a:cubicBezTo>
                  <a:close/>
                  <a:moveTo>
                    <a:pt x="140000" y="47455"/>
                  </a:moveTo>
                  <a:lnTo>
                    <a:pt x="140000" y="47455"/>
                  </a:lnTo>
                  <a:lnTo>
                    <a:pt x="140000" y="45509"/>
                  </a:lnTo>
                  <a:cubicBezTo>
                    <a:pt x="140000" y="45321"/>
                    <a:pt x="140042" y="45174"/>
                    <a:pt x="139979" y="45007"/>
                  </a:cubicBezTo>
                  <a:cubicBezTo>
                    <a:pt x="139833" y="44442"/>
                    <a:pt x="139874" y="43835"/>
                    <a:pt x="139665" y="43291"/>
                  </a:cubicBezTo>
                  <a:cubicBezTo>
                    <a:pt x="139540" y="42894"/>
                    <a:pt x="139540" y="42475"/>
                    <a:pt x="139435" y="42057"/>
                  </a:cubicBezTo>
                  <a:cubicBezTo>
                    <a:pt x="139268" y="41492"/>
                    <a:pt x="139142" y="40885"/>
                    <a:pt x="138786" y="40383"/>
                  </a:cubicBezTo>
                  <a:cubicBezTo>
                    <a:pt x="138703" y="40257"/>
                    <a:pt x="138640" y="40090"/>
                    <a:pt x="138598" y="39964"/>
                  </a:cubicBezTo>
                  <a:cubicBezTo>
                    <a:pt x="138514" y="39776"/>
                    <a:pt x="138431" y="39567"/>
                    <a:pt x="138326" y="39399"/>
                  </a:cubicBezTo>
                  <a:cubicBezTo>
                    <a:pt x="137908" y="38709"/>
                    <a:pt x="137573" y="37997"/>
                    <a:pt x="137050" y="37370"/>
                  </a:cubicBezTo>
                  <a:cubicBezTo>
                    <a:pt x="136861" y="37160"/>
                    <a:pt x="136757" y="36909"/>
                    <a:pt x="136506" y="36742"/>
                  </a:cubicBezTo>
                  <a:cubicBezTo>
                    <a:pt x="136443" y="36721"/>
                    <a:pt x="136422" y="36679"/>
                    <a:pt x="136401" y="36616"/>
                  </a:cubicBezTo>
                  <a:cubicBezTo>
                    <a:pt x="136317" y="36344"/>
                    <a:pt x="136129" y="36219"/>
                    <a:pt x="135878" y="36114"/>
                  </a:cubicBezTo>
                  <a:cubicBezTo>
                    <a:pt x="135794" y="36093"/>
                    <a:pt x="135732" y="36052"/>
                    <a:pt x="135690" y="35989"/>
                  </a:cubicBezTo>
                  <a:cubicBezTo>
                    <a:pt x="135209" y="35549"/>
                    <a:pt x="134644" y="35298"/>
                    <a:pt x="134058" y="35047"/>
                  </a:cubicBezTo>
                  <a:cubicBezTo>
                    <a:pt x="133681" y="34859"/>
                    <a:pt x="133221" y="34817"/>
                    <a:pt x="132802" y="34817"/>
                  </a:cubicBezTo>
                  <a:cubicBezTo>
                    <a:pt x="132237" y="34838"/>
                    <a:pt x="131756" y="35110"/>
                    <a:pt x="131317" y="35445"/>
                  </a:cubicBezTo>
                  <a:cubicBezTo>
                    <a:pt x="131170" y="35570"/>
                    <a:pt x="131003" y="35696"/>
                    <a:pt x="130815" y="35800"/>
                  </a:cubicBezTo>
                  <a:cubicBezTo>
                    <a:pt x="130145" y="36177"/>
                    <a:pt x="129643" y="36742"/>
                    <a:pt x="129078" y="37223"/>
                  </a:cubicBezTo>
                  <a:cubicBezTo>
                    <a:pt x="128869" y="37391"/>
                    <a:pt x="128680" y="37642"/>
                    <a:pt x="128513" y="37872"/>
                  </a:cubicBezTo>
                  <a:cubicBezTo>
                    <a:pt x="128346" y="38186"/>
                    <a:pt x="128136" y="38500"/>
                    <a:pt x="127885" y="38813"/>
                  </a:cubicBezTo>
                  <a:cubicBezTo>
                    <a:pt x="127760" y="39002"/>
                    <a:pt x="127676" y="39232"/>
                    <a:pt x="127634" y="39441"/>
                  </a:cubicBezTo>
                  <a:cubicBezTo>
                    <a:pt x="127571" y="39734"/>
                    <a:pt x="127550" y="39985"/>
                    <a:pt x="127530" y="40278"/>
                  </a:cubicBezTo>
                  <a:cubicBezTo>
                    <a:pt x="127446" y="41031"/>
                    <a:pt x="127530" y="41785"/>
                    <a:pt x="127258" y="42538"/>
                  </a:cubicBezTo>
                  <a:lnTo>
                    <a:pt x="127258" y="42580"/>
                  </a:lnTo>
                  <a:cubicBezTo>
                    <a:pt x="127299" y="42914"/>
                    <a:pt x="127153" y="43186"/>
                    <a:pt x="127027" y="43500"/>
                  </a:cubicBezTo>
                  <a:cubicBezTo>
                    <a:pt x="126839" y="44044"/>
                    <a:pt x="126525" y="44526"/>
                    <a:pt x="126170" y="44944"/>
                  </a:cubicBezTo>
                  <a:cubicBezTo>
                    <a:pt x="125877" y="45258"/>
                    <a:pt x="125563" y="45509"/>
                    <a:pt x="125374" y="45907"/>
                  </a:cubicBezTo>
                  <a:cubicBezTo>
                    <a:pt x="125353" y="45990"/>
                    <a:pt x="125249" y="46032"/>
                    <a:pt x="125207" y="46116"/>
                  </a:cubicBezTo>
                  <a:cubicBezTo>
                    <a:pt x="125019" y="46304"/>
                    <a:pt x="124809" y="46471"/>
                    <a:pt x="124642" y="46681"/>
                  </a:cubicBezTo>
                  <a:cubicBezTo>
                    <a:pt x="124370" y="47057"/>
                    <a:pt x="124014" y="47350"/>
                    <a:pt x="123638" y="47580"/>
                  </a:cubicBezTo>
                  <a:cubicBezTo>
                    <a:pt x="122843" y="48083"/>
                    <a:pt x="122089" y="48627"/>
                    <a:pt x="121504" y="49359"/>
                  </a:cubicBezTo>
                  <a:cubicBezTo>
                    <a:pt x="121483" y="49401"/>
                    <a:pt x="121441" y="49464"/>
                    <a:pt x="121399" y="49484"/>
                  </a:cubicBezTo>
                  <a:cubicBezTo>
                    <a:pt x="121043" y="49715"/>
                    <a:pt x="120771" y="50091"/>
                    <a:pt x="120499" y="50405"/>
                  </a:cubicBezTo>
                  <a:cubicBezTo>
                    <a:pt x="120353" y="50531"/>
                    <a:pt x="120206" y="50656"/>
                    <a:pt x="120081" y="50803"/>
                  </a:cubicBezTo>
                  <a:cubicBezTo>
                    <a:pt x="119830" y="51054"/>
                    <a:pt x="119600" y="51326"/>
                    <a:pt x="119369" y="51598"/>
                  </a:cubicBezTo>
                  <a:cubicBezTo>
                    <a:pt x="119244" y="51786"/>
                    <a:pt x="119139" y="51995"/>
                    <a:pt x="118993" y="52184"/>
                  </a:cubicBezTo>
                  <a:cubicBezTo>
                    <a:pt x="118783" y="52435"/>
                    <a:pt x="118679" y="52728"/>
                    <a:pt x="118721" y="53062"/>
                  </a:cubicBezTo>
                  <a:cubicBezTo>
                    <a:pt x="118742" y="53439"/>
                    <a:pt x="118763" y="53837"/>
                    <a:pt x="118867" y="54192"/>
                  </a:cubicBezTo>
                  <a:cubicBezTo>
                    <a:pt x="118972" y="54590"/>
                    <a:pt x="118951" y="55029"/>
                    <a:pt x="119348" y="55322"/>
                  </a:cubicBezTo>
                  <a:cubicBezTo>
                    <a:pt x="119390" y="55343"/>
                    <a:pt x="119411" y="55448"/>
                    <a:pt x="119411" y="55531"/>
                  </a:cubicBezTo>
                  <a:cubicBezTo>
                    <a:pt x="119453" y="55678"/>
                    <a:pt x="119516" y="55762"/>
                    <a:pt x="119662" y="55803"/>
                  </a:cubicBezTo>
                  <a:cubicBezTo>
                    <a:pt x="120102" y="55950"/>
                    <a:pt x="120499" y="56264"/>
                    <a:pt x="120980" y="56222"/>
                  </a:cubicBezTo>
                  <a:cubicBezTo>
                    <a:pt x="121127" y="56222"/>
                    <a:pt x="121252" y="56306"/>
                    <a:pt x="121357" y="56327"/>
                  </a:cubicBezTo>
                  <a:cubicBezTo>
                    <a:pt x="121462" y="56368"/>
                    <a:pt x="121566" y="56410"/>
                    <a:pt x="121671" y="56431"/>
                  </a:cubicBezTo>
                  <a:cubicBezTo>
                    <a:pt x="122110" y="56473"/>
                    <a:pt x="122550" y="56619"/>
                    <a:pt x="123031" y="56515"/>
                  </a:cubicBezTo>
                  <a:cubicBezTo>
                    <a:pt x="123115" y="56494"/>
                    <a:pt x="123177" y="56494"/>
                    <a:pt x="123261" y="56515"/>
                  </a:cubicBezTo>
                  <a:cubicBezTo>
                    <a:pt x="123554" y="56619"/>
                    <a:pt x="123868" y="56578"/>
                    <a:pt x="124161" y="56536"/>
                  </a:cubicBezTo>
                  <a:cubicBezTo>
                    <a:pt x="124537" y="56494"/>
                    <a:pt x="124935" y="56431"/>
                    <a:pt x="125333" y="56431"/>
                  </a:cubicBezTo>
                  <a:cubicBezTo>
                    <a:pt x="126190" y="56410"/>
                    <a:pt x="127006" y="56159"/>
                    <a:pt x="127822" y="55908"/>
                  </a:cubicBezTo>
                  <a:cubicBezTo>
                    <a:pt x="128304" y="55782"/>
                    <a:pt x="128806" y="55678"/>
                    <a:pt x="129245" y="55385"/>
                  </a:cubicBezTo>
                  <a:cubicBezTo>
                    <a:pt x="129287" y="55385"/>
                    <a:pt x="129287" y="55364"/>
                    <a:pt x="129308" y="55364"/>
                  </a:cubicBezTo>
                  <a:cubicBezTo>
                    <a:pt x="129664" y="55364"/>
                    <a:pt x="129957" y="55176"/>
                    <a:pt x="130271" y="55029"/>
                  </a:cubicBezTo>
                  <a:cubicBezTo>
                    <a:pt x="130438" y="54946"/>
                    <a:pt x="130584" y="54925"/>
                    <a:pt x="130773" y="54862"/>
                  </a:cubicBezTo>
                  <a:cubicBezTo>
                    <a:pt x="131212" y="54736"/>
                    <a:pt x="131631" y="54632"/>
                    <a:pt x="132070" y="54527"/>
                  </a:cubicBezTo>
                  <a:cubicBezTo>
                    <a:pt x="132175" y="54506"/>
                    <a:pt x="132279" y="54422"/>
                    <a:pt x="132384" y="54402"/>
                  </a:cubicBezTo>
                  <a:cubicBezTo>
                    <a:pt x="132677" y="54276"/>
                    <a:pt x="132949" y="54171"/>
                    <a:pt x="133221" y="54067"/>
                  </a:cubicBezTo>
                  <a:cubicBezTo>
                    <a:pt x="133388" y="54004"/>
                    <a:pt x="133556" y="53941"/>
                    <a:pt x="133702" y="53878"/>
                  </a:cubicBezTo>
                  <a:cubicBezTo>
                    <a:pt x="133890" y="53795"/>
                    <a:pt x="134100" y="53753"/>
                    <a:pt x="134309" y="53690"/>
                  </a:cubicBezTo>
                  <a:cubicBezTo>
                    <a:pt x="134832" y="53586"/>
                    <a:pt x="135355" y="53481"/>
                    <a:pt x="135878" y="53397"/>
                  </a:cubicBezTo>
                  <a:cubicBezTo>
                    <a:pt x="136401" y="53334"/>
                    <a:pt x="136924" y="53251"/>
                    <a:pt x="137301" y="52832"/>
                  </a:cubicBezTo>
                  <a:cubicBezTo>
                    <a:pt x="137698" y="52728"/>
                    <a:pt x="137991" y="52414"/>
                    <a:pt x="138326" y="52225"/>
                  </a:cubicBezTo>
                  <a:cubicBezTo>
                    <a:pt x="138766" y="51974"/>
                    <a:pt x="139121" y="51577"/>
                    <a:pt x="139435" y="51158"/>
                  </a:cubicBezTo>
                  <a:cubicBezTo>
                    <a:pt x="139665" y="50865"/>
                    <a:pt x="139707" y="50510"/>
                    <a:pt x="139895" y="50196"/>
                  </a:cubicBezTo>
                  <a:cubicBezTo>
                    <a:pt x="140021" y="49987"/>
                    <a:pt x="140063" y="49777"/>
                    <a:pt x="140063" y="49526"/>
                  </a:cubicBezTo>
                  <a:cubicBezTo>
                    <a:pt x="139979" y="48836"/>
                    <a:pt x="140000" y="48145"/>
                    <a:pt x="140000" y="47455"/>
                  </a:cubicBezTo>
                  <a:close/>
                  <a:moveTo>
                    <a:pt x="122633" y="1465"/>
                  </a:moveTo>
                  <a:cubicBezTo>
                    <a:pt x="122424" y="1339"/>
                    <a:pt x="122257" y="1151"/>
                    <a:pt x="122006" y="1214"/>
                  </a:cubicBezTo>
                  <a:cubicBezTo>
                    <a:pt x="121273" y="1339"/>
                    <a:pt x="120541" y="1381"/>
                    <a:pt x="119976" y="1946"/>
                  </a:cubicBezTo>
                  <a:cubicBezTo>
                    <a:pt x="119913" y="1988"/>
                    <a:pt x="119851" y="2051"/>
                    <a:pt x="119788" y="2072"/>
                  </a:cubicBezTo>
                  <a:cubicBezTo>
                    <a:pt x="119600" y="2176"/>
                    <a:pt x="119453" y="2323"/>
                    <a:pt x="119348" y="2490"/>
                  </a:cubicBezTo>
                  <a:cubicBezTo>
                    <a:pt x="119139" y="2804"/>
                    <a:pt x="118825" y="3034"/>
                    <a:pt x="118846" y="3473"/>
                  </a:cubicBezTo>
                  <a:cubicBezTo>
                    <a:pt x="118846" y="3515"/>
                    <a:pt x="118846" y="3536"/>
                    <a:pt x="118825" y="3536"/>
                  </a:cubicBezTo>
                  <a:cubicBezTo>
                    <a:pt x="118742" y="3578"/>
                    <a:pt x="118658" y="3662"/>
                    <a:pt x="118595" y="3662"/>
                  </a:cubicBezTo>
                  <a:cubicBezTo>
                    <a:pt x="118532" y="3662"/>
                    <a:pt x="118449" y="3620"/>
                    <a:pt x="118407" y="3536"/>
                  </a:cubicBezTo>
                  <a:cubicBezTo>
                    <a:pt x="118302" y="3348"/>
                    <a:pt x="118198" y="3139"/>
                    <a:pt x="118093" y="2929"/>
                  </a:cubicBezTo>
                  <a:cubicBezTo>
                    <a:pt x="117758" y="2406"/>
                    <a:pt x="117361" y="1904"/>
                    <a:pt x="116838" y="1569"/>
                  </a:cubicBezTo>
                  <a:lnTo>
                    <a:pt x="116670" y="1423"/>
                  </a:lnTo>
                  <a:cubicBezTo>
                    <a:pt x="116231" y="942"/>
                    <a:pt x="115666" y="753"/>
                    <a:pt x="115059" y="628"/>
                  </a:cubicBezTo>
                  <a:cubicBezTo>
                    <a:pt x="114494" y="523"/>
                    <a:pt x="114327" y="691"/>
                    <a:pt x="114327" y="1256"/>
                  </a:cubicBezTo>
                  <a:lnTo>
                    <a:pt x="114327" y="1297"/>
                  </a:lnTo>
                  <a:cubicBezTo>
                    <a:pt x="114285" y="1569"/>
                    <a:pt x="114390" y="1800"/>
                    <a:pt x="114641" y="1904"/>
                  </a:cubicBezTo>
                  <a:cubicBezTo>
                    <a:pt x="114892" y="2051"/>
                    <a:pt x="115101" y="2260"/>
                    <a:pt x="115289" y="2469"/>
                  </a:cubicBezTo>
                  <a:cubicBezTo>
                    <a:pt x="115352" y="2532"/>
                    <a:pt x="115415" y="2616"/>
                    <a:pt x="115498" y="2637"/>
                  </a:cubicBezTo>
                  <a:cubicBezTo>
                    <a:pt x="116001" y="2950"/>
                    <a:pt x="116461" y="3306"/>
                    <a:pt x="116963" y="3620"/>
                  </a:cubicBezTo>
                  <a:cubicBezTo>
                    <a:pt x="117068" y="3662"/>
                    <a:pt x="117172" y="3704"/>
                    <a:pt x="117256" y="3787"/>
                  </a:cubicBezTo>
                  <a:cubicBezTo>
                    <a:pt x="117361" y="3871"/>
                    <a:pt x="117382" y="3976"/>
                    <a:pt x="117340" y="4101"/>
                  </a:cubicBezTo>
                  <a:cubicBezTo>
                    <a:pt x="117298" y="4227"/>
                    <a:pt x="117172" y="4331"/>
                    <a:pt x="117047" y="4331"/>
                  </a:cubicBezTo>
                  <a:cubicBezTo>
                    <a:pt x="116984" y="4331"/>
                    <a:pt x="116942" y="4331"/>
                    <a:pt x="116879" y="4310"/>
                  </a:cubicBezTo>
                  <a:cubicBezTo>
                    <a:pt x="116524" y="4164"/>
                    <a:pt x="116147" y="4017"/>
                    <a:pt x="115791" y="3850"/>
                  </a:cubicBezTo>
                  <a:cubicBezTo>
                    <a:pt x="115498" y="3683"/>
                    <a:pt x="115185" y="3599"/>
                    <a:pt x="114871" y="3578"/>
                  </a:cubicBezTo>
                  <a:cubicBezTo>
                    <a:pt x="114494" y="3557"/>
                    <a:pt x="114159" y="3536"/>
                    <a:pt x="113804" y="3536"/>
                  </a:cubicBezTo>
                  <a:cubicBezTo>
                    <a:pt x="113239" y="3536"/>
                    <a:pt x="112695" y="3536"/>
                    <a:pt x="112151" y="3557"/>
                  </a:cubicBezTo>
                  <a:cubicBezTo>
                    <a:pt x="111858" y="3557"/>
                    <a:pt x="111565" y="3578"/>
                    <a:pt x="111314" y="3641"/>
                  </a:cubicBezTo>
                  <a:cubicBezTo>
                    <a:pt x="110519" y="3766"/>
                    <a:pt x="109744" y="3892"/>
                    <a:pt x="108949" y="4059"/>
                  </a:cubicBezTo>
                  <a:cubicBezTo>
                    <a:pt x="108531" y="4143"/>
                    <a:pt x="108154" y="4206"/>
                    <a:pt x="107757" y="4352"/>
                  </a:cubicBezTo>
                  <a:cubicBezTo>
                    <a:pt x="107045" y="4603"/>
                    <a:pt x="106334" y="4875"/>
                    <a:pt x="105643" y="5189"/>
                  </a:cubicBezTo>
                  <a:cubicBezTo>
                    <a:pt x="105120" y="5419"/>
                    <a:pt x="104618" y="5712"/>
                    <a:pt x="104179" y="6047"/>
                  </a:cubicBezTo>
                  <a:cubicBezTo>
                    <a:pt x="103154" y="6779"/>
                    <a:pt x="102212" y="7616"/>
                    <a:pt x="101417" y="8579"/>
                  </a:cubicBezTo>
                  <a:cubicBezTo>
                    <a:pt x="101270" y="8788"/>
                    <a:pt x="101082" y="8997"/>
                    <a:pt x="100957" y="9227"/>
                  </a:cubicBezTo>
                  <a:cubicBezTo>
                    <a:pt x="100643" y="9751"/>
                    <a:pt x="100371" y="10315"/>
                    <a:pt x="100099" y="10839"/>
                  </a:cubicBezTo>
                  <a:cubicBezTo>
                    <a:pt x="99994" y="11048"/>
                    <a:pt x="99889" y="11215"/>
                    <a:pt x="99722" y="11383"/>
                  </a:cubicBezTo>
                  <a:cubicBezTo>
                    <a:pt x="99513" y="11613"/>
                    <a:pt x="99304" y="11885"/>
                    <a:pt x="99283" y="12220"/>
                  </a:cubicBezTo>
                  <a:cubicBezTo>
                    <a:pt x="99220" y="12659"/>
                    <a:pt x="99220" y="13140"/>
                    <a:pt x="99199" y="13580"/>
                  </a:cubicBezTo>
                  <a:cubicBezTo>
                    <a:pt x="99199" y="13726"/>
                    <a:pt x="99220" y="13893"/>
                    <a:pt x="99283" y="14019"/>
                  </a:cubicBezTo>
                  <a:cubicBezTo>
                    <a:pt x="99408" y="14458"/>
                    <a:pt x="99492" y="14898"/>
                    <a:pt x="99513" y="15358"/>
                  </a:cubicBezTo>
                  <a:cubicBezTo>
                    <a:pt x="99534" y="16216"/>
                    <a:pt x="99952" y="16906"/>
                    <a:pt x="100538" y="17450"/>
                  </a:cubicBezTo>
                  <a:cubicBezTo>
                    <a:pt x="101312" y="17388"/>
                    <a:pt x="102086" y="17346"/>
                    <a:pt x="102819" y="17325"/>
                  </a:cubicBezTo>
                  <a:cubicBezTo>
                    <a:pt x="103091" y="17325"/>
                    <a:pt x="103342" y="17241"/>
                    <a:pt x="103551" y="17074"/>
                  </a:cubicBezTo>
                  <a:cubicBezTo>
                    <a:pt x="104137" y="16655"/>
                    <a:pt x="104765" y="16237"/>
                    <a:pt x="105371" y="15818"/>
                  </a:cubicBezTo>
                  <a:cubicBezTo>
                    <a:pt x="105476" y="15756"/>
                    <a:pt x="105581" y="15672"/>
                    <a:pt x="105664" y="15567"/>
                  </a:cubicBezTo>
                  <a:cubicBezTo>
                    <a:pt x="106208" y="14835"/>
                    <a:pt x="106899" y="14228"/>
                    <a:pt x="107589" y="13663"/>
                  </a:cubicBezTo>
                  <a:cubicBezTo>
                    <a:pt x="107757" y="13559"/>
                    <a:pt x="107861" y="13391"/>
                    <a:pt x="107966" y="13245"/>
                  </a:cubicBezTo>
                  <a:cubicBezTo>
                    <a:pt x="108280" y="12784"/>
                    <a:pt x="108594" y="12324"/>
                    <a:pt x="108908" y="11885"/>
                  </a:cubicBezTo>
                  <a:cubicBezTo>
                    <a:pt x="109054" y="11696"/>
                    <a:pt x="109221" y="11508"/>
                    <a:pt x="109410" y="11320"/>
                  </a:cubicBezTo>
                  <a:cubicBezTo>
                    <a:pt x="109472" y="11278"/>
                    <a:pt x="109577" y="11236"/>
                    <a:pt x="109661" y="11383"/>
                  </a:cubicBezTo>
                  <a:cubicBezTo>
                    <a:pt x="109619" y="11592"/>
                    <a:pt x="109556" y="11801"/>
                    <a:pt x="109452" y="12010"/>
                  </a:cubicBezTo>
                  <a:cubicBezTo>
                    <a:pt x="109347" y="12220"/>
                    <a:pt x="109221" y="12429"/>
                    <a:pt x="109054" y="12638"/>
                  </a:cubicBezTo>
                  <a:cubicBezTo>
                    <a:pt x="108531" y="13370"/>
                    <a:pt x="108196" y="14207"/>
                    <a:pt x="107840" y="14981"/>
                  </a:cubicBezTo>
                  <a:cubicBezTo>
                    <a:pt x="107736" y="15212"/>
                    <a:pt x="107673" y="15463"/>
                    <a:pt x="107799" y="15693"/>
                  </a:cubicBezTo>
                  <a:cubicBezTo>
                    <a:pt x="108426" y="15777"/>
                    <a:pt x="108426" y="15777"/>
                    <a:pt x="108908" y="15505"/>
                  </a:cubicBezTo>
                  <a:cubicBezTo>
                    <a:pt x="109138" y="15379"/>
                    <a:pt x="109368" y="15212"/>
                    <a:pt x="109619" y="15044"/>
                  </a:cubicBezTo>
                  <a:cubicBezTo>
                    <a:pt x="109891" y="14835"/>
                    <a:pt x="110184" y="14584"/>
                    <a:pt x="110477" y="14375"/>
                  </a:cubicBezTo>
                  <a:cubicBezTo>
                    <a:pt x="110707" y="14228"/>
                    <a:pt x="110895" y="14019"/>
                    <a:pt x="111084" y="13789"/>
                  </a:cubicBezTo>
                  <a:cubicBezTo>
                    <a:pt x="111607" y="13161"/>
                    <a:pt x="112151" y="12554"/>
                    <a:pt x="112674" y="11927"/>
                  </a:cubicBezTo>
                  <a:cubicBezTo>
                    <a:pt x="112904" y="11655"/>
                    <a:pt x="113113" y="11404"/>
                    <a:pt x="113322" y="11131"/>
                  </a:cubicBezTo>
                  <a:cubicBezTo>
                    <a:pt x="113532" y="10880"/>
                    <a:pt x="113741" y="10587"/>
                    <a:pt x="114013" y="10274"/>
                  </a:cubicBezTo>
                  <a:cubicBezTo>
                    <a:pt x="114180" y="10671"/>
                    <a:pt x="114076" y="11027"/>
                    <a:pt x="114055" y="11320"/>
                  </a:cubicBezTo>
                  <a:cubicBezTo>
                    <a:pt x="114766" y="12554"/>
                    <a:pt x="115750" y="13412"/>
                    <a:pt x="116796" y="14249"/>
                  </a:cubicBezTo>
                  <a:cubicBezTo>
                    <a:pt x="117298" y="14647"/>
                    <a:pt x="117905" y="14856"/>
                    <a:pt x="118511" y="15002"/>
                  </a:cubicBezTo>
                  <a:cubicBezTo>
                    <a:pt x="119139" y="15170"/>
                    <a:pt x="119809" y="15191"/>
                    <a:pt x="120499" y="15170"/>
                  </a:cubicBezTo>
                  <a:cubicBezTo>
                    <a:pt x="120625" y="15170"/>
                    <a:pt x="120750" y="15107"/>
                    <a:pt x="120876" y="15086"/>
                  </a:cubicBezTo>
                  <a:cubicBezTo>
                    <a:pt x="120939" y="14835"/>
                    <a:pt x="120960" y="14584"/>
                    <a:pt x="120750" y="14375"/>
                  </a:cubicBezTo>
                  <a:cubicBezTo>
                    <a:pt x="120667" y="14312"/>
                    <a:pt x="120625" y="14144"/>
                    <a:pt x="120604" y="14019"/>
                  </a:cubicBezTo>
                  <a:cubicBezTo>
                    <a:pt x="120562" y="13831"/>
                    <a:pt x="120646" y="13684"/>
                    <a:pt x="120813" y="13580"/>
                  </a:cubicBezTo>
                  <a:cubicBezTo>
                    <a:pt x="120960" y="13496"/>
                    <a:pt x="121148" y="13496"/>
                    <a:pt x="121273" y="13621"/>
                  </a:cubicBezTo>
                  <a:cubicBezTo>
                    <a:pt x="121399" y="13747"/>
                    <a:pt x="121566" y="13893"/>
                    <a:pt x="121671" y="14040"/>
                  </a:cubicBezTo>
                  <a:cubicBezTo>
                    <a:pt x="121776" y="14249"/>
                    <a:pt x="121964" y="14417"/>
                    <a:pt x="122089" y="14563"/>
                  </a:cubicBezTo>
                  <a:cubicBezTo>
                    <a:pt x="122320" y="14835"/>
                    <a:pt x="122529" y="15065"/>
                    <a:pt x="122738" y="15358"/>
                  </a:cubicBezTo>
                  <a:cubicBezTo>
                    <a:pt x="122926" y="15588"/>
                    <a:pt x="123115" y="15777"/>
                    <a:pt x="123387" y="15839"/>
                  </a:cubicBezTo>
                  <a:cubicBezTo>
                    <a:pt x="123575" y="15902"/>
                    <a:pt x="123742" y="16007"/>
                    <a:pt x="123910" y="16090"/>
                  </a:cubicBezTo>
                  <a:cubicBezTo>
                    <a:pt x="124056" y="16132"/>
                    <a:pt x="124182" y="16195"/>
                    <a:pt x="124286" y="16195"/>
                  </a:cubicBezTo>
                  <a:lnTo>
                    <a:pt x="125228" y="16195"/>
                  </a:lnTo>
                  <a:cubicBezTo>
                    <a:pt x="125458" y="15923"/>
                    <a:pt x="125667" y="15693"/>
                    <a:pt x="125772" y="15358"/>
                  </a:cubicBezTo>
                  <a:cubicBezTo>
                    <a:pt x="125877" y="15044"/>
                    <a:pt x="126044" y="14730"/>
                    <a:pt x="126086" y="14375"/>
                  </a:cubicBezTo>
                  <a:cubicBezTo>
                    <a:pt x="126086" y="14354"/>
                    <a:pt x="126107" y="14312"/>
                    <a:pt x="126149" y="14270"/>
                  </a:cubicBezTo>
                  <a:cubicBezTo>
                    <a:pt x="126170" y="14249"/>
                    <a:pt x="126211" y="14228"/>
                    <a:pt x="126253" y="14228"/>
                  </a:cubicBezTo>
                  <a:cubicBezTo>
                    <a:pt x="126295" y="14228"/>
                    <a:pt x="126358" y="14249"/>
                    <a:pt x="126379" y="14312"/>
                  </a:cubicBezTo>
                  <a:cubicBezTo>
                    <a:pt x="126421" y="14375"/>
                    <a:pt x="126421" y="14479"/>
                    <a:pt x="126462" y="14563"/>
                  </a:cubicBezTo>
                  <a:cubicBezTo>
                    <a:pt x="126483" y="14730"/>
                    <a:pt x="126462" y="14898"/>
                    <a:pt x="126588" y="15044"/>
                  </a:cubicBezTo>
                  <a:cubicBezTo>
                    <a:pt x="127090" y="14940"/>
                    <a:pt x="127237" y="14793"/>
                    <a:pt x="127258" y="14354"/>
                  </a:cubicBezTo>
                  <a:cubicBezTo>
                    <a:pt x="127299" y="13831"/>
                    <a:pt x="127299" y="13287"/>
                    <a:pt x="127320" y="12764"/>
                  </a:cubicBezTo>
                  <a:cubicBezTo>
                    <a:pt x="127320" y="12429"/>
                    <a:pt x="127258" y="12073"/>
                    <a:pt x="127404" y="11759"/>
                  </a:cubicBezTo>
                  <a:cubicBezTo>
                    <a:pt x="127446" y="11655"/>
                    <a:pt x="127425" y="11529"/>
                    <a:pt x="127425" y="11424"/>
                  </a:cubicBezTo>
                  <a:cubicBezTo>
                    <a:pt x="127425" y="10169"/>
                    <a:pt x="127111" y="8997"/>
                    <a:pt x="126379" y="7951"/>
                  </a:cubicBezTo>
                  <a:cubicBezTo>
                    <a:pt x="126002" y="7428"/>
                    <a:pt x="125646" y="6884"/>
                    <a:pt x="125270" y="6361"/>
                  </a:cubicBezTo>
                  <a:cubicBezTo>
                    <a:pt x="125207" y="6256"/>
                    <a:pt x="125123" y="6152"/>
                    <a:pt x="125019" y="6068"/>
                  </a:cubicBezTo>
                  <a:cubicBezTo>
                    <a:pt x="124537" y="5733"/>
                    <a:pt x="124056" y="5378"/>
                    <a:pt x="123554" y="5064"/>
                  </a:cubicBezTo>
                  <a:cubicBezTo>
                    <a:pt x="122508" y="4436"/>
                    <a:pt x="122696" y="4499"/>
                    <a:pt x="121294" y="4520"/>
                  </a:cubicBezTo>
                  <a:cubicBezTo>
                    <a:pt x="120960" y="4520"/>
                    <a:pt x="120834" y="4394"/>
                    <a:pt x="120708" y="4080"/>
                  </a:cubicBezTo>
                  <a:cubicBezTo>
                    <a:pt x="120960" y="3787"/>
                    <a:pt x="121169" y="3453"/>
                    <a:pt x="121483" y="3181"/>
                  </a:cubicBezTo>
                  <a:cubicBezTo>
                    <a:pt x="121713" y="2971"/>
                    <a:pt x="121964" y="2762"/>
                    <a:pt x="122215" y="2553"/>
                  </a:cubicBezTo>
                  <a:cubicBezTo>
                    <a:pt x="122592" y="2323"/>
                    <a:pt x="122717" y="1967"/>
                    <a:pt x="122633" y="1465"/>
                  </a:cubicBezTo>
                  <a:close/>
                  <a:moveTo>
                    <a:pt x="17785" y="51242"/>
                  </a:moveTo>
                  <a:cubicBezTo>
                    <a:pt x="17555" y="51995"/>
                    <a:pt x="17346" y="52707"/>
                    <a:pt x="17137" y="53418"/>
                  </a:cubicBezTo>
                  <a:cubicBezTo>
                    <a:pt x="17116" y="53460"/>
                    <a:pt x="17116" y="53523"/>
                    <a:pt x="17116" y="53565"/>
                  </a:cubicBezTo>
                  <a:cubicBezTo>
                    <a:pt x="17137" y="53899"/>
                    <a:pt x="17011" y="54255"/>
                    <a:pt x="16948" y="54569"/>
                  </a:cubicBezTo>
                  <a:cubicBezTo>
                    <a:pt x="16823" y="55134"/>
                    <a:pt x="16634" y="55741"/>
                    <a:pt x="16739" y="56327"/>
                  </a:cubicBezTo>
                  <a:cubicBezTo>
                    <a:pt x="16739" y="56389"/>
                    <a:pt x="16739" y="56431"/>
                    <a:pt x="16718" y="56494"/>
                  </a:cubicBezTo>
                  <a:cubicBezTo>
                    <a:pt x="16634" y="56850"/>
                    <a:pt x="16697" y="57205"/>
                    <a:pt x="16760" y="57561"/>
                  </a:cubicBezTo>
                  <a:cubicBezTo>
                    <a:pt x="16802" y="57707"/>
                    <a:pt x="16844" y="57833"/>
                    <a:pt x="16823" y="57959"/>
                  </a:cubicBezTo>
                  <a:cubicBezTo>
                    <a:pt x="16760" y="58147"/>
                    <a:pt x="16823" y="58293"/>
                    <a:pt x="16865" y="58461"/>
                  </a:cubicBezTo>
                  <a:cubicBezTo>
                    <a:pt x="16885" y="58586"/>
                    <a:pt x="16948" y="58712"/>
                    <a:pt x="16948" y="58837"/>
                  </a:cubicBezTo>
                  <a:cubicBezTo>
                    <a:pt x="16969" y="59172"/>
                    <a:pt x="16948" y="59507"/>
                    <a:pt x="16969" y="59821"/>
                  </a:cubicBezTo>
                  <a:cubicBezTo>
                    <a:pt x="16969" y="60135"/>
                    <a:pt x="17137" y="60448"/>
                    <a:pt x="17011" y="60762"/>
                  </a:cubicBezTo>
                  <a:cubicBezTo>
                    <a:pt x="16969" y="60846"/>
                    <a:pt x="17011" y="60951"/>
                    <a:pt x="17032" y="61055"/>
                  </a:cubicBezTo>
                  <a:cubicBezTo>
                    <a:pt x="17157" y="61536"/>
                    <a:pt x="17074" y="62060"/>
                    <a:pt x="17304" y="62541"/>
                  </a:cubicBezTo>
                  <a:cubicBezTo>
                    <a:pt x="17346" y="62562"/>
                    <a:pt x="17304" y="62625"/>
                    <a:pt x="17346" y="62645"/>
                  </a:cubicBezTo>
                  <a:cubicBezTo>
                    <a:pt x="17367" y="63210"/>
                    <a:pt x="17597" y="63796"/>
                    <a:pt x="17555" y="64403"/>
                  </a:cubicBezTo>
                  <a:cubicBezTo>
                    <a:pt x="17555" y="64466"/>
                    <a:pt x="17597" y="64570"/>
                    <a:pt x="17597" y="64675"/>
                  </a:cubicBezTo>
                  <a:cubicBezTo>
                    <a:pt x="17618" y="64780"/>
                    <a:pt x="17681" y="64884"/>
                    <a:pt x="17681" y="65031"/>
                  </a:cubicBezTo>
                  <a:cubicBezTo>
                    <a:pt x="17681" y="65491"/>
                    <a:pt x="17722" y="65972"/>
                    <a:pt x="17827" y="66412"/>
                  </a:cubicBezTo>
                  <a:cubicBezTo>
                    <a:pt x="17932" y="66851"/>
                    <a:pt x="18057" y="67332"/>
                    <a:pt x="18141" y="67772"/>
                  </a:cubicBezTo>
                  <a:cubicBezTo>
                    <a:pt x="18246" y="68127"/>
                    <a:pt x="18413" y="68525"/>
                    <a:pt x="18392" y="68923"/>
                  </a:cubicBezTo>
                  <a:cubicBezTo>
                    <a:pt x="18392" y="69048"/>
                    <a:pt x="18434" y="69215"/>
                    <a:pt x="18497" y="69362"/>
                  </a:cubicBezTo>
                  <a:cubicBezTo>
                    <a:pt x="18622" y="69780"/>
                    <a:pt x="18852" y="70157"/>
                    <a:pt x="18810" y="70575"/>
                  </a:cubicBezTo>
                  <a:cubicBezTo>
                    <a:pt x="19082" y="70806"/>
                    <a:pt x="19396" y="70847"/>
                    <a:pt x="19752" y="70847"/>
                  </a:cubicBezTo>
                  <a:cubicBezTo>
                    <a:pt x="20589" y="70827"/>
                    <a:pt x="21426" y="70847"/>
                    <a:pt x="22263" y="70847"/>
                  </a:cubicBezTo>
                  <a:cubicBezTo>
                    <a:pt x="22409" y="70847"/>
                    <a:pt x="22598" y="70847"/>
                    <a:pt x="22744" y="70806"/>
                  </a:cubicBezTo>
                  <a:cubicBezTo>
                    <a:pt x="23330" y="70638"/>
                    <a:pt x="23895" y="70534"/>
                    <a:pt x="24481" y="70534"/>
                  </a:cubicBezTo>
                  <a:cubicBezTo>
                    <a:pt x="25046" y="70534"/>
                    <a:pt x="25611" y="70408"/>
                    <a:pt x="26155" y="70262"/>
                  </a:cubicBezTo>
                  <a:cubicBezTo>
                    <a:pt x="26971" y="70011"/>
                    <a:pt x="27766" y="69759"/>
                    <a:pt x="28582" y="69467"/>
                  </a:cubicBezTo>
                  <a:cubicBezTo>
                    <a:pt x="28854" y="69383"/>
                    <a:pt x="29084" y="69278"/>
                    <a:pt x="29314" y="69132"/>
                  </a:cubicBezTo>
                  <a:cubicBezTo>
                    <a:pt x="29816" y="68839"/>
                    <a:pt x="30277" y="68525"/>
                    <a:pt x="30758" y="68211"/>
                  </a:cubicBezTo>
                  <a:cubicBezTo>
                    <a:pt x="30842" y="68169"/>
                    <a:pt x="30946" y="68127"/>
                    <a:pt x="31009" y="68107"/>
                  </a:cubicBezTo>
                  <a:cubicBezTo>
                    <a:pt x="31532" y="67876"/>
                    <a:pt x="32055" y="67646"/>
                    <a:pt x="32557" y="67374"/>
                  </a:cubicBezTo>
                  <a:cubicBezTo>
                    <a:pt x="33059" y="67123"/>
                    <a:pt x="33562" y="66809"/>
                    <a:pt x="33959" y="66412"/>
                  </a:cubicBezTo>
                  <a:cubicBezTo>
                    <a:pt x="34336" y="66035"/>
                    <a:pt x="34629" y="65596"/>
                    <a:pt x="34963" y="65177"/>
                  </a:cubicBezTo>
                  <a:cubicBezTo>
                    <a:pt x="34859" y="64884"/>
                    <a:pt x="34817" y="64633"/>
                    <a:pt x="34691" y="64361"/>
                  </a:cubicBezTo>
                  <a:cubicBezTo>
                    <a:pt x="34419" y="63901"/>
                    <a:pt x="34273" y="63399"/>
                    <a:pt x="34106" y="62876"/>
                  </a:cubicBezTo>
                  <a:cubicBezTo>
                    <a:pt x="34064" y="62666"/>
                    <a:pt x="33980" y="62478"/>
                    <a:pt x="33896" y="62311"/>
                  </a:cubicBezTo>
                  <a:cubicBezTo>
                    <a:pt x="33352" y="61055"/>
                    <a:pt x="32829" y="59800"/>
                    <a:pt x="32285" y="58544"/>
                  </a:cubicBezTo>
                  <a:cubicBezTo>
                    <a:pt x="32097" y="58147"/>
                    <a:pt x="31930" y="57728"/>
                    <a:pt x="31762" y="57331"/>
                  </a:cubicBezTo>
                  <a:cubicBezTo>
                    <a:pt x="31658" y="57310"/>
                    <a:pt x="31553" y="57268"/>
                    <a:pt x="31469" y="57247"/>
                  </a:cubicBezTo>
                  <a:cubicBezTo>
                    <a:pt x="30967" y="57205"/>
                    <a:pt x="30444" y="57143"/>
                    <a:pt x="29942" y="57080"/>
                  </a:cubicBezTo>
                  <a:cubicBezTo>
                    <a:pt x="29189" y="56933"/>
                    <a:pt x="28435" y="56787"/>
                    <a:pt x="27682" y="56619"/>
                  </a:cubicBezTo>
                  <a:cubicBezTo>
                    <a:pt x="27640" y="56619"/>
                    <a:pt x="27598" y="56599"/>
                    <a:pt x="27577" y="56599"/>
                  </a:cubicBezTo>
                  <a:cubicBezTo>
                    <a:pt x="27305" y="56473"/>
                    <a:pt x="26992" y="56389"/>
                    <a:pt x="26699" y="56368"/>
                  </a:cubicBezTo>
                  <a:cubicBezTo>
                    <a:pt x="26489" y="56327"/>
                    <a:pt x="26280" y="56285"/>
                    <a:pt x="26113" y="56201"/>
                  </a:cubicBezTo>
                  <a:cubicBezTo>
                    <a:pt x="25276" y="55887"/>
                    <a:pt x="24544" y="55469"/>
                    <a:pt x="23853" y="54904"/>
                  </a:cubicBezTo>
                  <a:cubicBezTo>
                    <a:pt x="23560" y="54653"/>
                    <a:pt x="23393" y="54381"/>
                    <a:pt x="23204" y="54067"/>
                  </a:cubicBezTo>
                  <a:cubicBezTo>
                    <a:pt x="23100" y="53858"/>
                    <a:pt x="23121" y="53606"/>
                    <a:pt x="23288" y="53565"/>
                  </a:cubicBezTo>
                  <a:cubicBezTo>
                    <a:pt x="23455" y="53481"/>
                    <a:pt x="23623" y="53586"/>
                    <a:pt x="23727" y="53753"/>
                  </a:cubicBezTo>
                  <a:cubicBezTo>
                    <a:pt x="24125" y="54276"/>
                    <a:pt x="24648" y="54590"/>
                    <a:pt x="25192" y="54904"/>
                  </a:cubicBezTo>
                  <a:cubicBezTo>
                    <a:pt x="25757" y="55238"/>
                    <a:pt x="26364" y="55531"/>
                    <a:pt x="27054" y="55552"/>
                  </a:cubicBezTo>
                  <a:cubicBezTo>
                    <a:pt x="27264" y="55573"/>
                    <a:pt x="27494" y="55657"/>
                    <a:pt x="27703" y="55699"/>
                  </a:cubicBezTo>
                  <a:cubicBezTo>
                    <a:pt x="27954" y="55782"/>
                    <a:pt x="28247" y="55866"/>
                    <a:pt x="28519" y="55908"/>
                  </a:cubicBezTo>
                  <a:cubicBezTo>
                    <a:pt x="28728" y="55971"/>
                    <a:pt x="28958" y="55992"/>
                    <a:pt x="29189" y="56054"/>
                  </a:cubicBezTo>
                  <a:cubicBezTo>
                    <a:pt x="29733" y="56201"/>
                    <a:pt x="30318" y="56264"/>
                    <a:pt x="30862" y="56285"/>
                  </a:cubicBezTo>
                  <a:cubicBezTo>
                    <a:pt x="30946" y="56285"/>
                    <a:pt x="31051" y="56285"/>
                    <a:pt x="31176" y="56264"/>
                  </a:cubicBezTo>
                  <a:cubicBezTo>
                    <a:pt x="31072" y="56054"/>
                    <a:pt x="30988" y="55866"/>
                    <a:pt x="30904" y="55699"/>
                  </a:cubicBezTo>
                  <a:cubicBezTo>
                    <a:pt x="30444" y="54862"/>
                    <a:pt x="30026" y="54025"/>
                    <a:pt x="29691" y="53146"/>
                  </a:cubicBezTo>
                  <a:cubicBezTo>
                    <a:pt x="29607" y="52937"/>
                    <a:pt x="29481" y="52728"/>
                    <a:pt x="29377" y="52539"/>
                  </a:cubicBezTo>
                  <a:cubicBezTo>
                    <a:pt x="29105" y="52016"/>
                    <a:pt x="28833" y="51493"/>
                    <a:pt x="28540" y="50970"/>
                  </a:cubicBezTo>
                  <a:cubicBezTo>
                    <a:pt x="28477" y="50865"/>
                    <a:pt x="28414" y="50761"/>
                    <a:pt x="28331" y="50635"/>
                  </a:cubicBezTo>
                  <a:cubicBezTo>
                    <a:pt x="28163" y="50698"/>
                    <a:pt x="28059" y="50719"/>
                    <a:pt x="27933" y="50761"/>
                  </a:cubicBezTo>
                  <a:cubicBezTo>
                    <a:pt x="27682" y="50845"/>
                    <a:pt x="27389" y="50949"/>
                    <a:pt x="27117" y="50991"/>
                  </a:cubicBezTo>
                  <a:cubicBezTo>
                    <a:pt x="26322" y="51158"/>
                    <a:pt x="25527" y="51326"/>
                    <a:pt x="24711" y="51472"/>
                  </a:cubicBezTo>
                  <a:cubicBezTo>
                    <a:pt x="24481" y="51514"/>
                    <a:pt x="24230" y="51598"/>
                    <a:pt x="23979" y="51598"/>
                  </a:cubicBezTo>
                  <a:cubicBezTo>
                    <a:pt x="23204" y="51598"/>
                    <a:pt x="22388" y="51661"/>
                    <a:pt x="21614" y="51514"/>
                  </a:cubicBezTo>
                  <a:cubicBezTo>
                    <a:pt x="21154" y="51451"/>
                    <a:pt x="20694" y="51451"/>
                    <a:pt x="20254" y="51451"/>
                  </a:cubicBezTo>
                  <a:cubicBezTo>
                    <a:pt x="19522" y="51451"/>
                    <a:pt x="18810" y="51451"/>
                    <a:pt x="18099" y="51242"/>
                  </a:cubicBezTo>
                  <a:cubicBezTo>
                    <a:pt x="17994" y="51263"/>
                    <a:pt x="17953" y="51263"/>
                    <a:pt x="17785" y="51242"/>
                  </a:cubicBezTo>
                  <a:close/>
                  <a:moveTo>
                    <a:pt x="12345" y="43940"/>
                  </a:moveTo>
                  <a:cubicBezTo>
                    <a:pt x="12512" y="44463"/>
                    <a:pt x="12638" y="44902"/>
                    <a:pt x="12764" y="45342"/>
                  </a:cubicBezTo>
                  <a:cubicBezTo>
                    <a:pt x="12847" y="45614"/>
                    <a:pt x="12910" y="45844"/>
                    <a:pt x="13036" y="46116"/>
                  </a:cubicBezTo>
                  <a:cubicBezTo>
                    <a:pt x="13245" y="46597"/>
                    <a:pt x="13475" y="47099"/>
                    <a:pt x="13684" y="47622"/>
                  </a:cubicBezTo>
                  <a:cubicBezTo>
                    <a:pt x="13789" y="47894"/>
                    <a:pt x="13914" y="48145"/>
                    <a:pt x="14103" y="48355"/>
                  </a:cubicBezTo>
                  <a:cubicBezTo>
                    <a:pt x="14207" y="48480"/>
                    <a:pt x="14333" y="48627"/>
                    <a:pt x="14375" y="48773"/>
                  </a:cubicBezTo>
                  <a:cubicBezTo>
                    <a:pt x="14500" y="49045"/>
                    <a:pt x="14647" y="49192"/>
                    <a:pt x="14877" y="49296"/>
                  </a:cubicBezTo>
                  <a:cubicBezTo>
                    <a:pt x="15567" y="49568"/>
                    <a:pt x="16132" y="49987"/>
                    <a:pt x="16760" y="50342"/>
                  </a:cubicBezTo>
                  <a:cubicBezTo>
                    <a:pt x="16781" y="50363"/>
                    <a:pt x="16823" y="50405"/>
                    <a:pt x="16865" y="50405"/>
                  </a:cubicBezTo>
                  <a:cubicBezTo>
                    <a:pt x="17032" y="50447"/>
                    <a:pt x="17178" y="50531"/>
                    <a:pt x="17346" y="50552"/>
                  </a:cubicBezTo>
                  <a:cubicBezTo>
                    <a:pt x="17597" y="50573"/>
                    <a:pt x="17869" y="50635"/>
                    <a:pt x="18120" y="50573"/>
                  </a:cubicBezTo>
                  <a:cubicBezTo>
                    <a:pt x="18580" y="50531"/>
                    <a:pt x="18999" y="50552"/>
                    <a:pt x="19438" y="50552"/>
                  </a:cubicBezTo>
                  <a:cubicBezTo>
                    <a:pt x="20317" y="50531"/>
                    <a:pt x="21217" y="50635"/>
                    <a:pt x="22095" y="50719"/>
                  </a:cubicBezTo>
                  <a:cubicBezTo>
                    <a:pt x="22891" y="50782"/>
                    <a:pt x="23644" y="50782"/>
                    <a:pt x="24439" y="50635"/>
                  </a:cubicBezTo>
                  <a:cubicBezTo>
                    <a:pt x="25025" y="50510"/>
                    <a:pt x="25632" y="50405"/>
                    <a:pt x="26217" y="50280"/>
                  </a:cubicBezTo>
                  <a:cubicBezTo>
                    <a:pt x="26636" y="50196"/>
                    <a:pt x="27075" y="50091"/>
                    <a:pt x="27473" y="49945"/>
                  </a:cubicBezTo>
                  <a:cubicBezTo>
                    <a:pt x="28163" y="49715"/>
                    <a:pt x="28854" y="49464"/>
                    <a:pt x="29523" y="49171"/>
                  </a:cubicBezTo>
                  <a:cubicBezTo>
                    <a:pt x="29712" y="49087"/>
                    <a:pt x="29921" y="49003"/>
                    <a:pt x="30088" y="48878"/>
                  </a:cubicBezTo>
                  <a:cubicBezTo>
                    <a:pt x="30716" y="48438"/>
                    <a:pt x="31365" y="47999"/>
                    <a:pt x="31971" y="47518"/>
                  </a:cubicBezTo>
                  <a:cubicBezTo>
                    <a:pt x="32536" y="47078"/>
                    <a:pt x="33080" y="46555"/>
                    <a:pt x="33436" y="45865"/>
                  </a:cubicBezTo>
                  <a:cubicBezTo>
                    <a:pt x="33666" y="45404"/>
                    <a:pt x="33959" y="44965"/>
                    <a:pt x="34210" y="44484"/>
                  </a:cubicBezTo>
                  <a:cubicBezTo>
                    <a:pt x="34315" y="44295"/>
                    <a:pt x="34399" y="44128"/>
                    <a:pt x="34482" y="43940"/>
                  </a:cubicBezTo>
                  <a:cubicBezTo>
                    <a:pt x="35110" y="42454"/>
                    <a:pt x="35424" y="40906"/>
                    <a:pt x="35382" y="39295"/>
                  </a:cubicBezTo>
                  <a:cubicBezTo>
                    <a:pt x="35382" y="38709"/>
                    <a:pt x="35424" y="38102"/>
                    <a:pt x="35382" y="37537"/>
                  </a:cubicBezTo>
                  <a:cubicBezTo>
                    <a:pt x="35361" y="36972"/>
                    <a:pt x="35340" y="36428"/>
                    <a:pt x="35256" y="35884"/>
                  </a:cubicBezTo>
                  <a:cubicBezTo>
                    <a:pt x="35173" y="35424"/>
                    <a:pt x="34963" y="34943"/>
                    <a:pt x="34733" y="34503"/>
                  </a:cubicBezTo>
                  <a:cubicBezTo>
                    <a:pt x="34629" y="34524"/>
                    <a:pt x="34587" y="34545"/>
                    <a:pt x="34503" y="34587"/>
                  </a:cubicBezTo>
                  <a:cubicBezTo>
                    <a:pt x="33855" y="34838"/>
                    <a:pt x="33478" y="34754"/>
                    <a:pt x="33039" y="34252"/>
                  </a:cubicBezTo>
                  <a:cubicBezTo>
                    <a:pt x="32913" y="34106"/>
                    <a:pt x="32767" y="33938"/>
                    <a:pt x="32662" y="33771"/>
                  </a:cubicBezTo>
                  <a:cubicBezTo>
                    <a:pt x="32536" y="33541"/>
                    <a:pt x="32411" y="33311"/>
                    <a:pt x="32202" y="33080"/>
                  </a:cubicBezTo>
                  <a:lnTo>
                    <a:pt x="31532" y="33729"/>
                  </a:lnTo>
                  <a:cubicBezTo>
                    <a:pt x="31239" y="34064"/>
                    <a:pt x="30862" y="34231"/>
                    <a:pt x="30423" y="34210"/>
                  </a:cubicBezTo>
                  <a:lnTo>
                    <a:pt x="30067" y="34210"/>
                  </a:lnTo>
                  <a:cubicBezTo>
                    <a:pt x="29502" y="34147"/>
                    <a:pt x="28979" y="33980"/>
                    <a:pt x="28540" y="33562"/>
                  </a:cubicBezTo>
                  <a:cubicBezTo>
                    <a:pt x="28184" y="33248"/>
                    <a:pt x="27912" y="32892"/>
                    <a:pt x="27661" y="32515"/>
                  </a:cubicBezTo>
                  <a:cubicBezTo>
                    <a:pt x="27598" y="32369"/>
                    <a:pt x="27494" y="32264"/>
                    <a:pt x="27389" y="32139"/>
                  </a:cubicBezTo>
                  <a:cubicBezTo>
                    <a:pt x="27243" y="32243"/>
                    <a:pt x="27138" y="32327"/>
                    <a:pt x="27075" y="32411"/>
                  </a:cubicBezTo>
                  <a:cubicBezTo>
                    <a:pt x="26929" y="32536"/>
                    <a:pt x="26782" y="32620"/>
                    <a:pt x="26573" y="32683"/>
                  </a:cubicBezTo>
                  <a:cubicBezTo>
                    <a:pt x="26050" y="32850"/>
                    <a:pt x="25527" y="32850"/>
                    <a:pt x="25004" y="32829"/>
                  </a:cubicBezTo>
                  <a:cubicBezTo>
                    <a:pt x="24816" y="32829"/>
                    <a:pt x="24690" y="32725"/>
                    <a:pt x="24564" y="32620"/>
                  </a:cubicBezTo>
                  <a:cubicBezTo>
                    <a:pt x="24418" y="32515"/>
                    <a:pt x="24292" y="32411"/>
                    <a:pt x="24146" y="32348"/>
                  </a:cubicBezTo>
                  <a:cubicBezTo>
                    <a:pt x="23874" y="32285"/>
                    <a:pt x="23727" y="32097"/>
                    <a:pt x="23581" y="31888"/>
                  </a:cubicBezTo>
                  <a:cubicBezTo>
                    <a:pt x="23518" y="31783"/>
                    <a:pt x="23476" y="31595"/>
                    <a:pt x="23288" y="31574"/>
                  </a:cubicBezTo>
                  <a:cubicBezTo>
                    <a:pt x="23016" y="32160"/>
                    <a:pt x="22932" y="32327"/>
                    <a:pt x="22514" y="32662"/>
                  </a:cubicBezTo>
                  <a:cubicBezTo>
                    <a:pt x="21907" y="33164"/>
                    <a:pt x="21259" y="33603"/>
                    <a:pt x="20484" y="33771"/>
                  </a:cubicBezTo>
                  <a:cubicBezTo>
                    <a:pt x="20129" y="33855"/>
                    <a:pt x="19794" y="33959"/>
                    <a:pt x="19438" y="34064"/>
                  </a:cubicBezTo>
                  <a:cubicBezTo>
                    <a:pt x="19334" y="34503"/>
                    <a:pt x="19459" y="34943"/>
                    <a:pt x="19250" y="35361"/>
                  </a:cubicBezTo>
                  <a:cubicBezTo>
                    <a:pt x="19041" y="35780"/>
                    <a:pt x="18748" y="36114"/>
                    <a:pt x="18434" y="36470"/>
                  </a:cubicBezTo>
                  <a:cubicBezTo>
                    <a:pt x="18120" y="36805"/>
                    <a:pt x="17660" y="36826"/>
                    <a:pt x="17283" y="37056"/>
                  </a:cubicBezTo>
                  <a:cubicBezTo>
                    <a:pt x="17283" y="37160"/>
                    <a:pt x="17304" y="37265"/>
                    <a:pt x="17304" y="37349"/>
                  </a:cubicBezTo>
                  <a:cubicBezTo>
                    <a:pt x="17304" y="37725"/>
                    <a:pt x="17346" y="38102"/>
                    <a:pt x="17283" y="38479"/>
                  </a:cubicBezTo>
                  <a:cubicBezTo>
                    <a:pt x="17178" y="39148"/>
                    <a:pt x="16760" y="39713"/>
                    <a:pt x="16237" y="40132"/>
                  </a:cubicBezTo>
                  <a:cubicBezTo>
                    <a:pt x="15965" y="40362"/>
                    <a:pt x="15672" y="40550"/>
                    <a:pt x="15379" y="40780"/>
                  </a:cubicBezTo>
                  <a:lnTo>
                    <a:pt x="15379" y="40885"/>
                  </a:lnTo>
                  <a:cubicBezTo>
                    <a:pt x="15567" y="41659"/>
                    <a:pt x="15295" y="42266"/>
                    <a:pt x="14668" y="42705"/>
                  </a:cubicBezTo>
                  <a:cubicBezTo>
                    <a:pt x="14458" y="42873"/>
                    <a:pt x="14249" y="42977"/>
                    <a:pt x="14061" y="43124"/>
                  </a:cubicBezTo>
                  <a:cubicBezTo>
                    <a:pt x="13810" y="43312"/>
                    <a:pt x="13538" y="43438"/>
                    <a:pt x="13266" y="43500"/>
                  </a:cubicBezTo>
                  <a:cubicBezTo>
                    <a:pt x="12973" y="43584"/>
                    <a:pt x="12659" y="43730"/>
                    <a:pt x="12345" y="43940"/>
                  </a:cubicBezTo>
                  <a:close/>
                  <a:moveTo>
                    <a:pt x="122780" y="28958"/>
                  </a:moveTo>
                  <a:cubicBezTo>
                    <a:pt x="122320" y="29251"/>
                    <a:pt x="121901" y="29523"/>
                    <a:pt x="121462" y="29816"/>
                  </a:cubicBezTo>
                  <a:cubicBezTo>
                    <a:pt x="121273" y="29921"/>
                    <a:pt x="121127" y="30046"/>
                    <a:pt x="120939" y="30130"/>
                  </a:cubicBezTo>
                  <a:cubicBezTo>
                    <a:pt x="120290" y="30402"/>
                    <a:pt x="119600" y="30674"/>
                    <a:pt x="118930" y="30925"/>
                  </a:cubicBezTo>
                  <a:cubicBezTo>
                    <a:pt x="118114" y="31176"/>
                    <a:pt x="117277" y="31406"/>
                    <a:pt x="116461" y="31637"/>
                  </a:cubicBezTo>
                  <a:cubicBezTo>
                    <a:pt x="116022" y="31804"/>
                    <a:pt x="115561" y="31888"/>
                    <a:pt x="115080" y="31846"/>
                  </a:cubicBezTo>
                  <a:cubicBezTo>
                    <a:pt x="114829" y="31846"/>
                    <a:pt x="114557" y="31804"/>
                    <a:pt x="114306" y="31909"/>
                  </a:cubicBezTo>
                  <a:cubicBezTo>
                    <a:pt x="114222" y="32118"/>
                    <a:pt x="114138" y="32327"/>
                    <a:pt x="114097" y="32557"/>
                  </a:cubicBezTo>
                  <a:cubicBezTo>
                    <a:pt x="114034" y="32725"/>
                    <a:pt x="114034" y="32892"/>
                    <a:pt x="114034" y="33059"/>
                  </a:cubicBezTo>
                  <a:cubicBezTo>
                    <a:pt x="113950" y="33834"/>
                    <a:pt x="113992" y="34650"/>
                    <a:pt x="113846" y="35445"/>
                  </a:cubicBezTo>
                  <a:cubicBezTo>
                    <a:pt x="113804" y="35696"/>
                    <a:pt x="113741" y="35968"/>
                    <a:pt x="113741" y="36219"/>
                  </a:cubicBezTo>
                  <a:cubicBezTo>
                    <a:pt x="113783" y="37307"/>
                    <a:pt x="113678" y="38395"/>
                    <a:pt x="113532" y="39462"/>
                  </a:cubicBezTo>
                  <a:cubicBezTo>
                    <a:pt x="113511" y="39567"/>
                    <a:pt x="113490" y="39671"/>
                    <a:pt x="113594" y="39776"/>
                  </a:cubicBezTo>
                  <a:cubicBezTo>
                    <a:pt x="114473" y="39462"/>
                    <a:pt x="115185" y="38876"/>
                    <a:pt x="116001" y="38395"/>
                  </a:cubicBezTo>
                  <a:cubicBezTo>
                    <a:pt x="116147" y="38311"/>
                    <a:pt x="116294" y="38207"/>
                    <a:pt x="116419" y="38102"/>
                  </a:cubicBezTo>
                  <a:cubicBezTo>
                    <a:pt x="116440" y="38102"/>
                    <a:pt x="116440" y="38081"/>
                    <a:pt x="116461" y="38060"/>
                  </a:cubicBezTo>
                  <a:cubicBezTo>
                    <a:pt x="116712" y="37788"/>
                    <a:pt x="116963" y="37600"/>
                    <a:pt x="117277" y="37453"/>
                  </a:cubicBezTo>
                  <a:cubicBezTo>
                    <a:pt x="117403" y="37391"/>
                    <a:pt x="117549" y="37307"/>
                    <a:pt x="117654" y="37202"/>
                  </a:cubicBezTo>
                  <a:cubicBezTo>
                    <a:pt x="117905" y="36951"/>
                    <a:pt x="118177" y="36742"/>
                    <a:pt x="118386" y="36470"/>
                  </a:cubicBezTo>
                  <a:cubicBezTo>
                    <a:pt x="118804" y="35947"/>
                    <a:pt x="119244" y="35382"/>
                    <a:pt x="119453" y="34733"/>
                  </a:cubicBezTo>
                  <a:cubicBezTo>
                    <a:pt x="119495" y="34608"/>
                    <a:pt x="119558" y="34503"/>
                    <a:pt x="119600" y="34378"/>
                  </a:cubicBezTo>
                  <a:cubicBezTo>
                    <a:pt x="119704" y="34210"/>
                    <a:pt x="119955" y="34231"/>
                    <a:pt x="120018" y="34399"/>
                  </a:cubicBezTo>
                  <a:cubicBezTo>
                    <a:pt x="120081" y="34482"/>
                    <a:pt x="120102" y="34587"/>
                    <a:pt x="120102" y="34650"/>
                  </a:cubicBezTo>
                  <a:cubicBezTo>
                    <a:pt x="120060" y="34943"/>
                    <a:pt x="120018" y="35236"/>
                    <a:pt x="119913" y="35487"/>
                  </a:cubicBezTo>
                  <a:cubicBezTo>
                    <a:pt x="119495" y="36470"/>
                    <a:pt x="118867" y="37244"/>
                    <a:pt x="118093" y="37935"/>
                  </a:cubicBezTo>
                  <a:cubicBezTo>
                    <a:pt x="117570" y="38186"/>
                    <a:pt x="117151" y="38625"/>
                    <a:pt x="116649" y="38939"/>
                  </a:cubicBezTo>
                  <a:cubicBezTo>
                    <a:pt x="115791" y="39525"/>
                    <a:pt x="114954" y="40153"/>
                    <a:pt x="113992" y="40592"/>
                  </a:cubicBezTo>
                  <a:cubicBezTo>
                    <a:pt x="113887" y="40655"/>
                    <a:pt x="113783" y="40697"/>
                    <a:pt x="113699" y="40759"/>
                  </a:cubicBezTo>
                  <a:cubicBezTo>
                    <a:pt x="113594" y="40822"/>
                    <a:pt x="113490" y="40906"/>
                    <a:pt x="113385" y="40969"/>
                  </a:cubicBezTo>
                  <a:cubicBezTo>
                    <a:pt x="113385" y="41052"/>
                    <a:pt x="113364" y="41136"/>
                    <a:pt x="113364" y="41220"/>
                  </a:cubicBezTo>
                  <a:cubicBezTo>
                    <a:pt x="113322" y="42977"/>
                    <a:pt x="113281" y="44693"/>
                    <a:pt x="113260" y="46451"/>
                  </a:cubicBezTo>
                  <a:cubicBezTo>
                    <a:pt x="113260" y="46764"/>
                    <a:pt x="113281" y="47099"/>
                    <a:pt x="113301" y="47413"/>
                  </a:cubicBezTo>
                  <a:cubicBezTo>
                    <a:pt x="113322" y="47727"/>
                    <a:pt x="113364" y="48020"/>
                    <a:pt x="113301" y="48334"/>
                  </a:cubicBezTo>
                  <a:cubicBezTo>
                    <a:pt x="113281" y="48564"/>
                    <a:pt x="113260" y="48773"/>
                    <a:pt x="113281" y="49024"/>
                  </a:cubicBezTo>
                  <a:cubicBezTo>
                    <a:pt x="113322" y="49610"/>
                    <a:pt x="113385" y="50217"/>
                    <a:pt x="113469" y="50824"/>
                  </a:cubicBezTo>
                  <a:cubicBezTo>
                    <a:pt x="113469" y="50928"/>
                    <a:pt x="113511" y="51033"/>
                    <a:pt x="113532" y="51117"/>
                  </a:cubicBezTo>
                  <a:cubicBezTo>
                    <a:pt x="114118" y="51242"/>
                    <a:pt x="114641" y="51368"/>
                    <a:pt x="115185" y="51451"/>
                  </a:cubicBezTo>
                  <a:cubicBezTo>
                    <a:pt x="115603" y="51514"/>
                    <a:pt x="116022" y="51661"/>
                    <a:pt x="116461" y="51598"/>
                  </a:cubicBezTo>
                  <a:cubicBezTo>
                    <a:pt x="116942" y="51556"/>
                    <a:pt x="117403" y="51493"/>
                    <a:pt x="117884" y="51472"/>
                  </a:cubicBezTo>
                  <a:cubicBezTo>
                    <a:pt x="118114" y="51451"/>
                    <a:pt x="118302" y="51368"/>
                    <a:pt x="118428" y="51137"/>
                  </a:cubicBezTo>
                  <a:cubicBezTo>
                    <a:pt x="118511" y="50970"/>
                    <a:pt x="118616" y="50824"/>
                    <a:pt x="118742" y="50740"/>
                  </a:cubicBezTo>
                  <a:cubicBezTo>
                    <a:pt x="119160" y="50552"/>
                    <a:pt x="119432" y="50175"/>
                    <a:pt x="119788" y="49882"/>
                  </a:cubicBezTo>
                  <a:cubicBezTo>
                    <a:pt x="120332" y="49443"/>
                    <a:pt x="120792" y="48920"/>
                    <a:pt x="121232" y="48355"/>
                  </a:cubicBezTo>
                  <a:cubicBezTo>
                    <a:pt x="121315" y="48292"/>
                    <a:pt x="121378" y="48187"/>
                    <a:pt x="121462" y="48124"/>
                  </a:cubicBezTo>
                  <a:cubicBezTo>
                    <a:pt x="122068" y="47664"/>
                    <a:pt x="122613" y="47162"/>
                    <a:pt x="123303" y="46785"/>
                  </a:cubicBezTo>
                  <a:cubicBezTo>
                    <a:pt x="123554" y="46660"/>
                    <a:pt x="123784" y="46451"/>
                    <a:pt x="123973" y="46220"/>
                  </a:cubicBezTo>
                  <a:cubicBezTo>
                    <a:pt x="124140" y="46011"/>
                    <a:pt x="124307" y="45802"/>
                    <a:pt x="124496" y="45635"/>
                  </a:cubicBezTo>
                  <a:cubicBezTo>
                    <a:pt x="124663" y="45509"/>
                    <a:pt x="124789" y="45363"/>
                    <a:pt x="124893" y="45174"/>
                  </a:cubicBezTo>
                  <a:cubicBezTo>
                    <a:pt x="125102" y="44839"/>
                    <a:pt x="125291" y="44484"/>
                    <a:pt x="125626" y="44254"/>
                  </a:cubicBezTo>
                  <a:cubicBezTo>
                    <a:pt x="125856" y="44065"/>
                    <a:pt x="125981" y="43835"/>
                    <a:pt x="126065" y="43542"/>
                  </a:cubicBezTo>
                  <a:cubicBezTo>
                    <a:pt x="126128" y="43333"/>
                    <a:pt x="126170" y="43124"/>
                    <a:pt x="126253" y="42956"/>
                  </a:cubicBezTo>
                  <a:cubicBezTo>
                    <a:pt x="126483" y="42391"/>
                    <a:pt x="126651" y="41847"/>
                    <a:pt x="126609" y="41241"/>
                  </a:cubicBezTo>
                  <a:cubicBezTo>
                    <a:pt x="126609" y="41178"/>
                    <a:pt x="126651" y="41094"/>
                    <a:pt x="126651" y="41010"/>
                  </a:cubicBezTo>
                  <a:cubicBezTo>
                    <a:pt x="126693" y="40550"/>
                    <a:pt x="126755" y="40069"/>
                    <a:pt x="126776" y="39609"/>
                  </a:cubicBezTo>
                  <a:cubicBezTo>
                    <a:pt x="126776" y="39127"/>
                    <a:pt x="126923" y="38688"/>
                    <a:pt x="127216" y="38353"/>
                  </a:cubicBezTo>
                  <a:cubicBezTo>
                    <a:pt x="127488" y="38039"/>
                    <a:pt x="127550" y="37684"/>
                    <a:pt x="127550" y="37307"/>
                  </a:cubicBezTo>
                  <a:cubicBezTo>
                    <a:pt x="127550" y="37119"/>
                    <a:pt x="127530" y="36951"/>
                    <a:pt x="127530" y="36784"/>
                  </a:cubicBezTo>
                  <a:cubicBezTo>
                    <a:pt x="127509" y="36177"/>
                    <a:pt x="127237" y="35654"/>
                    <a:pt x="127111" y="35068"/>
                  </a:cubicBezTo>
                  <a:cubicBezTo>
                    <a:pt x="127006" y="34629"/>
                    <a:pt x="126818" y="34210"/>
                    <a:pt x="126609" y="33813"/>
                  </a:cubicBezTo>
                  <a:cubicBezTo>
                    <a:pt x="126253" y="33080"/>
                    <a:pt x="125646" y="32495"/>
                    <a:pt x="125312" y="31762"/>
                  </a:cubicBezTo>
                  <a:cubicBezTo>
                    <a:pt x="124684" y="31051"/>
                    <a:pt x="124182" y="30214"/>
                    <a:pt x="123449" y="29607"/>
                  </a:cubicBezTo>
                  <a:cubicBezTo>
                    <a:pt x="123324" y="29502"/>
                    <a:pt x="123219" y="29356"/>
                    <a:pt x="123115" y="29251"/>
                  </a:cubicBezTo>
                  <a:cubicBezTo>
                    <a:pt x="123031" y="29147"/>
                    <a:pt x="122905" y="29063"/>
                    <a:pt x="122780" y="28958"/>
                  </a:cubicBezTo>
                  <a:close/>
                  <a:moveTo>
                    <a:pt x="16069" y="59946"/>
                  </a:moveTo>
                  <a:cubicBezTo>
                    <a:pt x="15902" y="59863"/>
                    <a:pt x="15714" y="59800"/>
                    <a:pt x="15567" y="59737"/>
                  </a:cubicBezTo>
                  <a:cubicBezTo>
                    <a:pt x="15442" y="59695"/>
                    <a:pt x="15274" y="59653"/>
                    <a:pt x="15149" y="59591"/>
                  </a:cubicBezTo>
                  <a:cubicBezTo>
                    <a:pt x="14709" y="59402"/>
                    <a:pt x="14249" y="59277"/>
                    <a:pt x="13789" y="59193"/>
                  </a:cubicBezTo>
                  <a:cubicBezTo>
                    <a:pt x="13517" y="59130"/>
                    <a:pt x="13266" y="59068"/>
                    <a:pt x="12994" y="59005"/>
                  </a:cubicBezTo>
                  <a:cubicBezTo>
                    <a:pt x="12450" y="58879"/>
                    <a:pt x="11927" y="58795"/>
                    <a:pt x="11383" y="58984"/>
                  </a:cubicBezTo>
                  <a:cubicBezTo>
                    <a:pt x="11006" y="59109"/>
                    <a:pt x="10671" y="59340"/>
                    <a:pt x="10378" y="59612"/>
                  </a:cubicBezTo>
                  <a:cubicBezTo>
                    <a:pt x="9918" y="60051"/>
                    <a:pt x="9479" y="60490"/>
                    <a:pt x="9186" y="61097"/>
                  </a:cubicBezTo>
                  <a:cubicBezTo>
                    <a:pt x="9102" y="61264"/>
                    <a:pt x="9018" y="61411"/>
                    <a:pt x="8893" y="61495"/>
                  </a:cubicBezTo>
                  <a:cubicBezTo>
                    <a:pt x="8642" y="61683"/>
                    <a:pt x="8537" y="61913"/>
                    <a:pt x="8432" y="62164"/>
                  </a:cubicBezTo>
                  <a:cubicBezTo>
                    <a:pt x="8349" y="62353"/>
                    <a:pt x="8265" y="62562"/>
                    <a:pt x="8181" y="62750"/>
                  </a:cubicBezTo>
                  <a:cubicBezTo>
                    <a:pt x="7846" y="63420"/>
                    <a:pt x="7658" y="64152"/>
                    <a:pt x="7574" y="64926"/>
                  </a:cubicBezTo>
                  <a:cubicBezTo>
                    <a:pt x="7554" y="65073"/>
                    <a:pt x="7554" y="65240"/>
                    <a:pt x="7616" y="65366"/>
                  </a:cubicBezTo>
                  <a:cubicBezTo>
                    <a:pt x="7721" y="65617"/>
                    <a:pt x="7721" y="65889"/>
                    <a:pt x="7721" y="66140"/>
                  </a:cubicBezTo>
                  <a:cubicBezTo>
                    <a:pt x="7721" y="66600"/>
                    <a:pt x="7805" y="67018"/>
                    <a:pt x="7951" y="67437"/>
                  </a:cubicBezTo>
                  <a:cubicBezTo>
                    <a:pt x="7993" y="67562"/>
                    <a:pt x="8035" y="67709"/>
                    <a:pt x="8056" y="67876"/>
                  </a:cubicBezTo>
                  <a:cubicBezTo>
                    <a:pt x="8077" y="68023"/>
                    <a:pt x="8098" y="68169"/>
                    <a:pt x="8139" y="68316"/>
                  </a:cubicBezTo>
                  <a:cubicBezTo>
                    <a:pt x="8370" y="69006"/>
                    <a:pt x="8370" y="69739"/>
                    <a:pt x="8579" y="70408"/>
                  </a:cubicBezTo>
                  <a:cubicBezTo>
                    <a:pt x="8600" y="70492"/>
                    <a:pt x="8579" y="70575"/>
                    <a:pt x="8579" y="70638"/>
                  </a:cubicBezTo>
                  <a:cubicBezTo>
                    <a:pt x="8600" y="70806"/>
                    <a:pt x="8621" y="70931"/>
                    <a:pt x="8662" y="71099"/>
                  </a:cubicBezTo>
                  <a:cubicBezTo>
                    <a:pt x="8788" y="71517"/>
                    <a:pt x="8976" y="71894"/>
                    <a:pt x="8914" y="72375"/>
                  </a:cubicBezTo>
                  <a:cubicBezTo>
                    <a:pt x="8914" y="72459"/>
                    <a:pt x="8976" y="72563"/>
                    <a:pt x="8997" y="72626"/>
                  </a:cubicBezTo>
                  <a:cubicBezTo>
                    <a:pt x="9102" y="72919"/>
                    <a:pt x="9227" y="73191"/>
                    <a:pt x="9332" y="73463"/>
                  </a:cubicBezTo>
                  <a:cubicBezTo>
                    <a:pt x="9499" y="74070"/>
                    <a:pt x="9813" y="74572"/>
                    <a:pt x="10106" y="75116"/>
                  </a:cubicBezTo>
                  <a:cubicBezTo>
                    <a:pt x="10211" y="75283"/>
                    <a:pt x="10315" y="75430"/>
                    <a:pt x="10462" y="75534"/>
                  </a:cubicBezTo>
                  <a:cubicBezTo>
                    <a:pt x="10629" y="75639"/>
                    <a:pt x="10734" y="75806"/>
                    <a:pt x="10859" y="75932"/>
                  </a:cubicBezTo>
                  <a:lnTo>
                    <a:pt x="11215" y="76288"/>
                  </a:lnTo>
                  <a:cubicBezTo>
                    <a:pt x="11362" y="76434"/>
                    <a:pt x="11508" y="76539"/>
                    <a:pt x="11675" y="76664"/>
                  </a:cubicBezTo>
                  <a:cubicBezTo>
                    <a:pt x="11801" y="76748"/>
                    <a:pt x="11906" y="76853"/>
                    <a:pt x="12052" y="76915"/>
                  </a:cubicBezTo>
                  <a:cubicBezTo>
                    <a:pt x="12261" y="76748"/>
                    <a:pt x="12450" y="76685"/>
                    <a:pt x="12680" y="76811"/>
                  </a:cubicBezTo>
                  <a:cubicBezTo>
                    <a:pt x="13140" y="77062"/>
                    <a:pt x="13600" y="77271"/>
                    <a:pt x="14144" y="77208"/>
                  </a:cubicBezTo>
                  <a:cubicBezTo>
                    <a:pt x="14396" y="77313"/>
                    <a:pt x="14626" y="77271"/>
                    <a:pt x="14856" y="77271"/>
                  </a:cubicBezTo>
                  <a:cubicBezTo>
                    <a:pt x="15191" y="77271"/>
                    <a:pt x="15546" y="77208"/>
                    <a:pt x="15860" y="77083"/>
                  </a:cubicBezTo>
                  <a:cubicBezTo>
                    <a:pt x="15986" y="77020"/>
                    <a:pt x="16174" y="77020"/>
                    <a:pt x="16300" y="77062"/>
                  </a:cubicBezTo>
                  <a:cubicBezTo>
                    <a:pt x="16927" y="77125"/>
                    <a:pt x="17534" y="76978"/>
                    <a:pt x="18162" y="76999"/>
                  </a:cubicBezTo>
                  <a:cubicBezTo>
                    <a:pt x="18392" y="77020"/>
                    <a:pt x="18643" y="76957"/>
                    <a:pt x="18915" y="76915"/>
                  </a:cubicBezTo>
                  <a:cubicBezTo>
                    <a:pt x="18936" y="76811"/>
                    <a:pt x="18957" y="76706"/>
                    <a:pt x="18957" y="76643"/>
                  </a:cubicBezTo>
                  <a:cubicBezTo>
                    <a:pt x="18957" y="75011"/>
                    <a:pt x="18999" y="73421"/>
                    <a:pt x="18999" y="71852"/>
                  </a:cubicBezTo>
                  <a:cubicBezTo>
                    <a:pt x="18810" y="71622"/>
                    <a:pt x="18601" y="71622"/>
                    <a:pt x="18392" y="71580"/>
                  </a:cubicBezTo>
                  <a:cubicBezTo>
                    <a:pt x="18183" y="71559"/>
                    <a:pt x="18015" y="71433"/>
                    <a:pt x="17994" y="71245"/>
                  </a:cubicBezTo>
                  <a:cubicBezTo>
                    <a:pt x="17953" y="70910"/>
                    <a:pt x="17806" y="70596"/>
                    <a:pt x="17848" y="70262"/>
                  </a:cubicBezTo>
                  <a:cubicBezTo>
                    <a:pt x="17848" y="70052"/>
                    <a:pt x="17785" y="69801"/>
                    <a:pt x="17764" y="69571"/>
                  </a:cubicBezTo>
                  <a:cubicBezTo>
                    <a:pt x="17743" y="69425"/>
                    <a:pt x="17681" y="69236"/>
                    <a:pt x="17660" y="69069"/>
                  </a:cubicBezTo>
                  <a:cubicBezTo>
                    <a:pt x="17597" y="68755"/>
                    <a:pt x="17597" y="68420"/>
                    <a:pt x="17471" y="68127"/>
                  </a:cubicBezTo>
                  <a:cubicBezTo>
                    <a:pt x="17220" y="67458"/>
                    <a:pt x="17241" y="66726"/>
                    <a:pt x="17011" y="66035"/>
                  </a:cubicBezTo>
                  <a:cubicBezTo>
                    <a:pt x="17032" y="65470"/>
                    <a:pt x="16885" y="64926"/>
                    <a:pt x="16844" y="64340"/>
                  </a:cubicBezTo>
                  <a:cubicBezTo>
                    <a:pt x="16802" y="63985"/>
                    <a:pt x="16760" y="63629"/>
                    <a:pt x="16697" y="63273"/>
                  </a:cubicBezTo>
                  <a:cubicBezTo>
                    <a:pt x="16593" y="62876"/>
                    <a:pt x="16509" y="62478"/>
                    <a:pt x="16404" y="62122"/>
                  </a:cubicBezTo>
                  <a:cubicBezTo>
                    <a:pt x="16237" y="61474"/>
                    <a:pt x="16090" y="60846"/>
                    <a:pt x="16132" y="60156"/>
                  </a:cubicBezTo>
                  <a:cubicBezTo>
                    <a:pt x="16111" y="60114"/>
                    <a:pt x="16090" y="60051"/>
                    <a:pt x="16069" y="59946"/>
                  </a:cubicBezTo>
                  <a:close/>
                  <a:moveTo>
                    <a:pt x="19982" y="77815"/>
                  </a:moveTo>
                  <a:cubicBezTo>
                    <a:pt x="20066" y="77857"/>
                    <a:pt x="20066" y="77878"/>
                    <a:pt x="20087" y="77878"/>
                  </a:cubicBezTo>
                  <a:cubicBezTo>
                    <a:pt x="20401" y="77962"/>
                    <a:pt x="20694" y="78150"/>
                    <a:pt x="21028" y="78066"/>
                  </a:cubicBezTo>
                  <a:cubicBezTo>
                    <a:pt x="21405" y="78024"/>
                    <a:pt x="21677" y="78234"/>
                    <a:pt x="22033" y="78254"/>
                  </a:cubicBezTo>
                  <a:lnTo>
                    <a:pt x="22075" y="78254"/>
                  </a:lnTo>
                  <a:lnTo>
                    <a:pt x="25025" y="78254"/>
                  </a:lnTo>
                  <a:cubicBezTo>
                    <a:pt x="25129" y="78254"/>
                    <a:pt x="25297" y="78254"/>
                    <a:pt x="25339" y="78213"/>
                  </a:cubicBezTo>
                  <a:cubicBezTo>
                    <a:pt x="25485" y="78066"/>
                    <a:pt x="25652" y="78066"/>
                    <a:pt x="25820" y="78066"/>
                  </a:cubicBezTo>
                  <a:cubicBezTo>
                    <a:pt x="26322" y="78045"/>
                    <a:pt x="26803" y="78129"/>
                    <a:pt x="27285" y="77941"/>
                  </a:cubicBezTo>
                  <a:cubicBezTo>
                    <a:pt x="27305" y="77920"/>
                    <a:pt x="27368" y="77941"/>
                    <a:pt x="27389" y="77941"/>
                  </a:cubicBezTo>
                  <a:cubicBezTo>
                    <a:pt x="28352" y="77836"/>
                    <a:pt x="29293" y="77710"/>
                    <a:pt x="30193" y="77313"/>
                  </a:cubicBezTo>
                  <a:cubicBezTo>
                    <a:pt x="30256" y="77292"/>
                    <a:pt x="30360" y="77229"/>
                    <a:pt x="30444" y="77229"/>
                  </a:cubicBezTo>
                  <a:cubicBezTo>
                    <a:pt x="30716" y="77208"/>
                    <a:pt x="30925" y="77104"/>
                    <a:pt x="31155" y="76999"/>
                  </a:cubicBezTo>
                  <a:cubicBezTo>
                    <a:pt x="31386" y="76894"/>
                    <a:pt x="31616" y="76790"/>
                    <a:pt x="31888" y="76664"/>
                  </a:cubicBezTo>
                  <a:cubicBezTo>
                    <a:pt x="31992" y="76601"/>
                    <a:pt x="32118" y="76581"/>
                    <a:pt x="32181" y="76497"/>
                  </a:cubicBezTo>
                  <a:cubicBezTo>
                    <a:pt x="32411" y="76246"/>
                    <a:pt x="32746" y="76141"/>
                    <a:pt x="33059" y="76037"/>
                  </a:cubicBezTo>
                  <a:cubicBezTo>
                    <a:pt x="33813" y="75806"/>
                    <a:pt x="34545" y="75513"/>
                    <a:pt x="35194" y="74990"/>
                  </a:cubicBezTo>
                  <a:cubicBezTo>
                    <a:pt x="35277" y="74907"/>
                    <a:pt x="35382" y="74865"/>
                    <a:pt x="35507" y="74823"/>
                  </a:cubicBezTo>
                  <a:cubicBezTo>
                    <a:pt x="36093" y="74656"/>
                    <a:pt x="36616" y="74279"/>
                    <a:pt x="37077" y="73944"/>
                  </a:cubicBezTo>
                  <a:cubicBezTo>
                    <a:pt x="37704" y="73505"/>
                    <a:pt x="38207" y="72919"/>
                    <a:pt x="38416" y="72166"/>
                  </a:cubicBezTo>
                  <a:cubicBezTo>
                    <a:pt x="38437" y="72040"/>
                    <a:pt x="38520" y="71894"/>
                    <a:pt x="38604" y="71831"/>
                  </a:cubicBezTo>
                  <a:cubicBezTo>
                    <a:pt x="38897" y="71538"/>
                    <a:pt x="39044" y="71161"/>
                    <a:pt x="39211" y="70806"/>
                  </a:cubicBezTo>
                  <a:cubicBezTo>
                    <a:pt x="39316" y="70575"/>
                    <a:pt x="39420" y="70366"/>
                    <a:pt x="39504" y="70115"/>
                  </a:cubicBezTo>
                  <a:cubicBezTo>
                    <a:pt x="39567" y="69906"/>
                    <a:pt x="39650" y="69697"/>
                    <a:pt x="39713" y="69467"/>
                  </a:cubicBezTo>
                  <a:cubicBezTo>
                    <a:pt x="39776" y="69215"/>
                    <a:pt x="39818" y="68923"/>
                    <a:pt x="39985" y="68692"/>
                  </a:cubicBezTo>
                  <a:cubicBezTo>
                    <a:pt x="40153" y="68483"/>
                    <a:pt x="40090" y="68190"/>
                    <a:pt x="39922" y="68002"/>
                  </a:cubicBezTo>
                  <a:cubicBezTo>
                    <a:pt x="39839" y="67918"/>
                    <a:pt x="39734" y="67876"/>
                    <a:pt x="39629" y="67814"/>
                  </a:cubicBezTo>
                  <a:cubicBezTo>
                    <a:pt x="39295" y="67646"/>
                    <a:pt x="38897" y="67646"/>
                    <a:pt x="38520" y="67583"/>
                  </a:cubicBezTo>
                  <a:cubicBezTo>
                    <a:pt x="37872" y="67479"/>
                    <a:pt x="37265" y="67290"/>
                    <a:pt x="36826" y="66767"/>
                  </a:cubicBezTo>
                  <a:cubicBezTo>
                    <a:pt x="36784" y="66726"/>
                    <a:pt x="36700" y="66705"/>
                    <a:pt x="36637" y="66642"/>
                  </a:cubicBezTo>
                  <a:cubicBezTo>
                    <a:pt x="36470" y="66516"/>
                    <a:pt x="36282" y="66349"/>
                    <a:pt x="36093" y="66223"/>
                  </a:cubicBezTo>
                  <a:cubicBezTo>
                    <a:pt x="35884" y="66035"/>
                    <a:pt x="35654" y="65889"/>
                    <a:pt x="35340" y="65826"/>
                  </a:cubicBezTo>
                  <a:cubicBezTo>
                    <a:pt x="35215" y="66014"/>
                    <a:pt x="35068" y="66182"/>
                    <a:pt x="34963" y="66328"/>
                  </a:cubicBezTo>
                  <a:cubicBezTo>
                    <a:pt x="34712" y="66767"/>
                    <a:pt x="34378" y="67123"/>
                    <a:pt x="33980" y="67437"/>
                  </a:cubicBezTo>
                  <a:cubicBezTo>
                    <a:pt x="33499" y="67793"/>
                    <a:pt x="33039" y="68107"/>
                    <a:pt x="32494" y="68379"/>
                  </a:cubicBezTo>
                  <a:cubicBezTo>
                    <a:pt x="31971" y="68609"/>
                    <a:pt x="31406" y="68860"/>
                    <a:pt x="30883" y="69111"/>
                  </a:cubicBezTo>
                  <a:cubicBezTo>
                    <a:pt x="30737" y="69174"/>
                    <a:pt x="30570" y="69236"/>
                    <a:pt x="30444" y="69341"/>
                  </a:cubicBezTo>
                  <a:cubicBezTo>
                    <a:pt x="29921" y="69739"/>
                    <a:pt x="29419" y="70157"/>
                    <a:pt x="28770" y="70220"/>
                  </a:cubicBezTo>
                  <a:cubicBezTo>
                    <a:pt x="28665" y="70262"/>
                    <a:pt x="28561" y="70324"/>
                    <a:pt x="28456" y="70366"/>
                  </a:cubicBezTo>
                  <a:cubicBezTo>
                    <a:pt x="28268" y="70429"/>
                    <a:pt x="28101" y="70492"/>
                    <a:pt x="27933" y="70534"/>
                  </a:cubicBezTo>
                  <a:cubicBezTo>
                    <a:pt x="27724" y="70617"/>
                    <a:pt x="27515" y="70701"/>
                    <a:pt x="27285" y="70743"/>
                  </a:cubicBezTo>
                  <a:cubicBezTo>
                    <a:pt x="26573" y="70931"/>
                    <a:pt x="25862" y="71140"/>
                    <a:pt x="25129" y="71308"/>
                  </a:cubicBezTo>
                  <a:cubicBezTo>
                    <a:pt x="24564" y="71433"/>
                    <a:pt x="23979" y="71454"/>
                    <a:pt x="23393" y="71538"/>
                  </a:cubicBezTo>
                  <a:cubicBezTo>
                    <a:pt x="23288" y="71559"/>
                    <a:pt x="23183" y="71580"/>
                    <a:pt x="23037" y="71622"/>
                  </a:cubicBezTo>
                  <a:cubicBezTo>
                    <a:pt x="22807" y="71643"/>
                    <a:pt x="22598" y="71726"/>
                    <a:pt x="22367" y="71726"/>
                  </a:cubicBezTo>
                  <a:lnTo>
                    <a:pt x="20317" y="71726"/>
                  </a:lnTo>
                  <a:cubicBezTo>
                    <a:pt x="20170" y="71726"/>
                    <a:pt x="19982" y="71747"/>
                    <a:pt x="19794" y="71747"/>
                  </a:cubicBezTo>
                  <a:cubicBezTo>
                    <a:pt x="19794" y="71936"/>
                    <a:pt x="19773" y="72061"/>
                    <a:pt x="19773" y="72208"/>
                  </a:cubicBezTo>
                  <a:cubicBezTo>
                    <a:pt x="19773" y="73630"/>
                    <a:pt x="19773" y="75011"/>
                    <a:pt x="19794" y="76434"/>
                  </a:cubicBezTo>
                  <a:cubicBezTo>
                    <a:pt x="19857" y="76915"/>
                    <a:pt x="19940" y="77397"/>
                    <a:pt x="19982" y="77815"/>
                  </a:cubicBezTo>
                  <a:close/>
                  <a:moveTo>
                    <a:pt x="103865" y="47288"/>
                  </a:moveTo>
                  <a:lnTo>
                    <a:pt x="103739" y="47288"/>
                  </a:lnTo>
                  <a:cubicBezTo>
                    <a:pt x="103739" y="47413"/>
                    <a:pt x="103698" y="47580"/>
                    <a:pt x="103698" y="47706"/>
                  </a:cubicBezTo>
                  <a:cubicBezTo>
                    <a:pt x="103739" y="48417"/>
                    <a:pt x="103677" y="49150"/>
                    <a:pt x="103907" y="49861"/>
                  </a:cubicBezTo>
                  <a:cubicBezTo>
                    <a:pt x="103907" y="50321"/>
                    <a:pt x="103990" y="50740"/>
                    <a:pt x="104116" y="51179"/>
                  </a:cubicBezTo>
                  <a:cubicBezTo>
                    <a:pt x="104158" y="51242"/>
                    <a:pt x="104116" y="51284"/>
                    <a:pt x="104116" y="51347"/>
                  </a:cubicBezTo>
                  <a:cubicBezTo>
                    <a:pt x="104095" y="51786"/>
                    <a:pt x="104221" y="52205"/>
                    <a:pt x="104346" y="52623"/>
                  </a:cubicBezTo>
                  <a:cubicBezTo>
                    <a:pt x="104409" y="52832"/>
                    <a:pt x="104493" y="53062"/>
                    <a:pt x="104451" y="53272"/>
                  </a:cubicBezTo>
                  <a:cubicBezTo>
                    <a:pt x="104430" y="53690"/>
                    <a:pt x="104597" y="54088"/>
                    <a:pt x="104702" y="54506"/>
                  </a:cubicBezTo>
                  <a:cubicBezTo>
                    <a:pt x="104848" y="54485"/>
                    <a:pt x="104974" y="54464"/>
                    <a:pt x="105120" y="54422"/>
                  </a:cubicBezTo>
                  <a:lnTo>
                    <a:pt x="110372" y="53167"/>
                  </a:lnTo>
                  <a:cubicBezTo>
                    <a:pt x="110477" y="53146"/>
                    <a:pt x="110602" y="53104"/>
                    <a:pt x="110665" y="53021"/>
                  </a:cubicBezTo>
                  <a:cubicBezTo>
                    <a:pt x="110916" y="52707"/>
                    <a:pt x="111209" y="52393"/>
                    <a:pt x="111418" y="52016"/>
                  </a:cubicBezTo>
                  <a:cubicBezTo>
                    <a:pt x="111586" y="51765"/>
                    <a:pt x="111753" y="51535"/>
                    <a:pt x="111941" y="51389"/>
                  </a:cubicBezTo>
                  <a:cubicBezTo>
                    <a:pt x="112046" y="50761"/>
                    <a:pt x="112025" y="50217"/>
                    <a:pt x="112193" y="49673"/>
                  </a:cubicBezTo>
                  <a:cubicBezTo>
                    <a:pt x="112297" y="49338"/>
                    <a:pt x="112276" y="48961"/>
                    <a:pt x="112360" y="48606"/>
                  </a:cubicBezTo>
                  <a:cubicBezTo>
                    <a:pt x="112465" y="48041"/>
                    <a:pt x="112444" y="47497"/>
                    <a:pt x="112381" y="46953"/>
                  </a:cubicBezTo>
                  <a:cubicBezTo>
                    <a:pt x="112360" y="46764"/>
                    <a:pt x="112360" y="46576"/>
                    <a:pt x="112360" y="46367"/>
                  </a:cubicBezTo>
                  <a:cubicBezTo>
                    <a:pt x="112381" y="44860"/>
                    <a:pt x="112444" y="43333"/>
                    <a:pt x="112485" y="41826"/>
                  </a:cubicBezTo>
                  <a:cubicBezTo>
                    <a:pt x="112485" y="41701"/>
                    <a:pt x="112465" y="41554"/>
                    <a:pt x="112465" y="41429"/>
                  </a:cubicBezTo>
                  <a:cubicBezTo>
                    <a:pt x="112360" y="41450"/>
                    <a:pt x="112276" y="41450"/>
                    <a:pt x="112234" y="41492"/>
                  </a:cubicBezTo>
                  <a:cubicBezTo>
                    <a:pt x="111481" y="41806"/>
                    <a:pt x="110707" y="42119"/>
                    <a:pt x="109975" y="42454"/>
                  </a:cubicBezTo>
                  <a:cubicBezTo>
                    <a:pt x="108887" y="42977"/>
                    <a:pt x="107840" y="43542"/>
                    <a:pt x="106648" y="43940"/>
                  </a:cubicBezTo>
                  <a:cubicBezTo>
                    <a:pt x="106397" y="44023"/>
                    <a:pt x="106125" y="44128"/>
                    <a:pt x="105853" y="44233"/>
                  </a:cubicBezTo>
                  <a:cubicBezTo>
                    <a:pt x="105706" y="44275"/>
                    <a:pt x="105602" y="44358"/>
                    <a:pt x="105476" y="44379"/>
                  </a:cubicBezTo>
                  <a:cubicBezTo>
                    <a:pt x="105351" y="44442"/>
                    <a:pt x="105183" y="44463"/>
                    <a:pt x="105079" y="44630"/>
                  </a:cubicBezTo>
                  <a:cubicBezTo>
                    <a:pt x="105288" y="44777"/>
                    <a:pt x="105476" y="44902"/>
                    <a:pt x="105664" y="45049"/>
                  </a:cubicBezTo>
                  <a:cubicBezTo>
                    <a:pt x="105999" y="45321"/>
                    <a:pt x="106104" y="45907"/>
                    <a:pt x="105832" y="46262"/>
                  </a:cubicBezTo>
                  <a:cubicBezTo>
                    <a:pt x="105664" y="46451"/>
                    <a:pt x="105623" y="46660"/>
                    <a:pt x="105623" y="46890"/>
                  </a:cubicBezTo>
                  <a:lnTo>
                    <a:pt x="105623" y="47518"/>
                  </a:lnTo>
                  <a:cubicBezTo>
                    <a:pt x="105623" y="47664"/>
                    <a:pt x="105560" y="47790"/>
                    <a:pt x="105539" y="47915"/>
                  </a:cubicBezTo>
                  <a:cubicBezTo>
                    <a:pt x="105518" y="48020"/>
                    <a:pt x="105413" y="48104"/>
                    <a:pt x="105267" y="48104"/>
                  </a:cubicBezTo>
                  <a:cubicBezTo>
                    <a:pt x="105141" y="48104"/>
                    <a:pt x="105058" y="48020"/>
                    <a:pt x="105016" y="47894"/>
                  </a:cubicBezTo>
                  <a:lnTo>
                    <a:pt x="104932" y="47497"/>
                  </a:lnTo>
                  <a:cubicBezTo>
                    <a:pt x="104911" y="47308"/>
                    <a:pt x="104911" y="47141"/>
                    <a:pt x="104890" y="46890"/>
                  </a:cubicBezTo>
                  <a:cubicBezTo>
                    <a:pt x="104744" y="46974"/>
                    <a:pt x="104639" y="46995"/>
                    <a:pt x="104618" y="47078"/>
                  </a:cubicBezTo>
                  <a:cubicBezTo>
                    <a:pt x="104597" y="47183"/>
                    <a:pt x="104597" y="47288"/>
                    <a:pt x="104618" y="47413"/>
                  </a:cubicBezTo>
                  <a:cubicBezTo>
                    <a:pt x="104639" y="47497"/>
                    <a:pt x="104702" y="47601"/>
                    <a:pt x="104723" y="47685"/>
                  </a:cubicBezTo>
                  <a:cubicBezTo>
                    <a:pt x="104744" y="47811"/>
                    <a:pt x="104702" y="47936"/>
                    <a:pt x="104576" y="48020"/>
                  </a:cubicBezTo>
                  <a:cubicBezTo>
                    <a:pt x="104472" y="48083"/>
                    <a:pt x="104367" y="48104"/>
                    <a:pt x="104262" y="48020"/>
                  </a:cubicBezTo>
                  <a:cubicBezTo>
                    <a:pt x="104074" y="47915"/>
                    <a:pt x="103970" y="47790"/>
                    <a:pt x="103907" y="47580"/>
                  </a:cubicBezTo>
                  <a:cubicBezTo>
                    <a:pt x="103886" y="47497"/>
                    <a:pt x="103865" y="47392"/>
                    <a:pt x="103865" y="47288"/>
                  </a:cubicBezTo>
                  <a:close/>
                  <a:moveTo>
                    <a:pt x="32725" y="57435"/>
                  </a:moveTo>
                  <a:cubicBezTo>
                    <a:pt x="32767" y="57603"/>
                    <a:pt x="32808" y="57707"/>
                    <a:pt x="32850" y="57770"/>
                  </a:cubicBezTo>
                  <a:cubicBezTo>
                    <a:pt x="33436" y="59109"/>
                    <a:pt x="34001" y="60407"/>
                    <a:pt x="34587" y="61746"/>
                  </a:cubicBezTo>
                  <a:cubicBezTo>
                    <a:pt x="34733" y="62143"/>
                    <a:pt x="34901" y="62541"/>
                    <a:pt x="35026" y="62938"/>
                  </a:cubicBezTo>
                  <a:cubicBezTo>
                    <a:pt x="35110" y="63169"/>
                    <a:pt x="35152" y="63420"/>
                    <a:pt x="35277" y="63608"/>
                  </a:cubicBezTo>
                  <a:cubicBezTo>
                    <a:pt x="35633" y="64194"/>
                    <a:pt x="35884" y="64821"/>
                    <a:pt x="36365" y="65345"/>
                  </a:cubicBezTo>
                  <a:cubicBezTo>
                    <a:pt x="36616" y="65617"/>
                    <a:pt x="36847" y="65889"/>
                    <a:pt x="37223" y="66035"/>
                  </a:cubicBezTo>
                  <a:cubicBezTo>
                    <a:pt x="37537" y="66202"/>
                    <a:pt x="37872" y="66349"/>
                    <a:pt x="38144" y="66600"/>
                  </a:cubicBezTo>
                  <a:cubicBezTo>
                    <a:pt x="38290" y="66726"/>
                    <a:pt x="38500" y="66767"/>
                    <a:pt x="38709" y="66830"/>
                  </a:cubicBezTo>
                  <a:cubicBezTo>
                    <a:pt x="39190" y="66977"/>
                    <a:pt x="39650" y="67123"/>
                    <a:pt x="40132" y="67270"/>
                  </a:cubicBezTo>
                  <a:cubicBezTo>
                    <a:pt x="40299" y="67332"/>
                    <a:pt x="40425" y="67353"/>
                    <a:pt x="40613" y="67332"/>
                  </a:cubicBezTo>
                  <a:cubicBezTo>
                    <a:pt x="41931" y="67144"/>
                    <a:pt x="43228" y="66935"/>
                    <a:pt x="44567" y="66746"/>
                  </a:cubicBezTo>
                  <a:cubicBezTo>
                    <a:pt x="44693" y="66726"/>
                    <a:pt x="44798" y="66663"/>
                    <a:pt x="44902" y="66642"/>
                  </a:cubicBezTo>
                  <a:cubicBezTo>
                    <a:pt x="44860" y="66098"/>
                    <a:pt x="44756" y="65596"/>
                    <a:pt x="44567" y="65135"/>
                  </a:cubicBezTo>
                  <a:cubicBezTo>
                    <a:pt x="44526" y="64989"/>
                    <a:pt x="44526" y="64842"/>
                    <a:pt x="44526" y="64675"/>
                  </a:cubicBezTo>
                  <a:cubicBezTo>
                    <a:pt x="44484" y="64298"/>
                    <a:pt x="44442" y="63922"/>
                    <a:pt x="44274" y="63587"/>
                  </a:cubicBezTo>
                  <a:cubicBezTo>
                    <a:pt x="44233" y="63420"/>
                    <a:pt x="44170" y="63273"/>
                    <a:pt x="44149" y="63085"/>
                  </a:cubicBezTo>
                  <a:cubicBezTo>
                    <a:pt x="44149" y="62834"/>
                    <a:pt x="44065" y="62625"/>
                    <a:pt x="44002" y="62373"/>
                  </a:cubicBezTo>
                  <a:cubicBezTo>
                    <a:pt x="43940" y="62227"/>
                    <a:pt x="43919" y="62039"/>
                    <a:pt x="43856" y="61892"/>
                  </a:cubicBezTo>
                  <a:cubicBezTo>
                    <a:pt x="43835" y="61746"/>
                    <a:pt x="43835" y="61620"/>
                    <a:pt x="43814" y="61495"/>
                  </a:cubicBezTo>
                  <a:cubicBezTo>
                    <a:pt x="43605" y="60909"/>
                    <a:pt x="43375" y="60323"/>
                    <a:pt x="43166" y="59737"/>
                  </a:cubicBezTo>
                  <a:cubicBezTo>
                    <a:pt x="43124" y="59695"/>
                    <a:pt x="43082" y="59653"/>
                    <a:pt x="42977" y="59591"/>
                  </a:cubicBezTo>
                  <a:cubicBezTo>
                    <a:pt x="42998" y="59758"/>
                    <a:pt x="43019" y="59863"/>
                    <a:pt x="43019" y="59967"/>
                  </a:cubicBezTo>
                  <a:cubicBezTo>
                    <a:pt x="43019" y="60135"/>
                    <a:pt x="42998" y="60281"/>
                    <a:pt x="42956" y="60428"/>
                  </a:cubicBezTo>
                  <a:cubicBezTo>
                    <a:pt x="42873" y="60595"/>
                    <a:pt x="42684" y="60679"/>
                    <a:pt x="42517" y="60637"/>
                  </a:cubicBezTo>
                  <a:cubicBezTo>
                    <a:pt x="42370" y="60574"/>
                    <a:pt x="42266" y="60448"/>
                    <a:pt x="42287" y="60281"/>
                  </a:cubicBezTo>
                  <a:cubicBezTo>
                    <a:pt x="42329" y="60135"/>
                    <a:pt x="42287" y="60009"/>
                    <a:pt x="42224" y="59842"/>
                  </a:cubicBezTo>
                  <a:cubicBezTo>
                    <a:pt x="42161" y="59737"/>
                    <a:pt x="42078" y="59737"/>
                    <a:pt x="41868" y="59821"/>
                  </a:cubicBezTo>
                  <a:cubicBezTo>
                    <a:pt x="41952" y="60009"/>
                    <a:pt x="41994" y="60218"/>
                    <a:pt x="42078" y="60386"/>
                  </a:cubicBezTo>
                  <a:cubicBezTo>
                    <a:pt x="42119" y="60532"/>
                    <a:pt x="42140" y="60658"/>
                    <a:pt x="42119" y="60783"/>
                  </a:cubicBezTo>
                  <a:cubicBezTo>
                    <a:pt x="42078" y="60972"/>
                    <a:pt x="41847" y="61076"/>
                    <a:pt x="41722" y="60951"/>
                  </a:cubicBezTo>
                  <a:cubicBezTo>
                    <a:pt x="41617" y="60846"/>
                    <a:pt x="41513" y="60700"/>
                    <a:pt x="41450" y="60574"/>
                  </a:cubicBezTo>
                  <a:cubicBezTo>
                    <a:pt x="41345" y="60344"/>
                    <a:pt x="41241" y="60072"/>
                    <a:pt x="41136" y="59842"/>
                  </a:cubicBezTo>
                  <a:cubicBezTo>
                    <a:pt x="41094" y="59716"/>
                    <a:pt x="41031" y="59612"/>
                    <a:pt x="40885" y="59549"/>
                  </a:cubicBezTo>
                  <a:cubicBezTo>
                    <a:pt x="40571" y="59444"/>
                    <a:pt x="40466" y="59193"/>
                    <a:pt x="40362" y="58921"/>
                  </a:cubicBezTo>
                  <a:cubicBezTo>
                    <a:pt x="40257" y="58607"/>
                    <a:pt x="40383" y="58377"/>
                    <a:pt x="40550" y="58147"/>
                  </a:cubicBezTo>
                  <a:cubicBezTo>
                    <a:pt x="40613" y="58021"/>
                    <a:pt x="40759" y="57875"/>
                    <a:pt x="40801" y="57666"/>
                  </a:cubicBezTo>
                  <a:cubicBezTo>
                    <a:pt x="40676" y="57645"/>
                    <a:pt x="40592" y="57624"/>
                    <a:pt x="40487" y="57624"/>
                  </a:cubicBezTo>
                  <a:cubicBezTo>
                    <a:pt x="39860" y="57624"/>
                    <a:pt x="39232" y="57624"/>
                    <a:pt x="38625" y="57645"/>
                  </a:cubicBezTo>
                  <a:cubicBezTo>
                    <a:pt x="37684" y="57707"/>
                    <a:pt x="36742" y="57603"/>
                    <a:pt x="35780" y="57498"/>
                  </a:cubicBezTo>
                  <a:cubicBezTo>
                    <a:pt x="34796" y="57415"/>
                    <a:pt x="33792" y="57456"/>
                    <a:pt x="32725" y="57435"/>
                  </a:cubicBezTo>
                  <a:close/>
                  <a:moveTo>
                    <a:pt x="68525" y="63106"/>
                  </a:moveTo>
                  <a:cubicBezTo>
                    <a:pt x="68420" y="63106"/>
                    <a:pt x="68378" y="63085"/>
                    <a:pt x="68337" y="63085"/>
                  </a:cubicBezTo>
                  <a:cubicBezTo>
                    <a:pt x="66328" y="63399"/>
                    <a:pt x="64340" y="63713"/>
                    <a:pt x="62332" y="64047"/>
                  </a:cubicBezTo>
                  <a:cubicBezTo>
                    <a:pt x="60762" y="64319"/>
                    <a:pt x="59193" y="64549"/>
                    <a:pt x="57666" y="65031"/>
                  </a:cubicBezTo>
                  <a:cubicBezTo>
                    <a:pt x="57603" y="65052"/>
                    <a:pt x="57519" y="65052"/>
                    <a:pt x="57456" y="65073"/>
                  </a:cubicBezTo>
                  <a:cubicBezTo>
                    <a:pt x="55845" y="65386"/>
                    <a:pt x="54213" y="65700"/>
                    <a:pt x="52623" y="66035"/>
                  </a:cubicBezTo>
                  <a:cubicBezTo>
                    <a:pt x="49045" y="66830"/>
                    <a:pt x="45404" y="67458"/>
                    <a:pt x="41764" y="67960"/>
                  </a:cubicBezTo>
                  <a:cubicBezTo>
                    <a:pt x="41408" y="68002"/>
                    <a:pt x="41010" y="68002"/>
                    <a:pt x="40655" y="68169"/>
                  </a:cubicBezTo>
                  <a:cubicBezTo>
                    <a:pt x="40613" y="68630"/>
                    <a:pt x="40571" y="69069"/>
                    <a:pt x="40550" y="69529"/>
                  </a:cubicBezTo>
                  <a:cubicBezTo>
                    <a:pt x="40508" y="69990"/>
                    <a:pt x="40236" y="70408"/>
                    <a:pt x="40090" y="70827"/>
                  </a:cubicBezTo>
                  <a:cubicBezTo>
                    <a:pt x="40153" y="70910"/>
                    <a:pt x="40173" y="70952"/>
                    <a:pt x="40194" y="70994"/>
                  </a:cubicBezTo>
                  <a:cubicBezTo>
                    <a:pt x="40425" y="71266"/>
                    <a:pt x="40717" y="71329"/>
                    <a:pt x="41073" y="71161"/>
                  </a:cubicBezTo>
                  <a:cubicBezTo>
                    <a:pt x="41199" y="71120"/>
                    <a:pt x="41345" y="71036"/>
                    <a:pt x="41492" y="70994"/>
                  </a:cubicBezTo>
                  <a:cubicBezTo>
                    <a:pt x="41847" y="70847"/>
                    <a:pt x="42182" y="70722"/>
                    <a:pt x="42559" y="70617"/>
                  </a:cubicBezTo>
                  <a:cubicBezTo>
                    <a:pt x="42977" y="70513"/>
                    <a:pt x="43396" y="70429"/>
                    <a:pt x="43835" y="70324"/>
                  </a:cubicBezTo>
                  <a:cubicBezTo>
                    <a:pt x="44233" y="70262"/>
                    <a:pt x="44630" y="70157"/>
                    <a:pt x="44986" y="70073"/>
                  </a:cubicBezTo>
                  <a:cubicBezTo>
                    <a:pt x="45404" y="69990"/>
                    <a:pt x="45844" y="69990"/>
                    <a:pt x="46304" y="69948"/>
                  </a:cubicBezTo>
                  <a:cubicBezTo>
                    <a:pt x="47078" y="69801"/>
                    <a:pt x="47894" y="69739"/>
                    <a:pt x="48648" y="69529"/>
                  </a:cubicBezTo>
                  <a:cubicBezTo>
                    <a:pt x="50091" y="69111"/>
                    <a:pt x="51556" y="68734"/>
                    <a:pt x="53021" y="68441"/>
                  </a:cubicBezTo>
                  <a:cubicBezTo>
                    <a:pt x="54276" y="68211"/>
                    <a:pt x="55552" y="68065"/>
                    <a:pt x="56829" y="67876"/>
                  </a:cubicBezTo>
                  <a:cubicBezTo>
                    <a:pt x="56933" y="67855"/>
                    <a:pt x="57080" y="67855"/>
                    <a:pt x="57184" y="67897"/>
                  </a:cubicBezTo>
                  <a:cubicBezTo>
                    <a:pt x="57310" y="67981"/>
                    <a:pt x="57435" y="67960"/>
                    <a:pt x="57561" y="67897"/>
                  </a:cubicBezTo>
                  <a:cubicBezTo>
                    <a:pt x="58775" y="67583"/>
                    <a:pt x="60009" y="67332"/>
                    <a:pt x="61202" y="66977"/>
                  </a:cubicBezTo>
                  <a:cubicBezTo>
                    <a:pt x="63294" y="66412"/>
                    <a:pt x="65386" y="65805"/>
                    <a:pt x="67562" y="65449"/>
                  </a:cubicBezTo>
                  <a:cubicBezTo>
                    <a:pt x="67667" y="65407"/>
                    <a:pt x="67772" y="65366"/>
                    <a:pt x="67897" y="65345"/>
                  </a:cubicBezTo>
                  <a:cubicBezTo>
                    <a:pt x="67981" y="64947"/>
                    <a:pt x="68023" y="64549"/>
                    <a:pt x="68127" y="64194"/>
                  </a:cubicBezTo>
                  <a:cubicBezTo>
                    <a:pt x="68211" y="63880"/>
                    <a:pt x="68441" y="63524"/>
                    <a:pt x="68525" y="63106"/>
                  </a:cubicBezTo>
                  <a:close/>
                  <a:moveTo>
                    <a:pt x="110016" y="54130"/>
                  </a:moveTo>
                  <a:cubicBezTo>
                    <a:pt x="109807" y="54171"/>
                    <a:pt x="109682" y="54171"/>
                    <a:pt x="109619" y="54192"/>
                  </a:cubicBezTo>
                  <a:cubicBezTo>
                    <a:pt x="108970" y="54360"/>
                    <a:pt x="108280" y="54506"/>
                    <a:pt x="107631" y="54653"/>
                  </a:cubicBezTo>
                  <a:cubicBezTo>
                    <a:pt x="106104" y="55029"/>
                    <a:pt x="104618" y="55427"/>
                    <a:pt x="103091" y="55741"/>
                  </a:cubicBezTo>
                  <a:cubicBezTo>
                    <a:pt x="100350" y="56285"/>
                    <a:pt x="97588" y="56808"/>
                    <a:pt x="94826" y="57331"/>
                  </a:cubicBezTo>
                  <a:cubicBezTo>
                    <a:pt x="91687" y="57917"/>
                    <a:pt x="88612" y="58649"/>
                    <a:pt x="85515" y="59402"/>
                  </a:cubicBezTo>
                  <a:cubicBezTo>
                    <a:pt x="85410" y="59423"/>
                    <a:pt x="85348" y="59465"/>
                    <a:pt x="85201" y="59528"/>
                  </a:cubicBezTo>
                  <a:cubicBezTo>
                    <a:pt x="85578" y="60239"/>
                    <a:pt x="85933" y="60930"/>
                    <a:pt x="86310" y="61620"/>
                  </a:cubicBezTo>
                  <a:cubicBezTo>
                    <a:pt x="86603" y="61746"/>
                    <a:pt x="86875" y="61683"/>
                    <a:pt x="87147" y="61620"/>
                  </a:cubicBezTo>
                  <a:cubicBezTo>
                    <a:pt x="87670" y="61516"/>
                    <a:pt x="88193" y="61411"/>
                    <a:pt x="88716" y="61327"/>
                  </a:cubicBezTo>
                  <a:cubicBezTo>
                    <a:pt x="90809" y="61034"/>
                    <a:pt x="92838" y="60553"/>
                    <a:pt x="94889" y="59988"/>
                  </a:cubicBezTo>
                  <a:cubicBezTo>
                    <a:pt x="95872" y="59737"/>
                    <a:pt x="96876" y="59444"/>
                    <a:pt x="97860" y="59277"/>
                  </a:cubicBezTo>
                  <a:cubicBezTo>
                    <a:pt x="99387" y="58984"/>
                    <a:pt x="100894" y="58712"/>
                    <a:pt x="102421" y="58607"/>
                  </a:cubicBezTo>
                  <a:cubicBezTo>
                    <a:pt x="102756" y="58586"/>
                    <a:pt x="103091" y="58503"/>
                    <a:pt x="103405" y="58419"/>
                  </a:cubicBezTo>
                  <a:cubicBezTo>
                    <a:pt x="103990" y="58314"/>
                    <a:pt x="104597" y="58272"/>
                    <a:pt x="105162" y="58189"/>
                  </a:cubicBezTo>
                  <a:cubicBezTo>
                    <a:pt x="105288" y="58168"/>
                    <a:pt x="105455" y="58189"/>
                    <a:pt x="105560" y="58147"/>
                  </a:cubicBezTo>
                  <a:cubicBezTo>
                    <a:pt x="105978" y="57896"/>
                    <a:pt x="106439" y="57938"/>
                    <a:pt x="106899" y="57875"/>
                  </a:cubicBezTo>
                  <a:cubicBezTo>
                    <a:pt x="107045" y="57854"/>
                    <a:pt x="107255" y="57875"/>
                    <a:pt x="107380" y="57791"/>
                  </a:cubicBezTo>
                  <a:cubicBezTo>
                    <a:pt x="107673" y="57666"/>
                    <a:pt x="108008" y="57624"/>
                    <a:pt x="108322" y="57561"/>
                  </a:cubicBezTo>
                  <a:cubicBezTo>
                    <a:pt x="108594" y="57519"/>
                    <a:pt x="108887" y="57435"/>
                    <a:pt x="109200" y="57352"/>
                  </a:cubicBezTo>
                  <a:cubicBezTo>
                    <a:pt x="109117" y="57247"/>
                    <a:pt x="109096" y="57205"/>
                    <a:pt x="109033" y="57122"/>
                  </a:cubicBezTo>
                  <a:cubicBezTo>
                    <a:pt x="108803" y="56808"/>
                    <a:pt x="108782" y="56494"/>
                    <a:pt x="108928" y="56159"/>
                  </a:cubicBezTo>
                  <a:cubicBezTo>
                    <a:pt x="109012" y="55992"/>
                    <a:pt x="109117" y="55824"/>
                    <a:pt x="109200" y="55657"/>
                  </a:cubicBezTo>
                  <a:cubicBezTo>
                    <a:pt x="109263" y="55510"/>
                    <a:pt x="109347" y="55364"/>
                    <a:pt x="109431" y="55218"/>
                  </a:cubicBezTo>
                  <a:cubicBezTo>
                    <a:pt x="109556" y="54987"/>
                    <a:pt x="109682" y="54736"/>
                    <a:pt x="109828" y="54527"/>
                  </a:cubicBezTo>
                  <a:cubicBezTo>
                    <a:pt x="109870" y="54464"/>
                    <a:pt x="109933" y="54318"/>
                    <a:pt x="110016" y="54130"/>
                  </a:cubicBezTo>
                  <a:close/>
                  <a:moveTo>
                    <a:pt x="109724" y="56619"/>
                  </a:moveTo>
                  <a:cubicBezTo>
                    <a:pt x="109849" y="56703"/>
                    <a:pt x="109933" y="56745"/>
                    <a:pt x="110016" y="56808"/>
                  </a:cubicBezTo>
                  <a:cubicBezTo>
                    <a:pt x="110623" y="57101"/>
                    <a:pt x="111293" y="57394"/>
                    <a:pt x="111941" y="57645"/>
                  </a:cubicBezTo>
                  <a:cubicBezTo>
                    <a:pt x="112193" y="57749"/>
                    <a:pt x="112465" y="57833"/>
                    <a:pt x="112757" y="57917"/>
                  </a:cubicBezTo>
                  <a:cubicBezTo>
                    <a:pt x="113197" y="58042"/>
                    <a:pt x="113636" y="58147"/>
                    <a:pt x="114055" y="58293"/>
                  </a:cubicBezTo>
                  <a:cubicBezTo>
                    <a:pt x="114452" y="58461"/>
                    <a:pt x="114808" y="58482"/>
                    <a:pt x="115247" y="58440"/>
                  </a:cubicBezTo>
                  <a:cubicBezTo>
                    <a:pt x="115770" y="58356"/>
                    <a:pt x="116294" y="58272"/>
                    <a:pt x="116838" y="58398"/>
                  </a:cubicBezTo>
                  <a:lnTo>
                    <a:pt x="116984" y="58398"/>
                  </a:lnTo>
                  <a:cubicBezTo>
                    <a:pt x="117277" y="58398"/>
                    <a:pt x="117465" y="58272"/>
                    <a:pt x="117570" y="58042"/>
                  </a:cubicBezTo>
                  <a:cubicBezTo>
                    <a:pt x="117863" y="57415"/>
                    <a:pt x="118030" y="56724"/>
                    <a:pt x="118219" y="56054"/>
                  </a:cubicBezTo>
                  <a:cubicBezTo>
                    <a:pt x="118239" y="55950"/>
                    <a:pt x="118219" y="55845"/>
                    <a:pt x="118198" y="55720"/>
                  </a:cubicBezTo>
                  <a:cubicBezTo>
                    <a:pt x="118198" y="55615"/>
                    <a:pt x="118177" y="55510"/>
                    <a:pt x="118177" y="55364"/>
                  </a:cubicBezTo>
                  <a:lnTo>
                    <a:pt x="118177" y="54799"/>
                  </a:lnTo>
                  <a:cubicBezTo>
                    <a:pt x="118135" y="54569"/>
                    <a:pt x="118009" y="54297"/>
                    <a:pt x="118072" y="54067"/>
                  </a:cubicBezTo>
                  <a:cubicBezTo>
                    <a:pt x="118114" y="53837"/>
                    <a:pt x="118093" y="53565"/>
                    <a:pt x="118093" y="53334"/>
                  </a:cubicBezTo>
                  <a:cubicBezTo>
                    <a:pt x="118093" y="53146"/>
                    <a:pt x="118072" y="53000"/>
                    <a:pt x="118093" y="52811"/>
                  </a:cubicBezTo>
                  <a:cubicBezTo>
                    <a:pt x="118093" y="52644"/>
                    <a:pt x="118135" y="52497"/>
                    <a:pt x="118177" y="52288"/>
                  </a:cubicBezTo>
                  <a:cubicBezTo>
                    <a:pt x="117884" y="52267"/>
                    <a:pt x="117612" y="52288"/>
                    <a:pt x="117361" y="52330"/>
                  </a:cubicBezTo>
                  <a:cubicBezTo>
                    <a:pt x="116649" y="52435"/>
                    <a:pt x="115980" y="52435"/>
                    <a:pt x="115268" y="52309"/>
                  </a:cubicBezTo>
                  <a:cubicBezTo>
                    <a:pt x="114724" y="52184"/>
                    <a:pt x="114201" y="51974"/>
                    <a:pt x="113615" y="52100"/>
                  </a:cubicBezTo>
                  <a:cubicBezTo>
                    <a:pt x="113197" y="51995"/>
                    <a:pt x="112841" y="52225"/>
                    <a:pt x="112465" y="52309"/>
                  </a:cubicBezTo>
                  <a:cubicBezTo>
                    <a:pt x="112423" y="52309"/>
                    <a:pt x="112360" y="52372"/>
                    <a:pt x="112339" y="52414"/>
                  </a:cubicBezTo>
                  <a:cubicBezTo>
                    <a:pt x="112109" y="52749"/>
                    <a:pt x="111816" y="53062"/>
                    <a:pt x="111628" y="53439"/>
                  </a:cubicBezTo>
                  <a:cubicBezTo>
                    <a:pt x="111397" y="53899"/>
                    <a:pt x="111167" y="54360"/>
                    <a:pt x="110853" y="54736"/>
                  </a:cubicBezTo>
                  <a:cubicBezTo>
                    <a:pt x="110581" y="55050"/>
                    <a:pt x="110351" y="55364"/>
                    <a:pt x="110247" y="55762"/>
                  </a:cubicBezTo>
                  <a:cubicBezTo>
                    <a:pt x="110226" y="55887"/>
                    <a:pt x="110121" y="55992"/>
                    <a:pt x="110058" y="56096"/>
                  </a:cubicBezTo>
                  <a:cubicBezTo>
                    <a:pt x="109870" y="56285"/>
                    <a:pt x="109807" y="56452"/>
                    <a:pt x="109724" y="56619"/>
                  </a:cubicBezTo>
                  <a:close/>
                  <a:moveTo>
                    <a:pt x="41429" y="56808"/>
                  </a:moveTo>
                  <a:cubicBezTo>
                    <a:pt x="41785" y="56599"/>
                    <a:pt x="42161" y="56452"/>
                    <a:pt x="42475" y="56222"/>
                  </a:cubicBezTo>
                  <a:cubicBezTo>
                    <a:pt x="42873" y="55950"/>
                    <a:pt x="43291" y="55762"/>
                    <a:pt x="43730" y="55573"/>
                  </a:cubicBezTo>
                  <a:cubicBezTo>
                    <a:pt x="44023" y="55469"/>
                    <a:pt x="44337" y="55364"/>
                    <a:pt x="44672" y="55238"/>
                  </a:cubicBezTo>
                  <a:cubicBezTo>
                    <a:pt x="44526" y="55155"/>
                    <a:pt x="44421" y="55113"/>
                    <a:pt x="44274" y="55050"/>
                  </a:cubicBezTo>
                  <a:cubicBezTo>
                    <a:pt x="43814" y="54904"/>
                    <a:pt x="43375" y="54715"/>
                    <a:pt x="42894" y="54590"/>
                  </a:cubicBezTo>
                  <a:cubicBezTo>
                    <a:pt x="41973" y="54318"/>
                    <a:pt x="41094" y="54004"/>
                    <a:pt x="40153" y="53878"/>
                  </a:cubicBezTo>
                  <a:cubicBezTo>
                    <a:pt x="39713" y="53816"/>
                    <a:pt x="39295" y="53753"/>
                    <a:pt x="38876" y="53690"/>
                  </a:cubicBezTo>
                  <a:cubicBezTo>
                    <a:pt x="36805" y="53355"/>
                    <a:pt x="34712" y="53041"/>
                    <a:pt x="32641" y="52707"/>
                  </a:cubicBezTo>
                  <a:cubicBezTo>
                    <a:pt x="32348" y="52644"/>
                    <a:pt x="32076" y="52602"/>
                    <a:pt x="31825" y="52497"/>
                  </a:cubicBezTo>
                  <a:cubicBezTo>
                    <a:pt x="31406" y="52330"/>
                    <a:pt x="31030" y="52205"/>
                    <a:pt x="30570" y="52121"/>
                  </a:cubicBezTo>
                  <a:cubicBezTo>
                    <a:pt x="30360" y="52100"/>
                    <a:pt x="30151" y="51995"/>
                    <a:pt x="29921" y="51995"/>
                  </a:cubicBezTo>
                  <a:cubicBezTo>
                    <a:pt x="30151" y="52518"/>
                    <a:pt x="30423" y="53000"/>
                    <a:pt x="30632" y="53460"/>
                  </a:cubicBezTo>
                  <a:cubicBezTo>
                    <a:pt x="31072" y="54464"/>
                    <a:pt x="31658" y="55364"/>
                    <a:pt x="32139" y="56306"/>
                  </a:cubicBezTo>
                  <a:cubicBezTo>
                    <a:pt x="32222" y="56473"/>
                    <a:pt x="32348" y="56578"/>
                    <a:pt x="32557" y="56578"/>
                  </a:cubicBezTo>
                  <a:cubicBezTo>
                    <a:pt x="32850" y="56578"/>
                    <a:pt x="33143" y="56599"/>
                    <a:pt x="33436" y="56599"/>
                  </a:cubicBezTo>
                  <a:cubicBezTo>
                    <a:pt x="34294" y="56599"/>
                    <a:pt x="35131" y="56599"/>
                    <a:pt x="35989" y="56682"/>
                  </a:cubicBezTo>
                  <a:cubicBezTo>
                    <a:pt x="36679" y="56745"/>
                    <a:pt x="37349" y="56808"/>
                    <a:pt x="38039" y="56808"/>
                  </a:cubicBezTo>
                  <a:cubicBezTo>
                    <a:pt x="38688" y="56808"/>
                    <a:pt x="39357" y="56891"/>
                    <a:pt x="40027" y="56724"/>
                  </a:cubicBezTo>
                  <a:lnTo>
                    <a:pt x="40132" y="56724"/>
                  </a:lnTo>
                  <a:cubicBezTo>
                    <a:pt x="40508" y="56703"/>
                    <a:pt x="40989" y="56745"/>
                    <a:pt x="41429" y="56808"/>
                  </a:cubicBezTo>
                  <a:close/>
                  <a:moveTo>
                    <a:pt x="104200" y="44107"/>
                  </a:moveTo>
                  <a:cubicBezTo>
                    <a:pt x="104221" y="44065"/>
                    <a:pt x="104304" y="44023"/>
                    <a:pt x="104367" y="44002"/>
                  </a:cubicBezTo>
                  <a:cubicBezTo>
                    <a:pt x="104744" y="43814"/>
                    <a:pt x="105120" y="43542"/>
                    <a:pt x="105539" y="43417"/>
                  </a:cubicBezTo>
                  <a:cubicBezTo>
                    <a:pt x="106397" y="43124"/>
                    <a:pt x="107255" y="42831"/>
                    <a:pt x="108071" y="42433"/>
                  </a:cubicBezTo>
                  <a:cubicBezTo>
                    <a:pt x="109305" y="41826"/>
                    <a:pt x="110498" y="41199"/>
                    <a:pt x="111795" y="40717"/>
                  </a:cubicBezTo>
                  <a:cubicBezTo>
                    <a:pt x="112046" y="40613"/>
                    <a:pt x="112276" y="40487"/>
                    <a:pt x="112569" y="40362"/>
                  </a:cubicBezTo>
                  <a:cubicBezTo>
                    <a:pt x="112737" y="39399"/>
                    <a:pt x="112862" y="38416"/>
                    <a:pt x="112904" y="37453"/>
                  </a:cubicBezTo>
                  <a:cubicBezTo>
                    <a:pt x="112967" y="36742"/>
                    <a:pt x="112946" y="36052"/>
                    <a:pt x="113071" y="35361"/>
                  </a:cubicBezTo>
                  <a:cubicBezTo>
                    <a:pt x="113071" y="35340"/>
                    <a:pt x="113050" y="35277"/>
                    <a:pt x="113009" y="35236"/>
                  </a:cubicBezTo>
                  <a:cubicBezTo>
                    <a:pt x="112695" y="35466"/>
                    <a:pt x="112360" y="35675"/>
                    <a:pt x="112046" y="35905"/>
                  </a:cubicBezTo>
                  <a:cubicBezTo>
                    <a:pt x="111879" y="36010"/>
                    <a:pt x="111753" y="36156"/>
                    <a:pt x="111628" y="36282"/>
                  </a:cubicBezTo>
                  <a:cubicBezTo>
                    <a:pt x="111397" y="36512"/>
                    <a:pt x="111146" y="36700"/>
                    <a:pt x="110874" y="36868"/>
                  </a:cubicBezTo>
                  <a:cubicBezTo>
                    <a:pt x="108824" y="38102"/>
                    <a:pt x="106815" y="39357"/>
                    <a:pt x="104765" y="40529"/>
                  </a:cubicBezTo>
                  <a:cubicBezTo>
                    <a:pt x="103823" y="41094"/>
                    <a:pt x="102944" y="41764"/>
                    <a:pt x="102086" y="42454"/>
                  </a:cubicBezTo>
                  <a:cubicBezTo>
                    <a:pt x="101605" y="42810"/>
                    <a:pt x="101187" y="43207"/>
                    <a:pt x="100747" y="43605"/>
                  </a:cubicBezTo>
                  <a:cubicBezTo>
                    <a:pt x="100685" y="43647"/>
                    <a:pt x="100664" y="43730"/>
                    <a:pt x="100622" y="43835"/>
                  </a:cubicBezTo>
                  <a:cubicBezTo>
                    <a:pt x="101459" y="43772"/>
                    <a:pt x="102254" y="43710"/>
                    <a:pt x="103028" y="43940"/>
                  </a:cubicBezTo>
                  <a:cubicBezTo>
                    <a:pt x="103091" y="43961"/>
                    <a:pt x="103174" y="43940"/>
                    <a:pt x="103258" y="43961"/>
                  </a:cubicBezTo>
                  <a:cubicBezTo>
                    <a:pt x="103551" y="44044"/>
                    <a:pt x="103844" y="44065"/>
                    <a:pt x="104200" y="44107"/>
                  </a:cubicBezTo>
                  <a:close/>
                  <a:moveTo>
                    <a:pt x="36386" y="36868"/>
                  </a:moveTo>
                  <a:lnTo>
                    <a:pt x="36386" y="37453"/>
                  </a:lnTo>
                  <a:cubicBezTo>
                    <a:pt x="36386" y="38249"/>
                    <a:pt x="36407" y="39023"/>
                    <a:pt x="36386" y="39776"/>
                  </a:cubicBezTo>
                  <a:cubicBezTo>
                    <a:pt x="36365" y="40445"/>
                    <a:pt x="36324" y="41115"/>
                    <a:pt x="36198" y="41764"/>
                  </a:cubicBezTo>
                  <a:cubicBezTo>
                    <a:pt x="35968" y="42977"/>
                    <a:pt x="35591" y="44128"/>
                    <a:pt x="35005" y="45195"/>
                  </a:cubicBezTo>
                  <a:cubicBezTo>
                    <a:pt x="34963" y="45258"/>
                    <a:pt x="34963" y="45300"/>
                    <a:pt x="34943" y="45363"/>
                  </a:cubicBezTo>
                  <a:cubicBezTo>
                    <a:pt x="35110" y="45802"/>
                    <a:pt x="35445" y="45990"/>
                    <a:pt x="35884" y="45948"/>
                  </a:cubicBezTo>
                  <a:lnTo>
                    <a:pt x="37244" y="45948"/>
                  </a:lnTo>
                  <a:cubicBezTo>
                    <a:pt x="37537" y="45948"/>
                    <a:pt x="37830" y="45907"/>
                    <a:pt x="38060" y="45739"/>
                  </a:cubicBezTo>
                  <a:cubicBezTo>
                    <a:pt x="38500" y="45467"/>
                    <a:pt x="38939" y="45174"/>
                    <a:pt x="39399" y="44860"/>
                  </a:cubicBezTo>
                  <a:cubicBezTo>
                    <a:pt x="39504" y="44777"/>
                    <a:pt x="39609" y="44672"/>
                    <a:pt x="39546" y="44484"/>
                  </a:cubicBezTo>
                  <a:cubicBezTo>
                    <a:pt x="39337" y="44316"/>
                    <a:pt x="39232" y="43961"/>
                    <a:pt x="38939" y="43814"/>
                  </a:cubicBezTo>
                  <a:cubicBezTo>
                    <a:pt x="38813" y="43730"/>
                    <a:pt x="38772" y="43584"/>
                    <a:pt x="38772" y="43417"/>
                  </a:cubicBezTo>
                  <a:cubicBezTo>
                    <a:pt x="38730" y="43103"/>
                    <a:pt x="38813" y="42873"/>
                    <a:pt x="39127" y="42705"/>
                  </a:cubicBezTo>
                  <a:cubicBezTo>
                    <a:pt x="39504" y="42559"/>
                    <a:pt x="39776" y="42266"/>
                    <a:pt x="40069" y="41973"/>
                  </a:cubicBezTo>
                  <a:cubicBezTo>
                    <a:pt x="40299" y="41743"/>
                    <a:pt x="40299" y="41492"/>
                    <a:pt x="40257" y="41199"/>
                  </a:cubicBezTo>
                  <a:cubicBezTo>
                    <a:pt x="40173" y="40822"/>
                    <a:pt x="39943" y="40613"/>
                    <a:pt x="39650" y="40404"/>
                  </a:cubicBezTo>
                  <a:cubicBezTo>
                    <a:pt x="39295" y="40173"/>
                    <a:pt x="38939" y="39922"/>
                    <a:pt x="38583" y="39671"/>
                  </a:cubicBezTo>
                  <a:cubicBezTo>
                    <a:pt x="38500" y="39629"/>
                    <a:pt x="38458" y="39546"/>
                    <a:pt x="38395" y="39462"/>
                  </a:cubicBezTo>
                  <a:cubicBezTo>
                    <a:pt x="38248" y="39232"/>
                    <a:pt x="38353" y="38918"/>
                    <a:pt x="38604" y="38813"/>
                  </a:cubicBezTo>
                  <a:cubicBezTo>
                    <a:pt x="38730" y="38772"/>
                    <a:pt x="38897" y="38772"/>
                    <a:pt x="39044" y="38772"/>
                  </a:cubicBezTo>
                  <a:cubicBezTo>
                    <a:pt x="39420" y="38793"/>
                    <a:pt x="39734" y="38688"/>
                    <a:pt x="39985" y="38311"/>
                  </a:cubicBezTo>
                  <a:cubicBezTo>
                    <a:pt x="39985" y="38165"/>
                    <a:pt x="40027" y="37956"/>
                    <a:pt x="39985" y="37746"/>
                  </a:cubicBezTo>
                  <a:cubicBezTo>
                    <a:pt x="39964" y="37621"/>
                    <a:pt x="39943" y="37432"/>
                    <a:pt x="39839" y="37328"/>
                  </a:cubicBezTo>
                  <a:cubicBezTo>
                    <a:pt x="39567" y="37056"/>
                    <a:pt x="39357" y="36721"/>
                    <a:pt x="38981" y="36596"/>
                  </a:cubicBezTo>
                  <a:cubicBezTo>
                    <a:pt x="38897" y="36575"/>
                    <a:pt x="38813" y="36491"/>
                    <a:pt x="38730" y="36428"/>
                  </a:cubicBezTo>
                  <a:cubicBezTo>
                    <a:pt x="38604" y="36365"/>
                    <a:pt x="38479" y="36303"/>
                    <a:pt x="38353" y="36198"/>
                  </a:cubicBezTo>
                  <a:cubicBezTo>
                    <a:pt x="38207" y="36093"/>
                    <a:pt x="38102" y="35968"/>
                    <a:pt x="37976" y="35842"/>
                  </a:cubicBezTo>
                  <a:cubicBezTo>
                    <a:pt x="37453" y="36303"/>
                    <a:pt x="37014" y="36700"/>
                    <a:pt x="36386" y="36868"/>
                  </a:cubicBezTo>
                  <a:close/>
                  <a:moveTo>
                    <a:pt x="100957" y="47476"/>
                  </a:moveTo>
                  <a:cubicBezTo>
                    <a:pt x="100957" y="47852"/>
                    <a:pt x="100957" y="48229"/>
                    <a:pt x="101019" y="48564"/>
                  </a:cubicBezTo>
                  <a:cubicBezTo>
                    <a:pt x="101145" y="49254"/>
                    <a:pt x="101249" y="49924"/>
                    <a:pt x="101438" y="50593"/>
                  </a:cubicBezTo>
                  <a:cubicBezTo>
                    <a:pt x="101710" y="51640"/>
                    <a:pt x="101710" y="52749"/>
                    <a:pt x="102107" y="53795"/>
                  </a:cubicBezTo>
                  <a:cubicBezTo>
                    <a:pt x="102107" y="53837"/>
                    <a:pt x="102128" y="53878"/>
                    <a:pt x="102128" y="53899"/>
                  </a:cubicBezTo>
                  <a:cubicBezTo>
                    <a:pt x="102128" y="54318"/>
                    <a:pt x="102296" y="54653"/>
                    <a:pt x="102400" y="55050"/>
                  </a:cubicBezTo>
                  <a:cubicBezTo>
                    <a:pt x="102923" y="55029"/>
                    <a:pt x="103363" y="54904"/>
                    <a:pt x="103844" y="54736"/>
                  </a:cubicBezTo>
                  <a:cubicBezTo>
                    <a:pt x="103865" y="54632"/>
                    <a:pt x="103886" y="54548"/>
                    <a:pt x="103865" y="54506"/>
                  </a:cubicBezTo>
                  <a:cubicBezTo>
                    <a:pt x="103739" y="54067"/>
                    <a:pt x="103677" y="53586"/>
                    <a:pt x="103677" y="53125"/>
                  </a:cubicBezTo>
                  <a:cubicBezTo>
                    <a:pt x="103677" y="53041"/>
                    <a:pt x="103635" y="52937"/>
                    <a:pt x="103593" y="52853"/>
                  </a:cubicBezTo>
                  <a:cubicBezTo>
                    <a:pt x="103467" y="52393"/>
                    <a:pt x="103321" y="51912"/>
                    <a:pt x="103363" y="51430"/>
                  </a:cubicBezTo>
                  <a:cubicBezTo>
                    <a:pt x="103363" y="51284"/>
                    <a:pt x="103321" y="51158"/>
                    <a:pt x="103321" y="51033"/>
                  </a:cubicBezTo>
                  <a:cubicBezTo>
                    <a:pt x="103279" y="50907"/>
                    <a:pt x="103237" y="50761"/>
                    <a:pt x="103237" y="50635"/>
                  </a:cubicBezTo>
                  <a:cubicBezTo>
                    <a:pt x="103258" y="50008"/>
                    <a:pt x="103049" y="49401"/>
                    <a:pt x="103007" y="48773"/>
                  </a:cubicBezTo>
                  <a:cubicBezTo>
                    <a:pt x="102965" y="48376"/>
                    <a:pt x="102923" y="47999"/>
                    <a:pt x="103112" y="47622"/>
                  </a:cubicBezTo>
                  <a:cubicBezTo>
                    <a:pt x="103112" y="47601"/>
                    <a:pt x="103070" y="47560"/>
                    <a:pt x="103070" y="47497"/>
                  </a:cubicBezTo>
                  <a:cubicBezTo>
                    <a:pt x="102819" y="47434"/>
                    <a:pt x="102589" y="47434"/>
                    <a:pt x="102338" y="47497"/>
                  </a:cubicBezTo>
                  <a:cubicBezTo>
                    <a:pt x="102107" y="47727"/>
                    <a:pt x="102400" y="47957"/>
                    <a:pt x="102296" y="48187"/>
                  </a:cubicBezTo>
                  <a:cubicBezTo>
                    <a:pt x="102275" y="48208"/>
                    <a:pt x="102212" y="48229"/>
                    <a:pt x="102191" y="48229"/>
                  </a:cubicBezTo>
                  <a:cubicBezTo>
                    <a:pt x="102107" y="48250"/>
                    <a:pt x="102024" y="48250"/>
                    <a:pt x="101961" y="48250"/>
                  </a:cubicBezTo>
                  <a:cubicBezTo>
                    <a:pt x="101710" y="48250"/>
                    <a:pt x="101605" y="48187"/>
                    <a:pt x="101542" y="47936"/>
                  </a:cubicBezTo>
                  <a:cubicBezTo>
                    <a:pt x="101501" y="47811"/>
                    <a:pt x="101480" y="47664"/>
                    <a:pt x="101459" y="47497"/>
                  </a:cubicBezTo>
                  <a:cubicBezTo>
                    <a:pt x="101270" y="47476"/>
                    <a:pt x="101145" y="47476"/>
                    <a:pt x="100957" y="47476"/>
                  </a:cubicBezTo>
                  <a:close/>
                  <a:moveTo>
                    <a:pt x="43647" y="59549"/>
                  </a:moveTo>
                  <a:cubicBezTo>
                    <a:pt x="44044" y="59884"/>
                    <a:pt x="44212" y="60260"/>
                    <a:pt x="44254" y="60679"/>
                  </a:cubicBezTo>
                  <a:cubicBezTo>
                    <a:pt x="44254" y="60804"/>
                    <a:pt x="44337" y="60930"/>
                    <a:pt x="44358" y="61076"/>
                  </a:cubicBezTo>
                  <a:cubicBezTo>
                    <a:pt x="44400" y="61285"/>
                    <a:pt x="44484" y="61516"/>
                    <a:pt x="44546" y="61725"/>
                  </a:cubicBezTo>
                  <a:cubicBezTo>
                    <a:pt x="44567" y="61850"/>
                    <a:pt x="44588" y="61976"/>
                    <a:pt x="44651" y="62122"/>
                  </a:cubicBezTo>
                  <a:cubicBezTo>
                    <a:pt x="44756" y="62373"/>
                    <a:pt x="44819" y="62645"/>
                    <a:pt x="44860" y="62938"/>
                  </a:cubicBezTo>
                  <a:cubicBezTo>
                    <a:pt x="44860" y="63064"/>
                    <a:pt x="44902" y="63189"/>
                    <a:pt x="44965" y="63315"/>
                  </a:cubicBezTo>
                  <a:cubicBezTo>
                    <a:pt x="45111" y="63629"/>
                    <a:pt x="45174" y="63985"/>
                    <a:pt x="45216" y="64319"/>
                  </a:cubicBezTo>
                  <a:cubicBezTo>
                    <a:pt x="45279" y="64759"/>
                    <a:pt x="45342" y="65198"/>
                    <a:pt x="45530" y="65617"/>
                  </a:cubicBezTo>
                  <a:cubicBezTo>
                    <a:pt x="45593" y="65784"/>
                    <a:pt x="45593" y="65951"/>
                    <a:pt x="45614" y="66119"/>
                  </a:cubicBezTo>
                  <a:cubicBezTo>
                    <a:pt x="45635" y="66307"/>
                    <a:pt x="45655" y="66454"/>
                    <a:pt x="45844" y="66558"/>
                  </a:cubicBezTo>
                  <a:cubicBezTo>
                    <a:pt x="46283" y="66433"/>
                    <a:pt x="46764" y="66495"/>
                    <a:pt x="47183" y="66244"/>
                  </a:cubicBezTo>
                  <a:cubicBezTo>
                    <a:pt x="47183" y="66202"/>
                    <a:pt x="47204" y="66140"/>
                    <a:pt x="47204" y="66119"/>
                  </a:cubicBezTo>
                  <a:cubicBezTo>
                    <a:pt x="47225" y="65721"/>
                    <a:pt x="47057" y="65324"/>
                    <a:pt x="46995" y="64947"/>
                  </a:cubicBezTo>
                  <a:cubicBezTo>
                    <a:pt x="46911" y="64319"/>
                    <a:pt x="46806" y="63692"/>
                    <a:pt x="46660" y="63064"/>
                  </a:cubicBezTo>
                  <a:cubicBezTo>
                    <a:pt x="46430" y="62122"/>
                    <a:pt x="46262" y="61181"/>
                    <a:pt x="46137" y="60197"/>
                  </a:cubicBezTo>
                  <a:cubicBezTo>
                    <a:pt x="46053" y="59737"/>
                    <a:pt x="45927" y="59298"/>
                    <a:pt x="45760" y="58837"/>
                  </a:cubicBezTo>
                  <a:cubicBezTo>
                    <a:pt x="45739" y="58795"/>
                    <a:pt x="45697" y="58775"/>
                    <a:pt x="45635" y="58712"/>
                  </a:cubicBezTo>
                  <a:cubicBezTo>
                    <a:pt x="45509" y="58795"/>
                    <a:pt x="45383" y="58837"/>
                    <a:pt x="45237" y="58921"/>
                  </a:cubicBezTo>
                  <a:cubicBezTo>
                    <a:pt x="45279" y="59130"/>
                    <a:pt x="45321" y="59298"/>
                    <a:pt x="45321" y="59444"/>
                  </a:cubicBezTo>
                  <a:cubicBezTo>
                    <a:pt x="45321" y="59549"/>
                    <a:pt x="45237" y="59674"/>
                    <a:pt x="45174" y="59737"/>
                  </a:cubicBezTo>
                  <a:cubicBezTo>
                    <a:pt x="45028" y="59821"/>
                    <a:pt x="44881" y="59946"/>
                    <a:pt x="44693" y="59821"/>
                  </a:cubicBezTo>
                  <a:cubicBezTo>
                    <a:pt x="44567" y="59632"/>
                    <a:pt x="44672" y="59360"/>
                    <a:pt x="44442" y="59235"/>
                  </a:cubicBezTo>
                  <a:cubicBezTo>
                    <a:pt x="44274" y="59298"/>
                    <a:pt x="44128" y="59340"/>
                    <a:pt x="43940" y="59423"/>
                  </a:cubicBezTo>
                  <a:cubicBezTo>
                    <a:pt x="43856" y="59423"/>
                    <a:pt x="43793" y="59486"/>
                    <a:pt x="43647" y="59549"/>
                  </a:cubicBezTo>
                  <a:close/>
                  <a:moveTo>
                    <a:pt x="11696" y="44065"/>
                  </a:moveTo>
                  <a:cubicBezTo>
                    <a:pt x="11278" y="43919"/>
                    <a:pt x="10943" y="43856"/>
                    <a:pt x="10629" y="43919"/>
                  </a:cubicBezTo>
                  <a:cubicBezTo>
                    <a:pt x="10357" y="43940"/>
                    <a:pt x="10169" y="44107"/>
                    <a:pt x="10002" y="44275"/>
                  </a:cubicBezTo>
                  <a:cubicBezTo>
                    <a:pt x="9855" y="44379"/>
                    <a:pt x="9709" y="44463"/>
                    <a:pt x="9583" y="44567"/>
                  </a:cubicBezTo>
                  <a:cubicBezTo>
                    <a:pt x="9479" y="44651"/>
                    <a:pt x="9395" y="44756"/>
                    <a:pt x="9311" y="44860"/>
                  </a:cubicBezTo>
                  <a:cubicBezTo>
                    <a:pt x="8893" y="45404"/>
                    <a:pt x="9060" y="46011"/>
                    <a:pt x="9081" y="46618"/>
                  </a:cubicBezTo>
                  <a:cubicBezTo>
                    <a:pt x="9081" y="46681"/>
                    <a:pt x="9123" y="46743"/>
                    <a:pt x="9186" y="46806"/>
                  </a:cubicBezTo>
                  <a:cubicBezTo>
                    <a:pt x="9583" y="47329"/>
                    <a:pt x="10023" y="47811"/>
                    <a:pt x="10650" y="48020"/>
                  </a:cubicBezTo>
                  <a:cubicBezTo>
                    <a:pt x="11048" y="48145"/>
                    <a:pt x="11487" y="48229"/>
                    <a:pt x="11906" y="48229"/>
                  </a:cubicBezTo>
                  <a:cubicBezTo>
                    <a:pt x="12220" y="48229"/>
                    <a:pt x="12533" y="48104"/>
                    <a:pt x="12826" y="47999"/>
                  </a:cubicBezTo>
                  <a:cubicBezTo>
                    <a:pt x="12889" y="47957"/>
                    <a:pt x="12952" y="47894"/>
                    <a:pt x="13036" y="47832"/>
                  </a:cubicBezTo>
                  <a:cubicBezTo>
                    <a:pt x="12826" y="47329"/>
                    <a:pt x="12575" y="46869"/>
                    <a:pt x="12408" y="46388"/>
                  </a:cubicBezTo>
                  <a:lnTo>
                    <a:pt x="12094" y="45530"/>
                  </a:lnTo>
                  <a:cubicBezTo>
                    <a:pt x="11948" y="45049"/>
                    <a:pt x="11822" y="44567"/>
                    <a:pt x="11696" y="44065"/>
                  </a:cubicBezTo>
                  <a:close/>
                  <a:moveTo>
                    <a:pt x="48271" y="82565"/>
                  </a:moveTo>
                  <a:cubicBezTo>
                    <a:pt x="48334" y="82355"/>
                    <a:pt x="48313" y="82188"/>
                    <a:pt x="48229" y="82000"/>
                  </a:cubicBezTo>
                  <a:cubicBezTo>
                    <a:pt x="47936" y="81351"/>
                    <a:pt x="47497" y="80786"/>
                    <a:pt x="46953" y="80368"/>
                  </a:cubicBezTo>
                  <a:cubicBezTo>
                    <a:pt x="46513" y="80033"/>
                    <a:pt x="46032" y="79803"/>
                    <a:pt x="45530" y="79552"/>
                  </a:cubicBezTo>
                  <a:cubicBezTo>
                    <a:pt x="45091" y="79363"/>
                    <a:pt x="44651" y="79301"/>
                    <a:pt x="44170" y="79301"/>
                  </a:cubicBezTo>
                  <a:cubicBezTo>
                    <a:pt x="44107" y="79510"/>
                    <a:pt x="44065" y="79719"/>
                    <a:pt x="43961" y="79907"/>
                  </a:cubicBezTo>
                  <a:cubicBezTo>
                    <a:pt x="43856" y="80117"/>
                    <a:pt x="43898" y="80284"/>
                    <a:pt x="44002" y="80493"/>
                  </a:cubicBezTo>
                  <a:cubicBezTo>
                    <a:pt x="44337" y="81288"/>
                    <a:pt x="44986" y="81791"/>
                    <a:pt x="45572" y="82355"/>
                  </a:cubicBezTo>
                  <a:cubicBezTo>
                    <a:pt x="45614" y="82418"/>
                    <a:pt x="45697" y="82439"/>
                    <a:pt x="45739" y="82481"/>
                  </a:cubicBezTo>
                  <a:cubicBezTo>
                    <a:pt x="46262" y="82753"/>
                    <a:pt x="46764" y="82941"/>
                    <a:pt x="47371" y="82879"/>
                  </a:cubicBezTo>
                  <a:cubicBezTo>
                    <a:pt x="47685" y="82837"/>
                    <a:pt x="47999" y="82816"/>
                    <a:pt x="48271" y="82565"/>
                  </a:cubicBezTo>
                  <a:close/>
                  <a:moveTo>
                    <a:pt x="127509" y="16425"/>
                  </a:moveTo>
                  <a:cubicBezTo>
                    <a:pt x="127613" y="16446"/>
                    <a:pt x="127697" y="16446"/>
                    <a:pt x="127739" y="16509"/>
                  </a:cubicBezTo>
                  <a:cubicBezTo>
                    <a:pt x="127969" y="16697"/>
                    <a:pt x="128241" y="16655"/>
                    <a:pt x="128492" y="16593"/>
                  </a:cubicBezTo>
                  <a:cubicBezTo>
                    <a:pt x="129183" y="16383"/>
                    <a:pt x="129706" y="15902"/>
                    <a:pt x="130019" y="15295"/>
                  </a:cubicBezTo>
                  <a:cubicBezTo>
                    <a:pt x="130480" y="14437"/>
                    <a:pt x="130271" y="13559"/>
                    <a:pt x="129873" y="12680"/>
                  </a:cubicBezTo>
                  <a:cubicBezTo>
                    <a:pt x="129852" y="12638"/>
                    <a:pt x="129831" y="12575"/>
                    <a:pt x="129768" y="12554"/>
                  </a:cubicBezTo>
                  <a:cubicBezTo>
                    <a:pt x="129496" y="12450"/>
                    <a:pt x="129245" y="12261"/>
                    <a:pt x="128911" y="12261"/>
                  </a:cubicBezTo>
                  <a:cubicBezTo>
                    <a:pt x="128618" y="12261"/>
                    <a:pt x="128346" y="12303"/>
                    <a:pt x="128094" y="12533"/>
                  </a:cubicBezTo>
                  <a:cubicBezTo>
                    <a:pt x="128074" y="12868"/>
                    <a:pt x="128053" y="13266"/>
                    <a:pt x="127990" y="13621"/>
                  </a:cubicBezTo>
                  <a:cubicBezTo>
                    <a:pt x="127927" y="14354"/>
                    <a:pt x="127864" y="15086"/>
                    <a:pt x="127446" y="15756"/>
                  </a:cubicBezTo>
                  <a:cubicBezTo>
                    <a:pt x="127341" y="15986"/>
                    <a:pt x="127404" y="16195"/>
                    <a:pt x="127509" y="16425"/>
                  </a:cubicBezTo>
                  <a:close/>
                  <a:moveTo>
                    <a:pt x="118281" y="64717"/>
                  </a:moveTo>
                  <a:cubicBezTo>
                    <a:pt x="118700" y="64947"/>
                    <a:pt x="118721" y="64968"/>
                    <a:pt x="118993" y="64968"/>
                  </a:cubicBezTo>
                  <a:cubicBezTo>
                    <a:pt x="119453" y="64968"/>
                    <a:pt x="119913" y="64989"/>
                    <a:pt x="120374" y="64968"/>
                  </a:cubicBezTo>
                  <a:cubicBezTo>
                    <a:pt x="120918" y="64926"/>
                    <a:pt x="121441" y="64717"/>
                    <a:pt x="121796" y="64298"/>
                  </a:cubicBezTo>
                  <a:cubicBezTo>
                    <a:pt x="122048" y="64005"/>
                    <a:pt x="122257" y="63671"/>
                    <a:pt x="122382" y="63315"/>
                  </a:cubicBezTo>
                  <a:cubicBezTo>
                    <a:pt x="122529" y="62959"/>
                    <a:pt x="122508" y="62562"/>
                    <a:pt x="122194" y="62227"/>
                  </a:cubicBezTo>
                  <a:cubicBezTo>
                    <a:pt x="121901" y="62248"/>
                    <a:pt x="121608" y="62248"/>
                    <a:pt x="121336" y="62269"/>
                  </a:cubicBezTo>
                  <a:cubicBezTo>
                    <a:pt x="121252" y="62269"/>
                    <a:pt x="121127" y="62311"/>
                    <a:pt x="121064" y="62353"/>
                  </a:cubicBezTo>
                  <a:cubicBezTo>
                    <a:pt x="120834" y="62583"/>
                    <a:pt x="120520" y="62666"/>
                    <a:pt x="120227" y="62813"/>
                  </a:cubicBezTo>
                  <a:cubicBezTo>
                    <a:pt x="120039" y="62917"/>
                    <a:pt x="119892" y="63064"/>
                    <a:pt x="119746" y="63189"/>
                  </a:cubicBezTo>
                  <a:cubicBezTo>
                    <a:pt x="119474" y="63378"/>
                    <a:pt x="119244" y="63608"/>
                    <a:pt x="118972" y="63754"/>
                  </a:cubicBezTo>
                  <a:cubicBezTo>
                    <a:pt x="118637" y="63985"/>
                    <a:pt x="118449" y="64319"/>
                    <a:pt x="118281" y="64717"/>
                  </a:cubicBezTo>
                  <a:close/>
                  <a:moveTo>
                    <a:pt x="36303" y="36114"/>
                  </a:moveTo>
                  <a:cubicBezTo>
                    <a:pt x="36679" y="36010"/>
                    <a:pt x="36909" y="35780"/>
                    <a:pt x="37140" y="35591"/>
                  </a:cubicBezTo>
                  <a:cubicBezTo>
                    <a:pt x="37663" y="35152"/>
                    <a:pt x="37809" y="34587"/>
                    <a:pt x="37767" y="33917"/>
                  </a:cubicBezTo>
                  <a:cubicBezTo>
                    <a:pt x="37746" y="33666"/>
                    <a:pt x="37684" y="33394"/>
                    <a:pt x="37642" y="33143"/>
                  </a:cubicBezTo>
                  <a:cubicBezTo>
                    <a:pt x="37558" y="32767"/>
                    <a:pt x="37328" y="32536"/>
                    <a:pt x="37056" y="32327"/>
                  </a:cubicBezTo>
                  <a:cubicBezTo>
                    <a:pt x="36721" y="32348"/>
                    <a:pt x="36407" y="32139"/>
                    <a:pt x="36072" y="32264"/>
                  </a:cubicBezTo>
                  <a:cubicBezTo>
                    <a:pt x="35842" y="32348"/>
                    <a:pt x="35633" y="32411"/>
                    <a:pt x="35528" y="32641"/>
                  </a:cubicBezTo>
                  <a:cubicBezTo>
                    <a:pt x="35424" y="32871"/>
                    <a:pt x="35445" y="33143"/>
                    <a:pt x="35445" y="33394"/>
                  </a:cubicBezTo>
                  <a:cubicBezTo>
                    <a:pt x="35675" y="33603"/>
                    <a:pt x="35612" y="33917"/>
                    <a:pt x="35717" y="34189"/>
                  </a:cubicBezTo>
                  <a:cubicBezTo>
                    <a:pt x="35905" y="34775"/>
                    <a:pt x="36219" y="35382"/>
                    <a:pt x="36303" y="36114"/>
                  </a:cubicBezTo>
                  <a:close/>
                  <a:moveTo>
                    <a:pt x="98320" y="19313"/>
                  </a:moveTo>
                  <a:cubicBezTo>
                    <a:pt x="98236" y="19417"/>
                    <a:pt x="98132" y="19480"/>
                    <a:pt x="98111" y="19585"/>
                  </a:cubicBezTo>
                  <a:cubicBezTo>
                    <a:pt x="98006" y="19961"/>
                    <a:pt x="97902" y="20296"/>
                    <a:pt x="97797" y="20673"/>
                  </a:cubicBezTo>
                  <a:cubicBezTo>
                    <a:pt x="97776" y="20735"/>
                    <a:pt x="97839" y="20840"/>
                    <a:pt x="97902" y="20924"/>
                  </a:cubicBezTo>
                  <a:cubicBezTo>
                    <a:pt x="98216" y="21363"/>
                    <a:pt x="98550" y="21740"/>
                    <a:pt x="99053" y="21991"/>
                  </a:cubicBezTo>
                  <a:lnTo>
                    <a:pt x="99283" y="22158"/>
                  </a:lnTo>
                  <a:cubicBezTo>
                    <a:pt x="99638" y="22472"/>
                    <a:pt x="100036" y="22514"/>
                    <a:pt x="100475" y="22409"/>
                  </a:cubicBezTo>
                  <a:cubicBezTo>
                    <a:pt x="100538" y="21991"/>
                    <a:pt x="100517" y="20903"/>
                    <a:pt x="100433" y="20317"/>
                  </a:cubicBezTo>
                  <a:cubicBezTo>
                    <a:pt x="100245" y="20150"/>
                    <a:pt x="100120" y="19940"/>
                    <a:pt x="99931" y="19773"/>
                  </a:cubicBezTo>
                  <a:cubicBezTo>
                    <a:pt x="99680" y="19543"/>
                    <a:pt x="99408" y="19334"/>
                    <a:pt x="99053" y="19313"/>
                  </a:cubicBezTo>
                  <a:cubicBezTo>
                    <a:pt x="98822" y="19271"/>
                    <a:pt x="98571" y="19313"/>
                    <a:pt x="98320" y="19313"/>
                  </a:cubicBezTo>
                  <a:close/>
                  <a:moveTo>
                    <a:pt x="112527" y="65240"/>
                  </a:moveTo>
                  <a:cubicBezTo>
                    <a:pt x="112025" y="65303"/>
                    <a:pt x="111586" y="65366"/>
                    <a:pt x="111125" y="65449"/>
                  </a:cubicBezTo>
                  <a:cubicBezTo>
                    <a:pt x="110979" y="65470"/>
                    <a:pt x="110791" y="65554"/>
                    <a:pt x="110665" y="65617"/>
                  </a:cubicBezTo>
                  <a:cubicBezTo>
                    <a:pt x="110247" y="65930"/>
                    <a:pt x="109807" y="66223"/>
                    <a:pt x="109493" y="66663"/>
                  </a:cubicBezTo>
                  <a:cubicBezTo>
                    <a:pt x="109347" y="66851"/>
                    <a:pt x="109284" y="67060"/>
                    <a:pt x="109117" y="67249"/>
                  </a:cubicBezTo>
                  <a:cubicBezTo>
                    <a:pt x="108928" y="67458"/>
                    <a:pt x="108887" y="67688"/>
                    <a:pt x="108866" y="67981"/>
                  </a:cubicBezTo>
                  <a:cubicBezTo>
                    <a:pt x="109326" y="68232"/>
                    <a:pt x="109765" y="68232"/>
                    <a:pt x="110226" y="68023"/>
                  </a:cubicBezTo>
                  <a:cubicBezTo>
                    <a:pt x="110456" y="67918"/>
                    <a:pt x="110665" y="67814"/>
                    <a:pt x="110874" y="67688"/>
                  </a:cubicBezTo>
                  <a:cubicBezTo>
                    <a:pt x="111397" y="67374"/>
                    <a:pt x="111900" y="67039"/>
                    <a:pt x="112255" y="66537"/>
                  </a:cubicBezTo>
                  <a:cubicBezTo>
                    <a:pt x="112444" y="66307"/>
                    <a:pt x="112569" y="66014"/>
                    <a:pt x="112737" y="65763"/>
                  </a:cubicBezTo>
                  <a:cubicBezTo>
                    <a:pt x="112757" y="65721"/>
                    <a:pt x="112757" y="65679"/>
                    <a:pt x="112757" y="65617"/>
                  </a:cubicBezTo>
                  <a:cubicBezTo>
                    <a:pt x="112695" y="65554"/>
                    <a:pt x="112632" y="65407"/>
                    <a:pt x="112527" y="65240"/>
                  </a:cubicBezTo>
                  <a:close/>
                  <a:moveTo>
                    <a:pt x="30360" y="84301"/>
                  </a:moveTo>
                  <a:cubicBezTo>
                    <a:pt x="30674" y="84950"/>
                    <a:pt x="31302" y="85661"/>
                    <a:pt x="31825" y="85912"/>
                  </a:cubicBezTo>
                  <a:cubicBezTo>
                    <a:pt x="32202" y="86101"/>
                    <a:pt x="32557" y="86268"/>
                    <a:pt x="32955" y="86268"/>
                  </a:cubicBezTo>
                  <a:cubicBezTo>
                    <a:pt x="33331" y="86289"/>
                    <a:pt x="33708" y="86268"/>
                    <a:pt x="34085" y="86268"/>
                  </a:cubicBezTo>
                  <a:cubicBezTo>
                    <a:pt x="34294" y="86268"/>
                    <a:pt x="34482" y="86185"/>
                    <a:pt x="34650" y="86080"/>
                  </a:cubicBezTo>
                  <a:cubicBezTo>
                    <a:pt x="34796" y="85996"/>
                    <a:pt x="34838" y="85892"/>
                    <a:pt x="34838" y="85766"/>
                  </a:cubicBezTo>
                  <a:cubicBezTo>
                    <a:pt x="34859" y="85473"/>
                    <a:pt x="34733" y="85264"/>
                    <a:pt x="34419" y="85117"/>
                  </a:cubicBezTo>
                  <a:cubicBezTo>
                    <a:pt x="34168" y="84971"/>
                    <a:pt x="33896" y="84824"/>
                    <a:pt x="33603" y="84678"/>
                  </a:cubicBezTo>
                  <a:cubicBezTo>
                    <a:pt x="33541" y="84636"/>
                    <a:pt x="33436" y="84615"/>
                    <a:pt x="33352" y="84594"/>
                  </a:cubicBezTo>
                  <a:cubicBezTo>
                    <a:pt x="32850" y="84427"/>
                    <a:pt x="32390" y="84301"/>
                    <a:pt x="31867" y="84322"/>
                  </a:cubicBezTo>
                  <a:cubicBezTo>
                    <a:pt x="31469" y="84343"/>
                    <a:pt x="31072" y="84301"/>
                    <a:pt x="30674" y="84301"/>
                  </a:cubicBezTo>
                  <a:cubicBezTo>
                    <a:pt x="30611" y="84280"/>
                    <a:pt x="30507" y="84301"/>
                    <a:pt x="30360" y="84301"/>
                  </a:cubicBezTo>
                  <a:close/>
                  <a:moveTo>
                    <a:pt x="101605" y="46681"/>
                  </a:moveTo>
                  <a:cubicBezTo>
                    <a:pt x="101773" y="46346"/>
                    <a:pt x="101898" y="46011"/>
                    <a:pt x="102066" y="45635"/>
                  </a:cubicBezTo>
                  <a:cubicBezTo>
                    <a:pt x="102212" y="45300"/>
                    <a:pt x="102379" y="44923"/>
                    <a:pt x="102526" y="44588"/>
                  </a:cubicBezTo>
                  <a:cubicBezTo>
                    <a:pt x="101919" y="44442"/>
                    <a:pt x="101166" y="44463"/>
                    <a:pt x="100643" y="44651"/>
                  </a:cubicBezTo>
                  <a:cubicBezTo>
                    <a:pt x="100643" y="44777"/>
                    <a:pt x="100643" y="44902"/>
                    <a:pt x="100664" y="45007"/>
                  </a:cubicBezTo>
                  <a:cubicBezTo>
                    <a:pt x="100726" y="45216"/>
                    <a:pt x="100810" y="45404"/>
                    <a:pt x="100915" y="45593"/>
                  </a:cubicBezTo>
                  <a:cubicBezTo>
                    <a:pt x="101019" y="45844"/>
                    <a:pt x="101019" y="46116"/>
                    <a:pt x="100915" y="46346"/>
                  </a:cubicBezTo>
                  <a:cubicBezTo>
                    <a:pt x="100852" y="46451"/>
                    <a:pt x="100768" y="46555"/>
                    <a:pt x="100643" y="46513"/>
                  </a:cubicBezTo>
                  <a:cubicBezTo>
                    <a:pt x="100559" y="46471"/>
                    <a:pt x="100496" y="46430"/>
                    <a:pt x="100433" y="46346"/>
                  </a:cubicBezTo>
                  <a:cubicBezTo>
                    <a:pt x="100392" y="46262"/>
                    <a:pt x="100392" y="46158"/>
                    <a:pt x="100350" y="46095"/>
                  </a:cubicBezTo>
                  <a:cubicBezTo>
                    <a:pt x="100308" y="45948"/>
                    <a:pt x="100245" y="45802"/>
                    <a:pt x="100203" y="45676"/>
                  </a:cubicBezTo>
                  <a:cubicBezTo>
                    <a:pt x="100161" y="45614"/>
                    <a:pt x="100161" y="45509"/>
                    <a:pt x="100036" y="45509"/>
                  </a:cubicBezTo>
                  <a:cubicBezTo>
                    <a:pt x="100015" y="45907"/>
                    <a:pt x="99994" y="46262"/>
                    <a:pt x="100099" y="46660"/>
                  </a:cubicBezTo>
                  <a:cubicBezTo>
                    <a:pt x="100622" y="46681"/>
                    <a:pt x="101082" y="46681"/>
                    <a:pt x="101605" y="46681"/>
                  </a:cubicBezTo>
                  <a:close/>
                  <a:moveTo>
                    <a:pt x="43166" y="56703"/>
                  </a:moveTo>
                  <a:cubicBezTo>
                    <a:pt x="43793" y="57101"/>
                    <a:pt x="44233" y="57728"/>
                    <a:pt x="44798" y="58251"/>
                  </a:cubicBezTo>
                  <a:cubicBezTo>
                    <a:pt x="45279" y="58042"/>
                    <a:pt x="45781" y="57875"/>
                    <a:pt x="46241" y="57645"/>
                  </a:cubicBezTo>
                  <a:cubicBezTo>
                    <a:pt x="46158" y="57289"/>
                    <a:pt x="46011" y="56996"/>
                    <a:pt x="45907" y="56682"/>
                  </a:cubicBezTo>
                  <a:cubicBezTo>
                    <a:pt x="45886" y="56619"/>
                    <a:pt x="45844" y="56599"/>
                    <a:pt x="45781" y="56515"/>
                  </a:cubicBezTo>
                  <a:cubicBezTo>
                    <a:pt x="45739" y="56787"/>
                    <a:pt x="45718" y="57017"/>
                    <a:pt x="45781" y="57226"/>
                  </a:cubicBezTo>
                  <a:cubicBezTo>
                    <a:pt x="45802" y="57331"/>
                    <a:pt x="45802" y="57415"/>
                    <a:pt x="45802" y="57519"/>
                  </a:cubicBezTo>
                  <a:cubicBezTo>
                    <a:pt x="45802" y="57624"/>
                    <a:pt x="45739" y="57749"/>
                    <a:pt x="45614" y="57770"/>
                  </a:cubicBezTo>
                  <a:cubicBezTo>
                    <a:pt x="45530" y="57770"/>
                    <a:pt x="45425" y="57749"/>
                    <a:pt x="45363" y="57707"/>
                  </a:cubicBezTo>
                  <a:cubicBezTo>
                    <a:pt x="45174" y="57540"/>
                    <a:pt x="45070" y="57310"/>
                    <a:pt x="45070" y="57038"/>
                  </a:cubicBezTo>
                  <a:lnTo>
                    <a:pt x="45070" y="56515"/>
                  </a:lnTo>
                  <a:cubicBezTo>
                    <a:pt x="45070" y="56347"/>
                    <a:pt x="45070" y="56138"/>
                    <a:pt x="44881" y="55971"/>
                  </a:cubicBezTo>
                  <a:cubicBezTo>
                    <a:pt x="44442" y="55950"/>
                    <a:pt x="44065" y="56201"/>
                    <a:pt x="43689" y="56368"/>
                  </a:cubicBezTo>
                  <a:cubicBezTo>
                    <a:pt x="43479" y="56410"/>
                    <a:pt x="43228" y="56452"/>
                    <a:pt x="43166" y="56703"/>
                  </a:cubicBezTo>
                  <a:close/>
                  <a:moveTo>
                    <a:pt x="102484" y="46660"/>
                  </a:moveTo>
                  <a:cubicBezTo>
                    <a:pt x="103007" y="46869"/>
                    <a:pt x="103426" y="46555"/>
                    <a:pt x="103865" y="46451"/>
                  </a:cubicBezTo>
                  <a:cubicBezTo>
                    <a:pt x="103886" y="45927"/>
                    <a:pt x="103949" y="45425"/>
                    <a:pt x="103970" y="44902"/>
                  </a:cubicBezTo>
                  <a:cubicBezTo>
                    <a:pt x="103530" y="44672"/>
                    <a:pt x="103488" y="44672"/>
                    <a:pt x="103216" y="45007"/>
                  </a:cubicBezTo>
                  <a:cubicBezTo>
                    <a:pt x="102840" y="45509"/>
                    <a:pt x="102693" y="46095"/>
                    <a:pt x="102484" y="46660"/>
                  </a:cubicBezTo>
                  <a:close/>
                  <a:moveTo>
                    <a:pt x="42580" y="58837"/>
                  </a:moveTo>
                  <a:cubicBezTo>
                    <a:pt x="43082" y="58795"/>
                    <a:pt x="43542" y="58879"/>
                    <a:pt x="43961" y="58503"/>
                  </a:cubicBezTo>
                  <a:cubicBezTo>
                    <a:pt x="43438" y="57959"/>
                    <a:pt x="43019" y="57352"/>
                    <a:pt x="42224" y="57122"/>
                  </a:cubicBezTo>
                  <a:cubicBezTo>
                    <a:pt x="42078" y="57226"/>
                    <a:pt x="41973" y="57352"/>
                    <a:pt x="41868" y="57435"/>
                  </a:cubicBezTo>
                  <a:cubicBezTo>
                    <a:pt x="42140" y="57938"/>
                    <a:pt x="42350" y="58377"/>
                    <a:pt x="42580" y="58837"/>
                  </a:cubicBezTo>
                  <a:close/>
                  <a:moveTo>
                    <a:pt x="46953" y="57310"/>
                  </a:moveTo>
                  <a:cubicBezTo>
                    <a:pt x="47036" y="57268"/>
                    <a:pt x="47099" y="57268"/>
                    <a:pt x="47162" y="57268"/>
                  </a:cubicBezTo>
                  <a:cubicBezTo>
                    <a:pt x="47559" y="57122"/>
                    <a:pt x="47622" y="56954"/>
                    <a:pt x="47476" y="56599"/>
                  </a:cubicBezTo>
                  <a:cubicBezTo>
                    <a:pt x="47350" y="56264"/>
                    <a:pt x="47078" y="56013"/>
                    <a:pt x="46827" y="55782"/>
                  </a:cubicBezTo>
                  <a:cubicBezTo>
                    <a:pt x="46681" y="55678"/>
                    <a:pt x="46534" y="55594"/>
                    <a:pt x="46409" y="55490"/>
                  </a:cubicBezTo>
                  <a:cubicBezTo>
                    <a:pt x="46325" y="55448"/>
                    <a:pt x="46262" y="55448"/>
                    <a:pt x="46179" y="55552"/>
                  </a:cubicBezTo>
                  <a:cubicBezTo>
                    <a:pt x="46430" y="56138"/>
                    <a:pt x="46681" y="56703"/>
                    <a:pt x="46953" y="57310"/>
                  </a:cubicBezTo>
                  <a:close/>
                  <a:moveTo>
                    <a:pt x="99199" y="44714"/>
                  </a:moveTo>
                  <a:cubicBezTo>
                    <a:pt x="98781" y="45091"/>
                    <a:pt x="98529" y="45572"/>
                    <a:pt x="98467" y="45969"/>
                  </a:cubicBezTo>
                  <a:cubicBezTo>
                    <a:pt x="98404" y="46534"/>
                    <a:pt x="98613" y="46743"/>
                    <a:pt x="99157" y="46681"/>
                  </a:cubicBezTo>
                  <a:cubicBezTo>
                    <a:pt x="99178" y="46681"/>
                    <a:pt x="99178" y="46660"/>
                    <a:pt x="99199" y="46660"/>
                  </a:cubicBezTo>
                  <a:cubicBezTo>
                    <a:pt x="99283" y="46137"/>
                    <a:pt x="99283" y="45070"/>
                    <a:pt x="99199" y="44714"/>
                  </a:cubicBezTo>
                  <a:close/>
                  <a:moveTo>
                    <a:pt x="104597" y="46262"/>
                  </a:moveTo>
                  <a:cubicBezTo>
                    <a:pt x="104744" y="46116"/>
                    <a:pt x="104848" y="46053"/>
                    <a:pt x="104848" y="46011"/>
                  </a:cubicBezTo>
                  <a:cubicBezTo>
                    <a:pt x="104848" y="45844"/>
                    <a:pt x="104786" y="45697"/>
                    <a:pt x="104597" y="45509"/>
                  </a:cubicBezTo>
                  <a:close/>
                  <a:moveTo>
                    <a:pt x="41513" y="58189"/>
                  </a:moveTo>
                  <a:cubicBezTo>
                    <a:pt x="41450" y="58482"/>
                    <a:pt x="41429" y="58691"/>
                    <a:pt x="41533" y="58921"/>
                  </a:cubicBezTo>
                  <a:cubicBezTo>
                    <a:pt x="41617" y="58921"/>
                    <a:pt x="41701" y="58900"/>
                    <a:pt x="41764" y="58900"/>
                  </a:cubicBezTo>
                  <a:cubicBezTo>
                    <a:pt x="41743" y="58670"/>
                    <a:pt x="41659" y="58461"/>
                    <a:pt x="41513" y="58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44" name="Google Shape;2344;p74"/>
            <p:cNvGrpSpPr/>
            <p:nvPr/>
          </p:nvGrpSpPr>
          <p:grpSpPr>
            <a:xfrm>
              <a:off x="7797563" y="3645950"/>
              <a:ext cx="288250" cy="266800"/>
              <a:chOff x="7797563" y="3645950"/>
              <a:chExt cx="288250" cy="266800"/>
            </a:xfrm>
          </p:grpSpPr>
          <p:sp>
            <p:nvSpPr>
              <p:cNvPr id="2345" name="Google Shape;2345;p74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74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74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74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74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0" name="Google Shape;2350;p74"/>
            <p:cNvSpPr/>
            <p:nvPr/>
          </p:nvSpPr>
          <p:spPr>
            <a:xfrm>
              <a:off x="4647213" y="405967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51" name="Google Shape;2351;p74"/>
            <p:cNvGrpSpPr/>
            <p:nvPr/>
          </p:nvGrpSpPr>
          <p:grpSpPr>
            <a:xfrm>
              <a:off x="6953025" y="3691475"/>
              <a:ext cx="643950" cy="195675"/>
              <a:chOff x="806663" y="3241275"/>
              <a:chExt cx="643950" cy="195675"/>
            </a:xfrm>
          </p:grpSpPr>
          <p:sp>
            <p:nvSpPr>
              <p:cNvPr id="2352" name="Google Shape;2352;p74"/>
              <p:cNvSpPr/>
              <p:nvPr/>
            </p:nvSpPr>
            <p:spPr>
              <a:xfrm>
                <a:off x="808238" y="3264300"/>
                <a:ext cx="600025" cy="172650"/>
              </a:xfrm>
              <a:custGeom>
                <a:avLst/>
                <a:gdLst/>
                <a:ahLst/>
                <a:cxnLst/>
                <a:rect l="l" t="t" r="r" b="b"/>
                <a:pathLst>
                  <a:path w="24001" h="6906" extrusionOk="0">
                    <a:moveTo>
                      <a:pt x="22870" y="858"/>
                    </a:moveTo>
                    <a:cubicBezTo>
                      <a:pt x="22054" y="1026"/>
                      <a:pt x="21406" y="1570"/>
                      <a:pt x="20694" y="1967"/>
                    </a:cubicBezTo>
                    <a:cubicBezTo>
                      <a:pt x="20673" y="1967"/>
                      <a:pt x="20652" y="1988"/>
                      <a:pt x="20652" y="1988"/>
                    </a:cubicBezTo>
                    <a:cubicBezTo>
                      <a:pt x="19941" y="2156"/>
                      <a:pt x="19334" y="2469"/>
                      <a:pt x="18727" y="2930"/>
                    </a:cubicBezTo>
                    <a:cubicBezTo>
                      <a:pt x="18497" y="3118"/>
                      <a:pt x="18141" y="3537"/>
                      <a:pt x="17744" y="3871"/>
                    </a:cubicBezTo>
                    <a:cubicBezTo>
                      <a:pt x="18100" y="3034"/>
                      <a:pt x="18497" y="2156"/>
                      <a:pt x="17535" y="1570"/>
                    </a:cubicBezTo>
                    <a:cubicBezTo>
                      <a:pt x="17576" y="1381"/>
                      <a:pt x="17618" y="1172"/>
                      <a:pt x="17576" y="942"/>
                    </a:cubicBezTo>
                    <a:cubicBezTo>
                      <a:pt x="17556" y="377"/>
                      <a:pt x="16991" y="0"/>
                      <a:pt x="16426" y="293"/>
                    </a:cubicBezTo>
                    <a:cubicBezTo>
                      <a:pt x="15735" y="649"/>
                      <a:pt x="15317" y="1444"/>
                      <a:pt x="14961" y="2114"/>
                    </a:cubicBezTo>
                    <a:cubicBezTo>
                      <a:pt x="14815" y="2469"/>
                      <a:pt x="14647" y="2783"/>
                      <a:pt x="14501" y="3118"/>
                    </a:cubicBezTo>
                    <a:cubicBezTo>
                      <a:pt x="14333" y="2407"/>
                      <a:pt x="14082" y="1779"/>
                      <a:pt x="13287" y="1633"/>
                    </a:cubicBezTo>
                    <a:cubicBezTo>
                      <a:pt x="12952" y="1277"/>
                      <a:pt x="12408" y="1214"/>
                      <a:pt x="11990" y="1591"/>
                    </a:cubicBezTo>
                    <a:cubicBezTo>
                      <a:pt x="11341" y="2218"/>
                      <a:pt x="11467" y="3055"/>
                      <a:pt x="11404" y="3829"/>
                    </a:cubicBezTo>
                    <a:cubicBezTo>
                      <a:pt x="10714" y="3055"/>
                      <a:pt x="10149" y="2177"/>
                      <a:pt x="9165" y="1758"/>
                    </a:cubicBezTo>
                    <a:cubicBezTo>
                      <a:pt x="8684" y="1549"/>
                      <a:pt x="7910" y="1737"/>
                      <a:pt x="7847" y="2323"/>
                    </a:cubicBezTo>
                    <a:cubicBezTo>
                      <a:pt x="7575" y="2197"/>
                      <a:pt x="7261" y="2156"/>
                      <a:pt x="6885" y="2197"/>
                    </a:cubicBezTo>
                    <a:cubicBezTo>
                      <a:pt x="6592" y="2218"/>
                      <a:pt x="6257" y="2407"/>
                      <a:pt x="6110" y="2679"/>
                    </a:cubicBezTo>
                    <a:cubicBezTo>
                      <a:pt x="6069" y="2637"/>
                      <a:pt x="6027" y="2616"/>
                      <a:pt x="6006" y="2595"/>
                    </a:cubicBezTo>
                    <a:cubicBezTo>
                      <a:pt x="5315" y="2051"/>
                      <a:pt x="4562" y="1633"/>
                      <a:pt x="3704" y="1988"/>
                    </a:cubicBezTo>
                    <a:cubicBezTo>
                      <a:pt x="2783" y="2386"/>
                      <a:pt x="3851" y="3829"/>
                      <a:pt x="4980" y="5001"/>
                    </a:cubicBezTo>
                    <a:cubicBezTo>
                      <a:pt x="4353" y="4813"/>
                      <a:pt x="3725" y="4583"/>
                      <a:pt x="3181" y="4290"/>
                    </a:cubicBezTo>
                    <a:cubicBezTo>
                      <a:pt x="2344" y="3850"/>
                      <a:pt x="1403" y="3620"/>
                      <a:pt x="482" y="3850"/>
                    </a:cubicBezTo>
                    <a:cubicBezTo>
                      <a:pt x="168" y="3934"/>
                      <a:pt x="1" y="4311"/>
                      <a:pt x="189" y="4583"/>
                    </a:cubicBezTo>
                    <a:cubicBezTo>
                      <a:pt x="942" y="5817"/>
                      <a:pt x="1988" y="6152"/>
                      <a:pt x="3286" y="6654"/>
                    </a:cubicBezTo>
                    <a:cubicBezTo>
                      <a:pt x="3851" y="6884"/>
                      <a:pt x="4667" y="6905"/>
                      <a:pt x="4750" y="6152"/>
                    </a:cubicBezTo>
                    <a:cubicBezTo>
                      <a:pt x="4750" y="6089"/>
                      <a:pt x="4750" y="6068"/>
                      <a:pt x="4708" y="6026"/>
                    </a:cubicBezTo>
                    <a:cubicBezTo>
                      <a:pt x="5483" y="6257"/>
                      <a:pt x="6215" y="6550"/>
                      <a:pt x="6989" y="6759"/>
                    </a:cubicBezTo>
                    <a:cubicBezTo>
                      <a:pt x="7491" y="6884"/>
                      <a:pt x="7805" y="6466"/>
                      <a:pt x="7742" y="6068"/>
                    </a:cubicBezTo>
                    <a:cubicBezTo>
                      <a:pt x="7805" y="6131"/>
                      <a:pt x="7847" y="6152"/>
                      <a:pt x="7889" y="6194"/>
                    </a:cubicBezTo>
                    <a:cubicBezTo>
                      <a:pt x="8349" y="6675"/>
                      <a:pt x="9144" y="6361"/>
                      <a:pt x="9270" y="5775"/>
                    </a:cubicBezTo>
                    <a:cubicBezTo>
                      <a:pt x="9709" y="6047"/>
                      <a:pt x="10421" y="5880"/>
                      <a:pt x="10609" y="5441"/>
                    </a:cubicBezTo>
                    <a:cubicBezTo>
                      <a:pt x="10839" y="5713"/>
                      <a:pt x="11090" y="5943"/>
                      <a:pt x="11404" y="6152"/>
                    </a:cubicBezTo>
                    <a:cubicBezTo>
                      <a:pt x="11509" y="6194"/>
                      <a:pt x="11592" y="6257"/>
                      <a:pt x="11697" y="6257"/>
                    </a:cubicBezTo>
                    <a:cubicBezTo>
                      <a:pt x="12178" y="6717"/>
                      <a:pt x="13120" y="6654"/>
                      <a:pt x="13287" y="5859"/>
                    </a:cubicBezTo>
                    <a:cubicBezTo>
                      <a:pt x="13287" y="5817"/>
                      <a:pt x="13329" y="5775"/>
                      <a:pt x="13329" y="5734"/>
                    </a:cubicBezTo>
                    <a:cubicBezTo>
                      <a:pt x="13475" y="5880"/>
                      <a:pt x="13685" y="5985"/>
                      <a:pt x="13957" y="5985"/>
                    </a:cubicBezTo>
                    <a:cubicBezTo>
                      <a:pt x="14815" y="6068"/>
                      <a:pt x="15359" y="5315"/>
                      <a:pt x="15756" y="4625"/>
                    </a:cubicBezTo>
                    <a:cubicBezTo>
                      <a:pt x="15735" y="4792"/>
                      <a:pt x="15735" y="4918"/>
                      <a:pt x="15756" y="5085"/>
                    </a:cubicBezTo>
                    <a:cubicBezTo>
                      <a:pt x="15777" y="5420"/>
                      <a:pt x="15986" y="5817"/>
                      <a:pt x="16363" y="5859"/>
                    </a:cubicBezTo>
                    <a:cubicBezTo>
                      <a:pt x="17158" y="5985"/>
                      <a:pt x="17744" y="5734"/>
                      <a:pt x="18267" y="5336"/>
                    </a:cubicBezTo>
                    <a:cubicBezTo>
                      <a:pt x="18372" y="5399"/>
                      <a:pt x="18497" y="5420"/>
                      <a:pt x="18665" y="5399"/>
                    </a:cubicBezTo>
                    <a:cubicBezTo>
                      <a:pt x="19711" y="5252"/>
                      <a:pt x="21510" y="4415"/>
                      <a:pt x="21824" y="3244"/>
                    </a:cubicBezTo>
                    <a:cubicBezTo>
                      <a:pt x="21991" y="3139"/>
                      <a:pt x="22159" y="3034"/>
                      <a:pt x="22347" y="2930"/>
                    </a:cubicBezTo>
                    <a:cubicBezTo>
                      <a:pt x="22766" y="3578"/>
                      <a:pt x="24000" y="3432"/>
                      <a:pt x="24000" y="2469"/>
                    </a:cubicBezTo>
                    <a:lnTo>
                      <a:pt x="24000" y="1674"/>
                    </a:lnTo>
                    <a:cubicBezTo>
                      <a:pt x="24000" y="1109"/>
                      <a:pt x="23414" y="754"/>
                      <a:pt x="22870" y="858"/>
                    </a:cubicBezTo>
                    <a:close/>
                    <a:moveTo>
                      <a:pt x="4353" y="6068"/>
                    </a:moveTo>
                    <a:cubicBezTo>
                      <a:pt x="4185" y="6340"/>
                      <a:pt x="3223" y="5754"/>
                      <a:pt x="2993" y="5671"/>
                    </a:cubicBezTo>
                    <a:cubicBezTo>
                      <a:pt x="2470" y="5524"/>
                      <a:pt x="2009" y="5231"/>
                      <a:pt x="1633" y="4876"/>
                    </a:cubicBezTo>
                    <a:cubicBezTo>
                      <a:pt x="2365" y="5064"/>
                      <a:pt x="3014" y="5587"/>
                      <a:pt x="3746" y="5775"/>
                    </a:cubicBezTo>
                    <a:cubicBezTo>
                      <a:pt x="3976" y="5838"/>
                      <a:pt x="4206" y="5922"/>
                      <a:pt x="4457" y="5985"/>
                    </a:cubicBezTo>
                    <a:cubicBezTo>
                      <a:pt x="4416" y="5985"/>
                      <a:pt x="4374" y="6026"/>
                      <a:pt x="4353" y="60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74"/>
              <p:cNvSpPr/>
              <p:nvPr/>
            </p:nvSpPr>
            <p:spPr>
              <a:xfrm>
                <a:off x="806663" y="3241275"/>
                <a:ext cx="643950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25758" h="7534" extrusionOk="0">
                    <a:moveTo>
                      <a:pt x="4709" y="4897"/>
                    </a:moveTo>
                    <a:cubicBezTo>
                      <a:pt x="4499" y="4583"/>
                      <a:pt x="4311" y="4332"/>
                      <a:pt x="4144" y="4060"/>
                    </a:cubicBezTo>
                    <a:cubicBezTo>
                      <a:pt x="4039" y="3872"/>
                      <a:pt x="3997" y="3704"/>
                      <a:pt x="3914" y="3474"/>
                    </a:cubicBezTo>
                    <a:cubicBezTo>
                      <a:pt x="3767" y="3098"/>
                      <a:pt x="3725" y="2679"/>
                      <a:pt x="3767" y="2261"/>
                    </a:cubicBezTo>
                    <a:cubicBezTo>
                      <a:pt x="3809" y="1633"/>
                      <a:pt x="4290" y="1214"/>
                      <a:pt x="4918" y="1361"/>
                    </a:cubicBezTo>
                    <a:cubicBezTo>
                      <a:pt x="5567" y="1528"/>
                      <a:pt x="6215" y="1675"/>
                      <a:pt x="6822" y="2051"/>
                    </a:cubicBezTo>
                    <a:cubicBezTo>
                      <a:pt x="7387" y="2386"/>
                      <a:pt x="7994" y="2700"/>
                      <a:pt x="8600" y="3014"/>
                    </a:cubicBezTo>
                    <a:cubicBezTo>
                      <a:pt x="8852" y="3139"/>
                      <a:pt x="9124" y="3223"/>
                      <a:pt x="9417" y="3328"/>
                    </a:cubicBezTo>
                    <a:cubicBezTo>
                      <a:pt x="9772" y="2993"/>
                      <a:pt x="9877" y="2595"/>
                      <a:pt x="10044" y="2240"/>
                    </a:cubicBezTo>
                    <a:cubicBezTo>
                      <a:pt x="10253" y="1779"/>
                      <a:pt x="10421" y="1319"/>
                      <a:pt x="10672" y="859"/>
                    </a:cubicBezTo>
                    <a:cubicBezTo>
                      <a:pt x="10881" y="440"/>
                      <a:pt x="11258" y="273"/>
                      <a:pt x="11760" y="273"/>
                    </a:cubicBezTo>
                    <a:cubicBezTo>
                      <a:pt x="12199" y="273"/>
                      <a:pt x="12492" y="419"/>
                      <a:pt x="12681" y="817"/>
                    </a:cubicBezTo>
                    <a:cubicBezTo>
                      <a:pt x="12890" y="1235"/>
                      <a:pt x="13099" y="1654"/>
                      <a:pt x="13329" y="2072"/>
                    </a:cubicBezTo>
                    <a:cubicBezTo>
                      <a:pt x="13413" y="2240"/>
                      <a:pt x="13538" y="2323"/>
                      <a:pt x="13664" y="2512"/>
                    </a:cubicBezTo>
                    <a:cubicBezTo>
                      <a:pt x="14187" y="1989"/>
                      <a:pt x="14710" y="1507"/>
                      <a:pt x="15212" y="1005"/>
                    </a:cubicBezTo>
                    <a:cubicBezTo>
                      <a:pt x="15484" y="712"/>
                      <a:pt x="15798" y="524"/>
                      <a:pt x="16133" y="315"/>
                    </a:cubicBezTo>
                    <a:cubicBezTo>
                      <a:pt x="16656" y="1"/>
                      <a:pt x="17200" y="1"/>
                      <a:pt x="17744" y="64"/>
                    </a:cubicBezTo>
                    <a:cubicBezTo>
                      <a:pt x="18100" y="85"/>
                      <a:pt x="18267" y="273"/>
                      <a:pt x="18330" y="629"/>
                    </a:cubicBezTo>
                    <a:cubicBezTo>
                      <a:pt x="18351" y="921"/>
                      <a:pt x="18351" y="1214"/>
                      <a:pt x="18351" y="1528"/>
                    </a:cubicBezTo>
                    <a:cubicBezTo>
                      <a:pt x="18351" y="1737"/>
                      <a:pt x="18414" y="1926"/>
                      <a:pt x="18435" y="2177"/>
                    </a:cubicBezTo>
                    <a:cubicBezTo>
                      <a:pt x="18623" y="2156"/>
                      <a:pt x="18748" y="2135"/>
                      <a:pt x="18874" y="2072"/>
                    </a:cubicBezTo>
                    <a:cubicBezTo>
                      <a:pt x="19983" y="1675"/>
                      <a:pt x="21071" y="1256"/>
                      <a:pt x="22285" y="1214"/>
                    </a:cubicBezTo>
                    <a:cubicBezTo>
                      <a:pt x="22494" y="1214"/>
                      <a:pt x="22661" y="1110"/>
                      <a:pt x="22870" y="1047"/>
                    </a:cubicBezTo>
                    <a:cubicBezTo>
                      <a:pt x="23561" y="880"/>
                      <a:pt x="24210" y="1047"/>
                      <a:pt x="24858" y="1256"/>
                    </a:cubicBezTo>
                    <a:cubicBezTo>
                      <a:pt x="24963" y="1298"/>
                      <a:pt x="25109" y="1361"/>
                      <a:pt x="25151" y="1465"/>
                    </a:cubicBezTo>
                    <a:cubicBezTo>
                      <a:pt x="25465" y="2135"/>
                      <a:pt x="25758" y="2784"/>
                      <a:pt x="25339" y="3495"/>
                    </a:cubicBezTo>
                    <a:cubicBezTo>
                      <a:pt x="25214" y="3725"/>
                      <a:pt x="25046" y="3934"/>
                      <a:pt x="24900" y="4144"/>
                    </a:cubicBezTo>
                    <a:lnTo>
                      <a:pt x="23707" y="5797"/>
                    </a:lnTo>
                    <a:cubicBezTo>
                      <a:pt x="23645" y="5922"/>
                      <a:pt x="23561" y="6027"/>
                      <a:pt x="23435" y="6131"/>
                    </a:cubicBezTo>
                    <a:cubicBezTo>
                      <a:pt x="23268" y="6257"/>
                      <a:pt x="23121" y="6257"/>
                      <a:pt x="22933" y="6152"/>
                    </a:cubicBezTo>
                    <a:cubicBezTo>
                      <a:pt x="22766" y="6048"/>
                      <a:pt x="22661" y="5901"/>
                      <a:pt x="22703" y="5713"/>
                    </a:cubicBezTo>
                    <a:cubicBezTo>
                      <a:pt x="22745" y="5462"/>
                      <a:pt x="22829" y="5253"/>
                      <a:pt x="22954" y="5043"/>
                    </a:cubicBezTo>
                    <a:cubicBezTo>
                      <a:pt x="23268" y="4562"/>
                      <a:pt x="23645" y="4081"/>
                      <a:pt x="23979" y="3621"/>
                    </a:cubicBezTo>
                    <a:cubicBezTo>
                      <a:pt x="24126" y="3411"/>
                      <a:pt x="24314" y="3202"/>
                      <a:pt x="24419" y="2951"/>
                    </a:cubicBezTo>
                    <a:cubicBezTo>
                      <a:pt x="24628" y="2533"/>
                      <a:pt x="24398" y="2114"/>
                      <a:pt x="23917" y="2051"/>
                    </a:cubicBezTo>
                    <a:cubicBezTo>
                      <a:pt x="23707" y="2010"/>
                      <a:pt x="23498" y="1989"/>
                      <a:pt x="23289" y="2010"/>
                    </a:cubicBezTo>
                    <a:cubicBezTo>
                      <a:pt x="21971" y="2219"/>
                      <a:pt x="20590" y="2386"/>
                      <a:pt x="19376" y="2951"/>
                    </a:cubicBezTo>
                    <a:cubicBezTo>
                      <a:pt x="18895" y="3202"/>
                      <a:pt x="18414" y="3223"/>
                      <a:pt x="17912" y="3160"/>
                    </a:cubicBezTo>
                    <a:cubicBezTo>
                      <a:pt x="17514" y="3118"/>
                      <a:pt x="17326" y="2930"/>
                      <a:pt x="17305" y="2512"/>
                    </a:cubicBezTo>
                    <a:cubicBezTo>
                      <a:pt x="17284" y="2198"/>
                      <a:pt x="17305" y="1863"/>
                      <a:pt x="17305" y="1549"/>
                    </a:cubicBezTo>
                    <a:cubicBezTo>
                      <a:pt x="17305" y="1382"/>
                      <a:pt x="17263" y="1214"/>
                      <a:pt x="17221" y="1005"/>
                    </a:cubicBezTo>
                    <a:cubicBezTo>
                      <a:pt x="16656" y="1068"/>
                      <a:pt x="16259" y="1319"/>
                      <a:pt x="15903" y="1675"/>
                    </a:cubicBezTo>
                    <a:cubicBezTo>
                      <a:pt x="15443" y="2156"/>
                      <a:pt x="14982" y="2595"/>
                      <a:pt x="14543" y="3056"/>
                    </a:cubicBezTo>
                    <a:cubicBezTo>
                      <a:pt x="14375" y="3223"/>
                      <a:pt x="14250" y="3349"/>
                      <a:pt x="14082" y="3474"/>
                    </a:cubicBezTo>
                    <a:cubicBezTo>
                      <a:pt x="13643" y="3767"/>
                      <a:pt x="13078" y="3662"/>
                      <a:pt x="12806" y="3223"/>
                    </a:cubicBezTo>
                    <a:cubicBezTo>
                      <a:pt x="12555" y="2805"/>
                      <a:pt x="12346" y="2323"/>
                      <a:pt x="12095" y="1884"/>
                    </a:cubicBezTo>
                    <a:cubicBezTo>
                      <a:pt x="11990" y="1675"/>
                      <a:pt x="11865" y="1486"/>
                      <a:pt x="11718" y="1235"/>
                    </a:cubicBezTo>
                    <a:cubicBezTo>
                      <a:pt x="11572" y="1361"/>
                      <a:pt x="11446" y="1465"/>
                      <a:pt x="11404" y="1570"/>
                    </a:cubicBezTo>
                    <a:cubicBezTo>
                      <a:pt x="11237" y="1905"/>
                      <a:pt x="11090" y="2282"/>
                      <a:pt x="10923" y="2616"/>
                    </a:cubicBezTo>
                    <a:cubicBezTo>
                      <a:pt x="10735" y="3014"/>
                      <a:pt x="10588" y="3432"/>
                      <a:pt x="10358" y="3830"/>
                    </a:cubicBezTo>
                    <a:cubicBezTo>
                      <a:pt x="10065" y="4311"/>
                      <a:pt x="9689" y="4458"/>
                      <a:pt x="9145" y="4290"/>
                    </a:cubicBezTo>
                    <a:cubicBezTo>
                      <a:pt x="8789" y="4186"/>
                      <a:pt x="8412" y="4039"/>
                      <a:pt x="8077" y="3872"/>
                    </a:cubicBezTo>
                    <a:cubicBezTo>
                      <a:pt x="7450" y="3558"/>
                      <a:pt x="6822" y="3202"/>
                      <a:pt x="6215" y="2846"/>
                    </a:cubicBezTo>
                    <a:cubicBezTo>
                      <a:pt x="5713" y="2574"/>
                      <a:pt x="5232" y="2407"/>
                      <a:pt x="4667" y="2219"/>
                    </a:cubicBezTo>
                    <a:cubicBezTo>
                      <a:pt x="4499" y="2846"/>
                      <a:pt x="4709" y="3349"/>
                      <a:pt x="4981" y="3788"/>
                    </a:cubicBezTo>
                    <a:cubicBezTo>
                      <a:pt x="5378" y="4353"/>
                      <a:pt x="5818" y="4834"/>
                      <a:pt x="6278" y="5357"/>
                    </a:cubicBezTo>
                    <a:cubicBezTo>
                      <a:pt x="6445" y="5608"/>
                      <a:pt x="6696" y="5776"/>
                      <a:pt x="7010" y="5839"/>
                    </a:cubicBezTo>
                    <a:cubicBezTo>
                      <a:pt x="7387" y="5922"/>
                      <a:pt x="7575" y="6299"/>
                      <a:pt x="7847" y="6571"/>
                    </a:cubicBezTo>
                    <a:cubicBezTo>
                      <a:pt x="7952" y="6675"/>
                      <a:pt x="7952" y="6968"/>
                      <a:pt x="7889" y="7136"/>
                    </a:cubicBezTo>
                    <a:cubicBezTo>
                      <a:pt x="7847" y="7429"/>
                      <a:pt x="7471" y="7533"/>
                      <a:pt x="7282" y="7324"/>
                    </a:cubicBezTo>
                    <a:cubicBezTo>
                      <a:pt x="6906" y="6822"/>
                      <a:pt x="6299" y="6613"/>
                      <a:pt x="5797" y="6278"/>
                    </a:cubicBezTo>
                    <a:cubicBezTo>
                      <a:pt x="5023" y="5755"/>
                      <a:pt x="4102" y="5671"/>
                      <a:pt x="3265" y="5336"/>
                    </a:cubicBezTo>
                    <a:cubicBezTo>
                      <a:pt x="2867" y="5190"/>
                      <a:pt x="2407" y="5085"/>
                      <a:pt x="1821" y="5106"/>
                    </a:cubicBezTo>
                    <a:cubicBezTo>
                      <a:pt x="2093" y="5420"/>
                      <a:pt x="2302" y="5650"/>
                      <a:pt x="2470" y="5922"/>
                    </a:cubicBezTo>
                    <a:cubicBezTo>
                      <a:pt x="2658" y="6152"/>
                      <a:pt x="2826" y="6383"/>
                      <a:pt x="2972" y="6655"/>
                    </a:cubicBezTo>
                    <a:cubicBezTo>
                      <a:pt x="2993" y="6696"/>
                      <a:pt x="2972" y="6864"/>
                      <a:pt x="2930" y="6885"/>
                    </a:cubicBezTo>
                    <a:cubicBezTo>
                      <a:pt x="2846" y="6927"/>
                      <a:pt x="2679" y="7010"/>
                      <a:pt x="2616" y="6989"/>
                    </a:cubicBezTo>
                    <a:cubicBezTo>
                      <a:pt x="2365" y="6864"/>
                      <a:pt x="2156" y="6696"/>
                      <a:pt x="1947" y="6550"/>
                    </a:cubicBezTo>
                    <a:cubicBezTo>
                      <a:pt x="1486" y="6173"/>
                      <a:pt x="1089" y="5734"/>
                      <a:pt x="566" y="5441"/>
                    </a:cubicBezTo>
                    <a:cubicBezTo>
                      <a:pt x="440" y="5399"/>
                      <a:pt x="357" y="5253"/>
                      <a:pt x="252" y="5127"/>
                    </a:cubicBezTo>
                    <a:cubicBezTo>
                      <a:pt x="1" y="4771"/>
                      <a:pt x="147" y="4186"/>
                      <a:pt x="691" y="4165"/>
                    </a:cubicBezTo>
                    <a:cubicBezTo>
                      <a:pt x="1800" y="4102"/>
                      <a:pt x="2867" y="4269"/>
                      <a:pt x="3872" y="4771"/>
                    </a:cubicBezTo>
                    <a:cubicBezTo>
                      <a:pt x="4102" y="4876"/>
                      <a:pt x="4332" y="5023"/>
                      <a:pt x="4709" y="4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4" name="Google Shape;2354;p74"/>
            <p:cNvGrpSpPr/>
            <p:nvPr/>
          </p:nvGrpSpPr>
          <p:grpSpPr>
            <a:xfrm rot="605099" flipH="1">
              <a:off x="4236635" y="1677296"/>
              <a:ext cx="279336" cy="312809"/>
              <a:chOff x="1835200" y="3337050"/>
              <a:chExt cx="279350" cy="312825"/>
            </a:xfrm>
          </p:grpSpPr>
          <p:sp>
            <p:nvSpPr>
              <p:cNvPr id="2355" name="Google Shape;2355;p74"/>
              <p:cNvSpPr/>
              <p:nvPr/>
            </p:nvSpPr>
            <p:spPr>
              <a:xfrm>
                <a:off x="1835200" y="333705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74"/>
              <p:cNvSpPr/>
              <p:nvPr/>
            </p:nvSpPr>
            <p:spPr>
              <a:xfrm>
                <a:off x="1948725" y="3612700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74"/>
              <p:cNvSpPr/>
              <p:nvPr/>
            </p:nvSpPr>
            <p:spPr>
              <a:xfrm>
                <a:off x="1926750" y="3445325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8" name="Google Shape;2358;p74"/>
            <p:cNvSpPr/>
            <p:nvPr/>
          </p:nvSpPr>
          <p:spPr>
            <a:xfrm>
              <a:off x="5961663" y="2173725"/>
              <a:ext cx="383450" cy="145450"/>
            </a:xfrm>
            <a:custGeom>
              <a:avLst/>
              <a:gdLst/>
              <a:ahLst/>
              <a:cxnLst/>
              <a:rect l="l" t="t" r="r" b="b"/>
              <a:pathLst>
                <a:path w="15338" h="5818" extrusionOk="0">
                  <a:moveTo>
                    <a:pt x="15233" y="1319"/>
                  </a:moveTo>
                  <a:cubicBezTo>
                    <a:pt x="15212" y="1193"/>
                    <a:pt x="15066" y="1026"/>
                    <a:pt x="14919" y="1005"/>
                  </a:cubicBezTo>
                  <a:cubicBezTo>
                    <a:pt x="14396" y="921"/>
                    <a:pt x="14019" y="1026"/>
                    <a:pt x="13538" y="1298"/>
                  </a:cubicBezTo>
                  <a:cubicBezTo>
                    <a:pt x="13245" y="1444"/>
                    <a:pt x="11885" y="2721"/>
                    <a:pt x="11948" y="2051"/>
                  </a:cubicBezTo>
                  <a:cubicBezTo>
                    <a:pt x="11969" y="1361"/>
                    <a:pt x="11906" y="335"/>
                    <a:pt x="11006" y="335"/>
                  </a:cubicBezTo>
                  <a:cubicBezTo>
                    <a:pt x="10211" y="335"/>
                    <a:pt x="9646" y="1570"/>
                    <a:pt x="9291" y="2114"/>
                  </a:cubicBezTo>
                  <a:cubicBezTo>
                    <a:pt x="9019" y="2637"/>
                    <a:pt x="8977" y="2616"/>
                    <a:pt x="8747" y="2072"/>
                  </a:cubicBezTo>
                  <a:cubicBezTo>
                    <a:pt x="8621" y="1758"/>
                    <a:pt x="8496" y="1444"/>
                    <a:pt x="8224" y="1235"/>
                  </a:cubicBezTo>
                  <a:cubicBezTo>
                    <a:pt x="7596" y="712"/>
                    <a:pt x="6843" y="1340"/>
                    <a:pt x="6466" y="1863"/>
                  </a:cubicBezTo>
                  <a:cubicBezTo>
                    <a:pt x="6340" y="2051"/>
                    <a:pt x="6236" y="2281"/>
                    <a:pt x="6110" y="2491"/>
                  </a:cubicBezTo>
                  <a:cubicBezTo>
                    <a:pt x="5713" y="3118"/>
                    <a:pt x="5378" y="2281"/>
                    <a:pt x="5085" y="2114"/>
                  </a:cubicBezTo>
                  <a:cubicBezTo>
                    <a:pt x="4499" y="1800"/>
                    <a:pt x="3746" y="963"/>
                    <a:pt x="3160" y="817"/>
                  </a:cubicBezTo>
                  <a:cubicBezTo>
                    <a:pt x="1" y="1"/>
                    <a:pt x="4102" y="4897"/>
                    <a:pt x="4708" y="5545"/>
                  </a:cubicBezTo>
                  <a:cubicBezTo>
                    <a:pt x="4939" y="5817"/>
                    <a:pt x="5357" y="5420"/>
                    <a:pt x="5085" y="5148"/>
                  </a:cubicBezTo>
                  <a:cubicBezTo>
                    <a:pt x="4520" y="4520"/>
                    <a:pt x="3997" y="3830"/>
                    <a:pt x="3495" y="3139"/>
                  </a:cubicBezTo>
                  <a:cubicBezTo>
                    <a:pt x="3286" y="2825"/>
                    <a:pt x="3055" y="2532"/>
                    <a:pt x="2846" y="2219"/>
                  </a:cubicBezTo>
                  <a:cubicBezTo>
                    <a:pt x="2700" y="2009"/>
                    <a:pt x="2135" y="1277"/>
                    <a:pt x="2637" y="1444"/>
                  </a:cubicBezTo>
                  <a:cubicBezTo>
                    <a:pt x="3160" y="1591"/>
                    <a:pt x="3892" y="2407"/>
                    <a:pt x="4353" y="2721"/>
                  </a:cubicBezTo>
                  <a:cubicBezTo>
                    <a:pt x="4729" y="2951"/>
                    <a:pt x="5169" y="3746"/>
                    <a:pt x="5629" y="3746"/>
                  </a:cubicBezTo>
                  <a:cubicBezTo>
                    <a:pt x="6738" y="3746"/>
                    <a:pt x="6843" y="2595"/>
                    <a:pt x="7575" y="2072"/>
                  </a:cubicBezTo>
                  <a:cubicBezTo>
                    <a:pt x="7617" y="2009"/>
                    <a:pt x="8224" y="3244"/>
                    <a:pt x="8496" y="3411"/>
                  </a:cubicBezTo>
                  <a:cubicBezTo>
                    <a:pt x="8977" y="3683"/>
                    <a:pt x="9500" y="3579"/>
                    <a:pt x="9814" y="3118"/>
                  </a:cubicBezTo>
                  <a:cubicBezTo>
                    <a:pt x="10065" y="2784"/>
                    <a:pt x="10253" y="2407"/>
                    <a:pt x="10442" y="2072"/>
                  </a:cubicBezTo>
                  <a:cubicBezTo>
                    <a:pt x="10818" y="1486"/>
                    <a:pt x="10965" y="1319"/>
                    <a:pt x="10923" y="2072"/>
                  </a:cubicBezTo>
                  <a:cubicBezTo>
                    <a:pt x="10902" y="2637"/>
                    <a:pt x="11048" y="3453"/>
                    <a:pt x="11802" y="3369"/>
                  </a:cubicBezTo>
                  <a:cubicBezTo>
                    <a:pt x="12220" y="3328"/>
                    <a:pt x="12597" y="3265"/>
                    <a:pt x="12931" y="3014"/>
                  </a:cubicBezTo>
                  <a:cubicBezTo>
                    <a:pt x="13329" y="2700"/>
                    <a:pt x="13768" y="2156"/>
                    <a:pt x="14291" y="1968"/>
                  </a:cubicBezTo>
                  <a:cubicBezTo>
                    <a:pt x="14145" y="2825"/>
                    <a:pt x="13203" y="3976"/>
                    <a:pt x="12848" y="4667"/>
                  </a:cubicBezTo>
                  <a:cubicBezTo>
                    <a:pt x="12722" y="4939"/>
                    <a:pt x="13036" y="5399"/>
                    <a:pt x="13350" y="5148"/>
                  </a:cubicBezTo>
                  <a:cubicBezTo>
                    <a:pt x="13978" y="4667"/>
                    <a:pt x="14250" y="3934"/>
                    <a:pt x="14668" y="3265"/>
                  </a:cubicBezTo>
                  <a:cubicBezTo>
                    <a:pt x="15128" y="2616"/>
                    <a:pt x="15338" y="2072"/>
                    <a:pt x="15233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59" name="Google Shape;2359;p74"/>
            <p:cNvGrpSpPr/>
            <p:nvPr/>
          </p:nvGrpSpPr>
          <p:grpSpPr>
            <a:xfrm>
              <a:off x="5254388" y="1293275"/>
              <a:ext cx="288250" cy="266800"/>
              <a:chOff x="7797563" y="3645950"/>
              <a:chExt cx="288250" cy="266800"/>
            </a:xfrm>
          </p:grpSpPr>
          <p:sp>
            <p:nvSpPr>
              <p:cNvPr id="2360" name="Google Shape;2360;p74"/>
              <p:cNvSpPr/>
              <p:nvPr/>
            </p:nvSpPr>
            <p:spPr>
              <a:xfrm>
                <a:off x="7797563" y="3645950"/>
                <a:ext cx="288250" cy="266800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10672" extrusionOk="0">
                    <a:moveTo>
                      <a:pt x="9709" y="7847"/>
                    </a:moveTo>
                    <a:cubicBezTo>
                      <a:pt x="10484" y="7491"/>
                      <a:pt x="11530" y="6592"/>
                      <a:pt x="11069" y="5608"/>
                    </a:cubicBezTo>
                    <a:cubicBezTo>
                      <a:pt x="10546" y="4478"/>
                      <a:pt x="9019" y="3098"/>
                      <a:pt x="7638" y="3014"/>
                    </a:cubicBezTo>
                    <a:cubicBezTo>
                      <a:pt x="8098" y="1863"/>
                      <a:pt x="7931" y="503"/>
                      <a:pt x="6404" y="189"/>
                    </a:cubicBezTo>
                    <a:cubicBezTo>
                      <a:pt x="5588" y="1"/>
                      <a:pt x="4960" y="608"/>
                      <a:pt x="4562" y="1235"/>
                    </a:cubicBezTo>
                    <a:cubicBezTo>
                      <a:pt x="4207" y="1779"/>
                      <a:pt x="4039" y="2177"/>
                      <a:pt x="4290" y="2616"/>
                    </a:cubicBezTo>
                    <a:cubicBezTo>
                      <a:pt x="4248" y="2658"/>
                      <a:pt x="4207" y="2679"/>
                      <a:pt x="4186" y="2700"/>
                    </a:cubicBezTo>
                    <a:cubicBezTo>
                      <a:pt x="4144" y="2302"/>
                      <a:pt x="3725" y="1842"/>
                      <a:pt x="3391" y="1758"/>
                    </a:cubicBezTo>
                    <a:cubicBezTo>
                      <a:pt x="2763" y="1612"/>
                      <a:pt x="1570" y="1549"/>
                      <a:pt x="984" y="1842"/>
                    </a:cubicBezTo>
                    <a:cubicBezTo>
                      <a:pt x="231" y="2219"/>
                      <a:pt x="1" y="3118"/>
                      <a:pt x="378" y="3872"/>
                    </a:cubicBezTo>
                    <a:cubicBezTo>
                      <a:pt x="587" y="4290"/>
                      <a:pt x="901" y="4625"/>
                      <a:pt x="1235" y="5002"/>
                    </a:cubicBezTo>
                    <a:cubicBezTo>
                      <a:pt x="1340" y="5127"/>
                      <a:pt x="1466" y="5211"/>
                      <a:pt x="1591" y="5232"/>
                    </a:cubicBezTo>
                    <a:cubicBezTo>
                      <a:pt x="1005" y="5608"/>
                      <a:pt x="482" y="5985"/>
                      <a:pt x="419" y="6780"/>
                    </a:cubicBezTo>
                    <a:cubicBezTo>
                      <a:pt x="336" y="7596"/>
                      <a:pt x="608" y="8433"/>
                      <a:pt x="1424" y="8684"/>
                    </a:cubicBezTo>
                    <a:cubicBezTo>
                      <a:pt x="1926" y="8852"/>
                      <a:pt x="2658" y="8747"/>
                      <a:pt x="3244" y="8433"/>
                    </a:cubicBezTo>
                    <a:cubicBezTo>
                      <a:pt x="3704" y="9375"/>
                      <a:pt x="4855" y="10212"/>
                      <a:pt x="5713" y="10442"/>
                    </a:cubicBezTo>
                    <a:cubicBezTo>
                      <a:pt x="6592" y="10672"/>
                      <a:pt x="7324" y="10212"/>
                      <a:pt x="7575" y="9396"/>
                    </a:cubicBezTo>
                    <a:cubicBezTo>
                      <a:pt x="7701" y="8977"/>
                      <a:pt x="7680" y="8454"/>
                      <a:pt x="7554" y="7973"/>
                    </a:cubicBezTo>
                    <a:cubicBezTo>
                      <a:pt x="8287" y="8140"/>
                      <a:pt x="9019" y="8161"/>
                      <a:pt x="9709" y="7847"/>
                    </a:cubicBezTo>
                    <a:close/>
                    <a:moveTo>
                      <a:pt x="5588" y="4541"/>
                    </a:moveTo>
                    <a:cubicBezTo>
                      <a:pt x="6152" y="5085"/>
                      <a:pt x="6111" y="5608"/>
                      <a:pt x="5378" y="5943"/>
                    </a:cubicBezTo>
                    <a:cubicBezTo>
                      <a:pt x="4730" y="6257"/>
                      <a:pt x="3976" y="5755"/>
                      <a:pt x="3642" y="5211"/>
                    </a:cubicBezTo>
                    <a:cubicBezTo>
                      <a:pt x="3349" y="4709"/>
                      <a:pt x="3704" y="4248"/>
                      <a:pt x="4186" y="4144"/>
                    </a:cubicBezTo>
                    <a:cubicBezTo>
                      <a:pt x="4479" y="4081"/>
                      <a:pt x="4730" y="4060"/>
                      <a:pt x="5002" y="3976"/>
                    </a:cubicBezTo>
                    <a:cubicBezTo>
                      <a:pt x="5253" y="4165"/>
                      <a:pt x="5462" y="4437"/>
                      <a:pt x="5588" y="4541"/>
                    </a:cubicBezTo>
                    <a:close/>
                    <a:moveTo>
                      <a:pt x="1779" y="7889"/>
                    </a:moveTo>
                    <a:cubicBezTo>
                      <a:pt x="984" y="7847"/>
                      <a:pt x="1235" y="6655"/>
                      <a:pt x="1570" y="6257"/>
                    </a:cubicBezTo>
                    <a:cubicBezTo>
                      <a:pt x="1884" y="5922"/>
                      <a:pt x="2407" y="5734"/>
                      <a:pt x="2763" y="5441"/>
                    </a:cubicBezTo>
                    <a:cubicBezTo>
                      <a:pt x="2951" y="5839"/>
                      <a:pt x="3265" y="6173"/>
                      <a:pt x="3600" y="6424"/>
                    </a:cubicBezTo>
                    <a:cubicBezTo>
                      <a:pt x="3558" y="6445"/>
                      <a:pt x="3495" y="6466"/>
                      <a:pt x="3474" y="6487"/>
                    </a:cubicBezTo>
                    <a:cubicBezTo>
                      <a:pt x="3160" y="6843"/>
                      <a:pt x="3035" y="7199"/>
                      <a:pt x="3035" y="7575"/>
                    </a:cubicBezTo>
                    <a:cubicBezTo>
                      <a:pt x="2616" y="7805"/>
                      <a:pt x="1947" y="7910"/>
                      <a:pt x="1779" y="7889"/>
                    </a:cubicBezTo>
                    <a:close/>
                    <a:moveTo>
                      <a:pt x="5671" y="9521"/>
                    </a:moveTo>
                    <a:cubicBezTo>
                      <a:pt x="5211" y="9375"/>
                      <a:pt x="4186" y="8621"/>
                      <a:pt x="3914" y="7931"/>
                    </a:cubicBezTo>
                    <a:cubicBezTo>
                      <a:pt x="4207" y="7596"/>
                      <a:pt x="4332" y="7199"/>
                      <a:pt x="4186" y="6759"/>
                    </a:cubicBezTo>
                    <a:cubicBezTo>
                      <a:pt x="4646" y="6906"/>
                      <a:pt x="5148" y="6947"/>
                      <a:pt x="5608" y="6738"/>
                    </a:cubicBezTo>
                    <a:cubicBezTo>
                      <a:pt x="5755" y="6675"/>
                      <a:pt x="5860" y="6634"/>
                      <a:pt x="5964" y="6550"/>
                    </a:cubicBezTo>
                    <a:cubicBezTo>
                      <a:pt x="5964" y="6613"/>
                      <a:pt x="5985" y="6738"/>
                      <a:pt x="6027" y="6801"/>
                    </a:cubicBezTo>
                    <a:cubicBezTo>
                      <a:pt x="6571" y="7575"/>
                      <a:pt x="7533" y="10191"/>
                      <a:pt x="5671" y="9521"/>
                    </a:cubicBezTo>
                    <a:close/>
                    <a:moveTo>
                      <a:pt x="8893" y="7115"/>
                    </a:moveTo>
                    <a:cubicBezTo>
                      <a:pt x="8370" y="7219"/>
                      <a:pt x="7764" y="7094"/>
                      <a:pt x="7220" y="7052"/>
                    </a:cubicBezTo>
                    <a:cubicBezTo>
                      <a:pt x="7052" y="6738"/>
                      <a:pt x="6843" y="6466"/>
                      <a:pt x="6655" y="6257"/>
                    </a:cubicBezTo>
                    <a:cubicBezTo>
                      <a:pt x="6592" y="6173"/>
                      <a:pt x="6508" y="6131"/>
                      <a:pt x="6424" y="6131"/>
                    </a:cubicBezTo>
                    <a:cubicBezTo>
                      <a:pt x="7052" y="5294"/>
                      <a:pt x="6236" y="4227"/>
                      <a:pt x="5441" y="3704"/>
                    </a:cubicBezTo>
                    <a:cubicBezTo>
                      <a:pt x="5462" y="3537"/>
                      <a:pt x="5378" y="3390"/>
                      <a:pt x="5211" y="3349"/>
                    </a:cubicBezTo>
                    <a:cubicBezTo>
                      <a:pt x="4541" y="3307"/>
                      <a:pt x="3767" y="3118"/>
                      <a:pt x="3223" y="3642"/>
                    </a:cubicBezTo>
                    <a:cubicBezTo>
                      <a:pt x="2930" y="3914"/>
                      <a:pt x="2721" y="4290"/>
                      <a:pt x="2658" y="4709"/>
                    </a:cubicBezTo>
                    <a:cubicBezTo>
                      <a:pt x="2428" y="4604"/>
                      <a:pt x="2030" y="4583"/>
                      <a:pt x="1905" y="4395"/>
                    </a:cubicBezTo>
                    <a:cubicBezTo>
                      <a:pt x="1507" y="3955"/>
                      <a:pt x="1194" y="3662"/>
                      <a:pt x="1131" y="2993"/>
                    </a:cubicBezTo>
                    <a:cubicBezTo>
                      <a:pt x="1047" y="2344"/>
                      <a:pt x="3893" y="2093"/>
                      <a:pt x="3914" y="2972"/>
                    </a:cubicBezTo>
                    <a:cubicBezTo>
                      <a:pt x="3914" y="3035"/>
                      <a:pt x="3976" y="3077"/>
                      <a:pt x="4060" y="3077"/>
                    </a:cubicBezTo>
                    <a:cubicBezTo>
                      <a:pt x="4060" y="3118"/>
                      <a:pt x="4081" y="3139"/>
                      <a:pt x="4102" y="3181"/>
                    </a:cubicBezTo>
                    <a:cubicBezTo>
                      <a:pt x="4207" y="3307"/>
                      <a:pt x="4395" y="3307"/>
                      <a:pt x="4520" y="3202"/>
                    </a:cubicBezTo>
                    <a:cubicBezTo>
                      <a:pt x="4583" y="3139"/>
                      <a:pt x="4625" y="3118"/>
                      <a:pt x="4688" y="3077"/>
                    </a:cubicBezTo>
                    <a:cubicBezTo>
                      <a:pt x="4897" y="3181"/>
                      <a:pt x="5127" y="2909"/>
                      <a:pt x="4960" y="2700"/>
                    </a:cubicBezTo>
                    <a:cubicBezTo>
                      <a:pt x="4479" y="2072"/>
                      <a:pt x="5776" y="921"/>
                      <a:pt x="6424" y="1089"/>
                    </a:cubicBezTo>
                    <a:cubicBezTo>
                      <a:pt x="7638" y="1340"/>
                      <a:pt x="6927" y="2888"/>
                      <a:pt x="6404" y="3390"/>
                    </a:cubicBezTo>
                    <a:cubicBezTo>
                      <a:pt x="5985" y="3809"/>
                      <a:pt x="6529" y="4395"/>
                      <a:pt x="7010" y="4060"/>
                    </a:cubicBezTo>
                    <a:cubicBezTo>
                      <a:pt x="7889" y="3411"/>
                      <a:pt x="9396" y="4855"/>
                      <a:pt x="9940" y="5441"/>
                    </a:cubicBezTo>
                    <a:cubicBezTo>
                      <a:pt x="10672" y="6278"/>
                      <a:pt x="9647" y="6968"/>
                      <a:pt x="8893" y="7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74"/>
              <p:cNvSpPr/>
              <p:nvPr/>
            </p:nvSpPr>
            <p:spPr>
              <a:xfrm>
                <a:off x="7881263" y="3745350"/>
                <a:ext cx="701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281" extrusionOk="0">
                    <a:moveTo>
                      <a:pt x="2240" y="565"/>
                    </a:moveTo>
                    <a:cubicBezTo>
                      <a:pt x="2804" y="1109"/>
                      <a:pt x="2763" y="1632"/>
                      <a:pt x="2030" y="1967"/>
                    </a:cubicBezTo>
                    <a:cubicBezTo>
                      <a:pt x="1382" y="2281"/>
                      <a:pt x="628" y="1779"/>
                      <a:pt x="294" y="1235"/>
                    </a:cubicBezTo>
                    <a:cubicBezTo>
                      <a:pt x="1" y="733"/>
                      <a:pt x="356" y="272"/>
                      <a:pt x="838" y="168"/>
                    </a:cubicBezTo>
                    <a:cubicBezTo>
                      <a:pt x="1131" y="105"/>
                      <a:pt x="1382" y="84"/>
                      <a:pt x="1654" y="0"/>
                    </a:cubicBezTo>
                    <a:cubicBezTo>
                      <a:pt x="1905" y="189"/>
                      <a:pt x="2114" y="461"/>
                      <a:pt x="2240" y="5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74"/>
              <p:cNvSpPr/>
              <p:nvPr/>
            </p:nvSpPr>
            <p:spPr>
              <a:xfrm>
                <a:off x="7822163" y="3781950"/>
                <a:ext cx="6540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2470" extrusionOk="0">
                    <a:moveTo>
                      <a:pt x="795" y="2449"/>
                    </a:moveTo>
                    <a:cubicBezTo>
                      <a:pt x="0" y="2407"/>
                      <a:pt x="251" y="1215"/>
                      <a:pt x="586" y="817"/>
                    </a:cubicBezTo>
                    <a:cubicBezTo>
                      <a:pt x="900" y="482"/>
                      <a:pt x="1423" y="294"/>
                      <a:pt x="1779" y="1"/>
                    </a:cubicBezTo>
                    <a:cubicBezTo>
                      <a:pt x="1967" y="399"/>
                      <a:pt x="2281" y="733"/>
                      <a:pt x="2616" y="984"/>
                    </a:cubicBezTo>
                    <a:cubicBezTo>
                      <a:pt x="2574" y="1005"/>
                      <a:pt x="2511" y="1026"/>
                      <a:pt x="2490" y="1047"/>
                    </a:cubicBezTo>
                    <a:cubicBezTo>
                      <a:pt x="2176" y="1403"/>
                      <a:pt x="2051" y="1759"/>
                      <a:pt x="2051" y="2135"/>
                    </a:cubicBezTo>
                    <a:cubicBezTo>
                      <a:pt x="1632" y="2365"/>
                      <a:pt x="963" y="2470"/>
                      <a:pt x="795" y="24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74"/>
              <p:cNvSpPr/>
              <p:nvPr/>
            </p:nvSpPr>
            <p:spPr>
              <a:xfrm>
                <a:off x="7895388" y="3809675"/>
                <a:ext cx="90525" cy="91050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642" extrusionOk="0">
                    <a:moveTo>
                      <a:pt x="1758" y="2972"/>
                    </a:moveTo>
                    <a:cubicBezTo>
                      <a:pt x="1298" y="2826"/>
                      <a:pt x="273" y="2072"/>
                      <a:pt x="1" y="1382"/>
                    </a:cubicBezTo>
                    <a:cubicBezTo>
                      <a:pt x="294" y="1047"/>
                      <a:pt x="419" y="650"/>
                      <a:pt x="273" y="210"/>
                    </a:cubicBezTo>
                    <a:cubicBezTo>
                      <a:pt x="733" y="357"/>
                      <a:pt x="1235" y="398"/>
                      <a:pt x="1695" y="189"/>
                    </a:cubicBezTo>
                    <a:cubicBezTo>
                      <a:pt x="1842" y="126"/>
                      <a:pt x="1947" y="85"/>
                      <a:pt x="2051" y="1"/>
                    </a:cubicBezTo>
                    <a:cubicBezTo>
                      <a:pt x="2051" y="64"/>
                      <a:pt x="2072" y="189"/>
                      <a:pt x="2114" y="252"/>
                    </a:cubicBezTo>
                    <a:cubicBezTo>
                      <a:pt x="2658" y="1026"/>
                      <a:pt x="3620" y="3642"/>
                      <a:pt x="1758" y="297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74"/>
              <p:cNvSpPr/>
              <p:nvPr/>
            </p:nvSpPr>
            <p:spPr>
              <a:xfrm>
                <a:off x="7823738" y="3668975"/>
                <a:ext cx="240625" cy="1574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99" extrusionOk="0">
                    <a:moveTo>
                      <a:pt x="7846" y="6194"/>
                    </a:moveTo>
                    <a:cubicBezTo>
                      <a:pt x="7323" y="6298"/>
                      <a:pt x="6717" y="6173"/>
                      <a:pt x="6173" y="6131"/>
                    </a:cubicBezTo>
                    <a:cubicBezTo>
                      <a:pt x="6005" y="5817"/>
                      <a:pt x="5796" y="5545"/>
                      <a:pt x="5608" y="5336"/>
                    </a:cubicBezTo>
                    <a:cubicBezTo>
                      <a:pt x="5545" y="5252"/>
                      <a:pt x="5461" y="5210"/>
                      <a:pt x="5377" y="5210"/>
                    </a:cubicBezTo>
                    <a:cubicBezTo>
                      <a:pt x="6005" y="4373"/>
                      <a:pt x="5189" y="3306"/>
                      <a:pt x="4394" y="2783"/>
                    </a:cubicBezTo>
                    <a:cubicBezTo>
                      <a:pt x="4415" y="2616"/>
                      <a:pt x="4331" y="2469"/>
                      <a:pt x="4164" y="2428"/>
                    </a:cubicBezTo>
                    <a:cubicBezTo>
                      <a:pt x="3494" y="2386"/>
                      <a:pt x="2720" y="2197"/>
                      <a:pt x="2176" y="2721"/>
                    </a:cubicBezTo>
                    <a:cubicBezTo>
                      <a:pt x="1883" y="2993"/>
                      <a:pt x="1674" y="3369"/>
                      <a:pt x="1611" y="3788"/>
                    </a:cubicBezTo>
                    <a:cubicBezTo>
                      <a:pt x="1381" y="3683"/>
                      <a:pt x="983" y="3662"/>
                      <a:pt x="858" y="3474"/>
                    </a:cubicBezTo>
                    <a:cubicBezTo>
                      <a:pt x="460" y="3034"/>
                      <a:pt x="147" y="2741"/>
                      <a:pt x="84" y="2072"/>
                    </a:cubicBezTo>
                    <a:cubicBezTo>
                      <a:pt x="0" y="1423"/>
                      <a:pt x="2846" y="1172"/>
                      <a:pt x="2867" y="2051"/>
                    </a:cubicBezTo>
                    <a:cubicBezTo>
                      <a:pt x="2867" y="2114"/>
                      <a:pt x="2929" y="2156"/>
                      <a:pt x="3013" y="2156"/>
                    </a:cubicBezTo>
                    <a:cubicBezTo>
                      <a:pt x="3013" y="2197"/>
                      <a:pt x="3034" y="2218"/>
                      <a:pt x="3055" y="2260"/>
                    </a:cubicBezTo>
                    <a:cubicBezTo>
                      <a:pt x="3160" y="2386"/>
                      <a:pt x="3348" y="2386"/>
                      <a:pt x="3473" y="2281"/>
                    </a:cubicBezTo>
                    <a:cubicBezTo>
                      <a:pt x="3536" y="2218"/>
                      <a:pt x="3578" y="2197"/>
                      <a:pt x="3641" y="2156"/>
                    </a:cubicBezTo>
                    <a:cubicBezTo>
                      <a:pt x="3850" y="2260"/>
                      <a:pt x="4080" y="1988"/>
                      <a:pt x="3913" y="1779"/>
                    </a:cubicBezTo>
                    <a:cubicBezTo>
                      <a:pt x="3432" y="1151"/>
                      <a:pt x="4729" y="0"/>
                      <a:pt x="5377" y="168"/>
                    </a:cubicBezTo>
                    <a:cubicBezTo>
                      <a:pt x="6591" y="419"/>
                      <a:pt x="5880" y="1967"/>
                      <a:pt x="5357" y="2469"/>
                    </a:cubicBezTo>
                    <a:cubicBezTo>
                      <a:pt x="4938" y="2888"/>
                      <a:pt x="5482" y="3474"/>
                      <a:pt x="5963" y="3139"/>
                    </a:cubicBezTo>
                    <a:cubicBezTo>
                      <a:pt x="6842" y="2490"/>
                      <a:pt x="8349" y="3934"/>
                      <a:pt x="8893" y="4520"/>
                    </a:cubicBezTo>
                    <a:cubicBezTo>
                      <a:pt x="9625" y="5357"/>
                      <a:pt x="8600" y="6047"/>
                      <a:pt x="7846" y="61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65" name="Google Shape;2365;p74"/>
          <p:cNvGrpSpPr/>
          <p:nvPr/>
        </p:nvGrpSpPr>
        <p:grpSpPr>
          <a:xfrm>
            <a:off x="9208732" y="3318188"/>
            <a:ext cx="2065992" cy="2351180"/>
            <a:chOff x="5905355" y="2434425"/>
            <a:chExt cx="1753416" cy="1995456"/>
          </a:xfrm>
        </p:grpSpPr>
        <p:sp>
          <p:nvSpPr>
            <p:cNvPr id="2366" name="Google Shape;2366;p74"/>
            <p:cNvSpPr/>
            <p:nvPr/>
          </p:nvSpPr>
          <p:spPr>
            <a:xfrm rot="631759">
              <a:off x="6289873" y="2712152"/>
              <a:ext cx="873864" cy="753315"/>
            </a:xfrm>
            <a:custGeom>
              <a:avLst/>
              <a:gdLst/>
              <a:ahLst/>
              <a:cxnLst/>
              <a:rect l="l" t="t" r="r" b="b"/>
              <a:pathLst>
                <a:path w="31700" h="27327" extrusionOk="0">
                  <a:moveTo>
                    <a:pt x="273" y="13433"/>
                  </a:moveTo>
                  <a:cubicBezTo>
                    <a:pt x="649" y="13161"/>
                    <a:pt x="1026" y="13078"/>
                    <a:pt x="1444" y="13119"/>
                  </a:cubicBezTo>
                  <a:cubicBezTo>
                    <a:pt x="1946" y="13182"/>
                    <a:pt x="2449" y="13119"/>
                    <a:pt x="2930" y="13350"/>
                  </a:cubicBezTo>
                  <a:cubicBezTo>
                    <a:pt x="3160" y="13496"/>
                    <a:pt x="3516" y="13496"/>
                    <a:pt x="3788" y="13412"/>
                  </a:cubicBezTo>
                  <a:cubicBezTo>
                    <a:pt x="5064" y="13119"/>
                    <a:pt x="6403" y="13015"/>
                    <a:pt x="7659" y="12575"/>
                  </a:cubicBezTo>
                  <a:cubicBezTo>
                    <a:pt x="8600" y="12241"/>
                    <a:pt x="9542" y="11864"/>
                    <a:pt x="10462" y="11529"/>
                  </a:cubicBezTo>
                  <a:cubicBezTo>
                    <a:pt x="11550" y="11111"/>
                    <a:pt x="12659" y="10650"/>
                    <a:pt x="13601" y="9939"/>
                  </a:cubicBezTo>
                  <a:cubicBezTo>
                    <a:pt x="13831" y="9751"/>
                    <a:pt x="14082" y="9625"/>
                    <a:pt x="14354" y="9479"/>
                  </a:cubicBezTo>
                  <a:cubicBezTo>
                    <a:pt x="15819" y="8851"/>
                    <a:pt x="16907" y="7742"/>
                    <a:pt x="18141" y="6759"/>
                  </a:cubicBezTo>
                  <a:cubicBezTo>
                    <a:pt x="18790" y="6236"/>
                    <a:pt x="18999" y="5461"/>
                    <a:pt x="19271" y="4729"/>
                  </a:cubicBezTo>
                  <a:cubicBezTo>
                    <a:pt x="19355" y="4436"/>
                    <a:pt x="19418" y="4143"/>
                    <a:pt x="19564" y="3892"/>
                  </a:cubicBezTo>
                  <a:cubicBezTo>
                    <a:pt x="20004" y="3097"/>
                    <a:pt x="20108" y="2218"/>
                    <a:pt x="20317" y="1360"/>
                  </a:cubicBezTo>
                  <a:cubicBezTo>
                    <a:pt x="20401" y="1067"/>
                    <a:pt x="20317" y="775"/>
                    <a:pt x="20317" y="461"/>
                  </a:cubicBezTo>
                  <a:cubicBezTo>
                    <a:pt x="20317" y="335"/>
                    <a:pt x="20338" y="168"/>
                    <a:pt x="20359" y="0"/>
                  </a:cubicBezTo>
                  <a:cubicBezTo>
                    <a:pt x="20568" y="42"/>
                    <a:pt x="20757" y="63"/>
                    <a:pt x="20924" y="147"/>
                  </a:cubicBezTo>
                  <a:cubicBezTo>
                    <a:pt x="22242" y="649"/>
                    <a:pt x="23581" y="1109"/>
                    <a:pt x="24900" y="1632"/>
                  </a:cubicBezTo>
                  <a:cubicBezTo>
                    <a:pt x="25444" y="1842"/>
                    <a:pt x="25946" y="2197"/>
                    <a:pt x="26406" y="2532"/>
                  </a:cubicBezTo>
                  <a:cubicBezTo>
                    <a:pt x="27871" y="3578"/>
                    <a:pt x="29231" y="4771"/>
                    <a:pt x="30340" y="6215"/>
                  </a:cubicBezTo>
                  <a:cubicBezTo>
                    <a:pt x="30486" y="6424"/>
                    <a:pt x="30654" y="6654"/>
                    <a:pt x="30716" y="6905"/>
                  </a:cubicBezTo>
                  <a:cubicBezTo>
                    <a:pt x="31030" y="7805"/>
                    <a:pt x="31344" y="8726"/>
                    <a:pt x="31658" y="9688"/>
                  </a:cubicBezTo>
                  <a:cubicBezTo>
                    <a:pt x="31595" y="9834"/>
                    <a:pt x="31491" y="9939"/>
                    <a:pt x="31407" y="10065"/>
                  </a:cubicBezTo>
                  <a:cubicBezTo>
                    <a:pt x="31281" y="10253"/>
                    <a:pt x="31239" y="10483"/>
                    <a:pt x="31407" y="10650"/>
                  </a:cubicBezTo>
                  <a:cubicBezTo>
                    <a:pt x="31637" y="10881"/>
                    <a:pt x="31637" y="11174"/>
                    <a:pt x="31637" y="11446"/>
                  </a:cubicBezTo>
                  <a:cubicBezTo>
                    <a:pt x="31700" y="12220"/>
                    <a:pt x="31553" y="12910"/>
                    <a:pt x="31219" y="13601"/>
                  </a:cubicBezTo>
                  <a:cubicBezTo>
                    <a:pt x="30884" y="14249"/>
                    <a:pt x="30612" y="14940"/>
                    <a:pt x="30340" y="15609"/>
                  </a:cubicBezTo>
                  <a:cubicBezTo>
                    <a:pt x="30172" y="16007"/>
                    <a:pt x="29942" y="16342"/>
                    <a:pt x="29670" y="16656"/>
                  </a:cubicBezTo>
                  <a:cubicBezTo>
                    <a:pt x="27306" y="19480"/>
                    <a:pt x="26950" y="19857"/>
                    <a:pt x="24167" y="22096"/>
                  </a:cubicBezTo>
                  <a:cubicBezTo>
                    <a:pt x="23895" y="22305"/>
                    <a:pt x="23581" y="22514"/>
                    <a:pt x="23268" y="22682"/>
                  </a:cubicBezTo>
                  <a:cubicBezTo>
                    <a:pt x="22117" y="23330"/>
                    <a:pt x="20966" y="23979"/>
                    <a:pt x="19794" y="24607"/>
                  </a:cubicBezTo>
                  <a:cubicBezTo>
                    <a:pt x="18539" y="25255"/>
                    <a:pt x="17221" y="25820"/>
                    <a:pt x="15861" y="26176"/>
                  </a:cubicBezTo>
                  <a:cubicBezTo>
                    <a:pt x="14542" y="26552"/>
                    <a:pt x="13182" y="26866"/>
                    <a:pt x="11843" y="27180"/>
                  </a:cubicBezTo>
                  <a:cubicBezTo>
                    <a:pt x="11634" y="27222"/>
                    <a:pt x="11446" y="27285"/>
                    <a:pt x="11237" y="27285"/>
                  </a:cubicBezTo>
                  <a:cubicBezTo>
                    <a:pt x="9856" y="27327"/>
                    <a:pt x="8475" y="27306"/>
                    <a:pt x="7115" y="27096"/>
                  </a:cubicBezTo>
                  <a:cubicBezTo>
                    <a:pt x="6947" y="27055"/>
                    <a:pt x="6801" y="26950"/>
                    <a:pt x="6633" y="26908"/>
                  </a:cubicBezTo>
                  <a:cubicBezTo>
                    <a:pt x="6215" y="26699"/>
                    <a:pt x="5796" y="26511"/>
                    <a:pt x="5378" y="26301"/>
                  </a:cubicBezTo>
                  <a:cubicBezTo>
                    <a:pt x="4750" y="25987"/>
                    <a:pt x="4039" y="25883"/>
                    <a:pt x="3453" y="25485"/>
                  </a:cubicBezTo>
                  <a:cubicBezTo>
                    <a:pt x="2344" y="24774"/>
                    <a:pt x="1591" y="23791"/>
                    <a:pt x="1068" y="22598"/>
                  </a:cubicBezTo>
                  <a:cubicBezTo>
                    <a:pt x="775" y="21886"/>
                    <a:pt x="503" y="21154"/>
                    <a:pt x="252" y="20443"/>
                  </a:cubicBezTo>
                  <a:cubicBezTo>
                    <a:pt x="126" y="20087"/>
                    <a:pt x="63" y="19710"/>
                    <a:pt x="63" y="19313"/>
                  </a:cubicBezTo>
                  <a:cubicBezTo>
                    <a:pt x="63" y="17890"/>
                    <a:pt x="42" y="16446"/>
                    <a:pt x="21" y="14982"/>
                  </a:cubicBezTo>
                  <a:cubicBezTo>
                    <a:pt x="1" y="14438"/>
                    <a:pt x="63" y="13915"/>
                    <a:pt x="273" y="13433"/>
                  </a:cubicBezTo>
                  <a:close/>
                  <a:moveTo>
                    <a:pt x="13936" y="24983"/>
                  </a:moveTo>
                  <a:lnTo>
                    <a:pt x="13936" y="24983"/>
                  </a:lnTo>
                  <a:lnTo>
                    <a:pt x="15003" y="24983"/>
                  </a:lnTo>
                  <a:cubicBezTo>
                    <a:pt x="15505" y="25004"/>
                    <a:pt x="15944" y="24899"/>
                    <a:pt x="16363" y="24690"/>
                  </a:cubicBezTo>
                  <a:cubicBezTo>
                    <a:pt x="17011" y="24355"/>
                    <a:pt x="17681" y="24042"/>
                    <a:pt x="18371" y="23832"/>
                  </a:cubicBezTo>
                  <a:cubicBezTo>
                    <a:pt x="18623" y="23770"/>
                    <a:pt x="18853" y="23560"/>
                    <a:pt x="19062" y="23414"/>
                  </a:cubicBezTo>
                  <a:cubicBezTo>
                    <a:pt x="19836" y="22807"/>
                    <a:pt x="20631" y="22158"/>
                    <a:pt x="21447" y="21573"/>
                  </a:cubicBezTo>
                  <a:cubicBezTo>
                    <a:pt x="22703" y="20652"/>
                    <a:pt x="23456" y="19355"/>
                    <a:pt x="24209" y="18078"/>
                  </a:cubicBezTo>
                  <a:cubicBezTo>
                    <a:pt x="24272" y="17974"/>
                    <a:pt x="24293" y="17869"/>
                    <a:pt x="24335" y="17723"/>
                  </a:cubicBezTo>
                  <a:cubicBezTo>
                    <a:pt x="24690" y="16718"/>
                    <a:pt x="24649" y="15630"/>
                    <a:pt x="24544" y="14584"/>
                  </a:cubicBezTo>
                  <a:cubicBezTo>
                    <a:pt x="24523" y="14228"/>
                    <a:pt x="24293" y="13894"/>
                    <a:pt x="24125" y="13538"/>
                  </a:cubicBezTo>
                  <a:cubicBezTo>
                    <a:pt x="24063" y="13412"/>
                    <a:pt x="23874" y="13308"/>
                    <a:pt x="23707" y="13266"/>
                  </a:cubicBezTo>
                  <a:cubicBezTo>
                    <a:pt x="23456" y="13161"/>
                    <a:pt x="23142" y="13329"/>
                    <a:pt x="23163" y="13622"/>
                  </a:cubicBezTo>
                  <a:cubicBezTo>
                    <a:pt x="23163" y="13894"/>
                    <a:pt x="23226" y="14145"/>
                    <a:pt x="23268" y="14417"/>
                  </a:cubicBezTo>
                  <a:cubicBezTo>
                    <a:pt x="23498" y="15212"/>
                    <a:pt x="23435" y="16028"/>
                    <a:pt x="23330" y="16865"/>
                  </a:cubicBezTo>
                  <a:cubicBezTo>
                    <a:pt x="23268" y="17262"/>
                    <a:pt x="23142" y="17597"/>
                    <a:pt x="22912" y="17932"/>
                  </a:cubicBezTo>
                  <a:cubicBezTo>
                    <a:pt x="22745" y="18141"/>
                    <a:pt x="22619" y="18392"/>
                    <a:pt x="22514" y="18622"/>
                  </a:cubicBezTo>
                  <a:cubicBezTo>
                    <a:pt x="22221" y="19166"/>
                    <a:pt x="21866" y="19689"/>
                    <a:pt x="21384" y="20087"/>
                  </a:cubicBezTo>
                  <a:cubicBezTo>
                    <a:pt x="20380" y="20903"/>
                    <a:pt x="19376" y="21740"/>
                    <a:pt x="18351" y="22514"/>
                  </a:cubicBezTo>
                  <a:cubicBezTo>
                    <a:pt x="18120" y="22702"/>
                    <a:pt x="17765" y="22828"/>
                    <a:pt x="17493" y="22912"/>
                  </a:cubicBezTo>
                  <a:cubicBezTo>
                    <a:pt x="17095" y="23037"/>
                    <a:pt x="16698" y="23163"/>
                    <a:pt x="16363" y="23414"/>
                  </a:cubicBezTo>
                  <a:cubicBezTo>
                    <a:pt x="15944" y="23728"/>
                    <a:pt x="15463" y="23832"/>
                    <a:pt x="14940" y="23832"/>
                  </a:cubicBezTo>
                  <a:lnTo>
                    <a:pt x="13161" y="23832"/>
                  </a:lnTo>
                  <a:cubicBezTo>
                    <a:pt x="12722" y="23853"/>
                    <a:pt x="12304" y="23770"/>
                    <a:pt x="11885" y="23581"/>
                  </a:cubicBezTo>
                  <a:cubicBezTo>
                    <a:pt x="11446" y="23372"/>
                    <a:pt x="10965" y="23205"/>
                    <a:pt x="10483" y="23058"/>
                  </a:cubicBezTo>
                  <a:cubicBezTo>
                    <a:pt x="10044" y="22933"/>
                    <a:pt x="9688" y="22682"/>
                    <a:pt x="9395" y="22305"/>
                  </a:cubicBezTo>
                  <a:cubicBezTo>
                    <a:pt x="9270" y="22117"/>
                    <a:pt x="9123" y="21949"/>
                    <a:pt x="8956" y="21761"/>
                  </a:cubicBezTo>
                  <a:cubicBezTo>
                    <a:pt x="8621" y="21322"/>
                    <a:pt x="8349" y="20903"/>
                    <a:pt x="8642" y="20296"/>
                  </a:cubicBezTo>
                  <a:cubicBezTo>
                    <a:pt x="8705" y="20213"/>
                    <a:pt x="8600" y="20003"/>
                    <a:pt x="8516" y="19920"/>
                  </a:cubicBezTo>
                  <a:cubicBezTo>
                    <a:pt x="8391" y="19794"/>
                    <a:pt x="8182" y="19815"/>
                    <a:pt x="8014" y="19920"/>
                  </a:cubicBezTo>
                  <a:cubicBezTo>
                    <a:pt x="7805" y="20066"/>
                    <a:pt x="7700" y="20275"/>
                    <a:pt x="7659" y="20506"/>
                  </a:cubicBezTo>
                  <a:cubicBezTo>
                    <a:pt x="7575" y="21050"/>
                    <a:pt x="7596" y="21573"/>
                    <a:pt x="7910" y="22012"/>
                  </a:cubicBezTo>
                  <a:cubicBezTo>
                    <a:pt x="8119" y="22305"/>
                    <a:pt x="8307" y="22598"/>
                    <a:pt x="8516" y="22891"/>
                  </a:cubicBezTo>
                  <a:cubicBezTo>
                    <a:pt x="8914" y="23435"/>
                    <a:pt x="9353" y="23874"/>
                    <a:pt x="10044" y="24042"/>
                  </a:cubicBezTo>
                  <a:cubicBezTo>
                    <a:pt x="10169" y="24063"/>
                    <a:pt x="10295" y="24146"/>
                    <a:pt x="10420" y="24209"/>
                  </a:cubicBezTo>
                  <a:cubicBezTo>
                    <a:pt x="11509" y="24732"/>
                    <a:pt x="12597" y="25130"/>
                    <a:pt x="13831" y="24983"/>
                  </a:cubicBezTo>
                  <a:close/>
                  <a:moveTo>
                    <a:pt x="19732" y="11739"/>
                  </a:moveTo>
                  <a:lnTo>
                    <a:pt x="19732" y="12136"/>
                  </a:lnTo>
                  <a:cubicBezTo>
                    <a:pt x="19773" y="12345"/>
                    <a:pt x="19836" y="12534"/>
                    <a:pt x="20045" y="12638"/>
                  </a:cubicBezTo>
                  <a:cubicBezTo>
                    <a:pt x="20296" y="12743"/>
                    <a:pt x="20527" y="12680"/>
                    <a:pt x="20673" y="12471"/>
                  </a:cubicBezTo>
                  <a:cubicBezTo>
                    <a:pt x="20840" y="12262"/>
                    <a:pt x="20966" y="12031"/>
                    <a:pt x="21050" y="11780"/>
                  </a:cubicBezTo>
                  <a:cubicBezTo>
                    <a:pt x="21217" y="11257"/>
                    <a:pt x="21008" y="11006"/>
                    <a:pt x="20485" y="10985"/>
                  </a:cubicBezTo>
                  <a:cubicBezTo>
                    <a:pt x="20066" y="10943"/>
                    <a:pt x="19815" y="11132"/>
                    <a:pt x="19752" y="11529"/>
                  </a:cubicBezTo>
                  <a:cubicBezTo>
                    <a:pt x="19732" y="11613"/>
                    <a:pt x="19732" y="11739"/>
                    <a:pt x="19732" y="11739"/>
                  </a:cubicBezTo>
                  <a:close/>
                  <a:moveTo>
                    <a:pt x="7470" y="17472"/>
                  </a:moveTo>
                  <a:cubicBezTo>
                    <a:pt x="7993" y="17472"/>
                    <a:pt x="8224" y="17262"/>
                    <a:pt x="8224" y="16865"/>
                  </a:cubicBezTo>
                  <a:cubicBezTo>
                    <a:pt x="8224" y="16216"/>
                    <a:pt x="7868" y="16007"/>
                    <a:pt x="7261" y="16300"/>
                  </a:cubicBezTo>
                  <a:cubicBezTo>
                    <a:pt x="7156" y="16342"/>
                    <a:pt x="7052" y="16404"/>
                    <a:pt x="6968" y="16467"/>
                  </a:cubicBezTo>
                  <a:cubicBezTo>
                    <a:pt x="6780" y="16614"/>
                    <a:pt x="6759" y="16823"/>
                    <a:pt x="6780" y="17032"/>
                  </a:cubicBezTo>
                  <a:cubicBezTo>
                    <a:pt x="6843" y="17241"/>
                    <a:pt x="6968" y="17388"/>
                    <a:pt x="7177" y="17451"/>
                  </a:cubicBezTo>
                  <a:cubicBezTo>
                    <a:pt x="7324" y="17451"/>
                    <a:pt x="7428" y="17451"/>
                    <a:pt x="7470" y="17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74"/>
            <p:cNvSpPr/>
            <p:nvPr/>
          </p:nvSpPr>
          <p:spPr>
            <a:xfrm rot="631759">
              <a:off x="6162511" y="2563897"/>
              <a:ext cx="1125934" cy="871576"/>
            </a:xfrm>
            <a:custGeom>
              <a:avLst/>
              <a:gdLst/>
              <a:ahLst/>
              <a:cxnLst/>
              <a:rect l="l" t="t" r="r" b="b"/>
              <a:pathLst>
                <a:path w="40844" h="31617" extrusionOk="0">
                  <a:moveTo>
                    <a:pt x="5524" y="28561"/>
                  </a:moveTo>
                  <a:cubicBezTo>
                    <a:pt x="6089" y="29670"/>
                    <a:pt x="6780" y="30633"/>
                    <a:pt x="7742" y="31386"/>
                  </a:cubicBezTo>
                  <a:cubicBezTo>
                    <a:pt x="7700" y="31616"/>
                    <a:pt x="7533" y="31595"/>
                    <a:pt x="7408" y="31595"/>
                  </a:cubicBezTo>
                  <a:cubicBezTo>
                    <a:pt x="6843" y="31595"/>
                    <a:pt x="6278" y="31595"/>
                    <a:pt x="5734" y="31574"/>
                  </a:cubicBezTo>
                  <a:cubicBezTo>
                    <a:pt x="5273" y="31574"/>
                    <a:pt x="4855" y="31512"/>
                    <a:pt x="4478" y="31198"/>
                  </a:cubicBezTo>
                  <a:cubicBezTo>
                    <a:pt x="4311" y="31093"/>
                    <a:pt x="4081" y="31010"/>
                    <a:pt x="3892" y="31051"/>
                  </a:cubicBezTo>
                  <a:cubicBezTo>
                    <a:pt x="3139" y="31093"/>
                    <a:pt x="2428" y="30905"/>
                    <a:pt x="1800" y="30486"/>
                  </a:cubicBezTo>
                  <a:cubicBezTo>
                    <a:pt x="1674" y="30424"/>
                    <a:pt x="1549" y="30340"/>
                    <a:pt x="1402" y="30319"/>
                  </a:cubicBezTo>
                  <a:cubicBezTo>
                    <a:pt x="942" y="30235"/>
                    <a:pt x="817" y="29859"/>
                    <a:pt x="775" y="29482"/>
                  </a:cubicBezTo>
                  <a:cubicBezTo>
                    <a:pt x="754" y="29085"/>
                    <a:pt x="775" y="28708"/>
                    <a:pt x="754" y="28331"/>
                  </a:cubicBezTo>
                  <a:cubicBezTo>
                    <a:pt x="733" y="28059"/>
                    <a:pt x="712" y="27808"/>
                    <a:pt x="649" y="27536"/>
                  </a:cubicBezTo>
                  <a:cubicBezTo>
                    <a:pt x="545" y="27097"/>
                    <a:pt x="419" y="26616"/>
                    <a:pt x="252" y="26176"/>
                  </a:cubicBezTo>
                  <a:cubicBezTo>
                    <a:pt x="1" y="25465"/>
                    <a:pt x="1" y="24732"/>
                    <a:pt x="1" y="24000"/>
                  </a:cubicBezTo>
                  <a:lnTo>
                    <a:pt x="1" y="17807"/>
                  </a:lnTo>
                  <a:cubicBezTo>
                    <a:pt x="1" y="17493"/>
                    <a:pt x="1" y="17158"/>
                    <a:pt x="42" y="16844"/>
                  </a:cubicBezTo>
                  <a:cubicBezTo>
                    <a:pt x="189" y="16133"/>
                    <a:pt x="231" y="15463"/>
                    <a:pt x="314" y="14752"/>
                  </a:cubicBezTo>
                  <a:cubicBezTo>
                    <a:pt x="398" y="13915"/>
                    <a:pt x="565" y="13057"/>
                    <a:pt x="858" y="12262"/>
                  </a:cubicBezTo>
                  <a:cubicBezTo>
                    <a:pt x="1382" y="10860"/>
                    <a:pt x="1988" y="9500"/>
                    <a:pt x="2825" y="8203"/>
                  </a:cubicBezTo>
                  <a:cubicBezTo>
                    <a:pt x="3014" y="7952"/>
                    <a:pt x="3181" y="7680"/>
                    <a:pt x="3432" y="7450"/>
                  </a:cubicBezTo>
                  <a:cubicBezTo>
                    <a:pt x="4206" y="6634"/>
                    <a:pt x="5001" y="5859"/>
                    <a:pt x="5796" y="5064"/>
                  </a:cubicBezTo>
                  <a:cubicBezTo>
                    <a:pt x="6006" y="4855"/>
                    <a:pt x="6257" y="4688"/>
                    <a:pt x="6487" y="4520"/>
                  </a:cubicBezTo>
                  <a:cubicBezTo>
                    <a:pt x="7512" y="3809"/>
                    <a:pt x="8558" y="3160"/>
                    <a:pt x="9542" y="2428"/>
                  </a:cubicBezTo>
                  <a:cubicBezTo>
                    <a:pt x="10860" y="1486"/>
                    <a:pt x="12283" y="838"/>
                    <a:pt x="13810" y="336"/>
                  </a:cubicBezTo>
                  <a:cubicBezTo>
                    <a:pt x="14438" y="126"/>
                    <a:pt x="15149" y="84"/>
                    <a:pt x="15798" y="43"/>
                  </a:cubicBezTo>
                  <a:cubicBezTo>
                    <a:pt x="16781" y="1"/>
                    <a:pt x="17807" y="43"/>
                    <a:pt x="18811" y="22"/>
                  </a:cubicBezTo>
                  <a:cubicBezTo>
                    <a:pt x="19606" y="1"/>
                    <a:pt x="20380" y="315"/>
                    <a:pt x="21133" y="461"/>
                  </a:cubicBezTo>
                  <a:cubicBezTo>
                    <a:pt x="21677" y="608"/>
                    <a:pt x="22201" y="775"/>
                    <a:pt x="22724" y="984"/>
                  </a:cubicBezTo>
                  <a:cubicBezTo>
                    <a:pt x="23017" y="1089"/>
                    <a:pt x="23309" y="1277"/>
                    <a:pt x="23540" y="1486"/>
                  </a:cubicBezTo>
                  <a:cubicBezTo>
                    <a:pt x="23874" y="1800"/>
                    <a:pt x="24293" y="2093"/>
                    <a:pt x="24251" y="2637"/>
                  </a:cubicBezTo>
                  <a:cubicBezTo>
                    <a:pt x="24251" y="2721"/>
                    <a:pt x="24293" y="2805"/>
                    <a:pt x="24356" y="2867"/>
                  </a:cubicBezTo>
                  <a:cubicBezTo>
                    <a:pt x="24460" y="3077"/>
                    <a:pt x="24732" y="3139"/>
                    <a:pt x="24879" y="2951"/>
                  </a:cubicBezTo>
                  <a:cubicBezTo>
                    <a:pt x="25214" y="2428"/>
                    <a:pt x="25737" y="2177"/>
                    <a:pt x="26302" y="2030"/>
                  </a:cubicBezTo>
                  <a:cubicBezTo>
                    <a:pt x="27138" y="1863"/>
                    <a:pt x="27975" y="1675"/>
                    <a:pt x="28812" y="1989"/>
                  </a:cubicBezTo>
                  <a:cubicBezTo>
                    <a:pt x="29231" y="2135"/>
                    <a:pt x="29649" y="2281"/>
                    <a:pt x="30110" y="2344"/>
                  </a:cubicBezTo>
                  <a:cubicBezTo>
                    <a:pt x="30884" y="2491"/>
                    <a:pt x="31512" y="2867"/>
                    <a:pt x="32139" y="3349"/>
                  </a:cubicBezTo>
                  <a:cubicBezTo>
                    <a:pt x="32558" y="3662"/>
                    <a:pt x="33039" y="3913"/>
                    <a:pt x="33478" y="4206"/>
                  </a:cubicBezTo>
                  <a:cubicBezTo>
                    <a:pt x="33729" y="4395"/>
                    <a:pt x="34022" y="4541"/>
                    <a:pt x="34253" y="4792"/>
                  </a:cubicBezTo>
                  <a:cubicBezTo>
                    <a:pt x="35089" y="5587"/>
                    <a:pt x="35885" y="6403"/>
                    <a:pt x="36701" y="7219"/>
                  </a:cubicBezTo>
                  <a:cubicBezTo>
                    <a:pt x="36910" y="7429"/>
                    <a:pt x="37077" y="7659"/>
                    <a:pt x="37266" y="7889"/>
                  </a:cubicBezTo>
                  <a:cubicBezTo>
                    <a:pt x="37538" y="8245"/>
                    <a:pt x="37789" y="8600"/>
                    <a:pt x="38061" y="8977"/>
                  </a:cubicBezTo>
                  <a:cubicBezTo>
                    <a:pt x="39421" y="10776"/>
                    <a:pt x="39442" y="10776"/>
                    <a:pt x="40195" y="12890"/>
                  </a:cubicBezTo>
                  <a:cubicBezTo>
                    <a:pt x="40592" y="13957"/>
                    <a:pt x="40843" y="15087"/>
                    <a:pt x="40823" y="16258"/>
                  </a:cubicBezTo>
                  <a:cubicBezTo>
                    <a:pt x="40802" y="17179"/>
                    <a:pt x="40802" y="18100"/>
                    <a:pt x="40823" y="19020"/>
                  </a:cubicBezTo>
                  <a:cubicBezTo>
                    <a:pt x="40843" y="19962"/>
                    <a:pt x="40613" y="20820"/>
                    <a:pt x="40299" y="21678"/>
                  </a:cubicBezTo>
                  <a:cubicBezTo>
                    <a:pt x="40216" y="21740"/>
                    <a:pt x="40153" y="21782"/>
                    <a:pt x="40069" y="21803"/>
                  </a:cubicBezTo>
                  <a:cubicBezTo>
                    <a:pt x="39525" y="22180"/>
                    <a:pt x="38939" y="22222"/>
                    <a:pt x="38312" y="21950"/>
                  </a:cubicBezTo>
                  <a:cubicBezTo>
                    <a:pt x="38102" y="21845"/>
                    <a:pt x="37851" y="21887"/>
                    <a:pt x="37600" y="21887"/>
                  </a:cubicBezTo>
                  <a:lnTo>
                    <a:pt x="36408" y="21887"/>
                  </a:lnTo>
                  <a:cubicBezTo>
                    <a:pt x="36491" y="21636"/>
                    <a:pt x="36533" y="21447"/>
                    <a:pt x="36617" y="21259"/>
                  </a:cubicBezTo>
                  <a:cubicBezTo>
                    <a:pt x="36952" y="20485"/>
                    <a:pt x="37266" y="19690"/>
                    <a:pt x="37600" y="18916"/>
                  </a:cubicBezTo>
                  <a:cubicBezTo>
                    <a:pt x="37810" y="18434"/>
                    <a:pt x="37914" y="17974"/>
                    <a:pt x="37893" y="17451"/>
                  </a:cubicBezTo>
                  <a:cubicBezTo>
                    <a:pt x="37872" y="17054"/>
                    <a:pt x="37893" y="16677"/>
                    <a:pt x="37893" y="16300"/>
                  </a:cubicBezTo>
                  <a:cubicBezTo>
                    <a:pt x="37893" y="15986"/>
                    <a:pt x="37998" y="15714"/>
                    <a:pt x="38228" y="15505"/>
                  </a:cubicBezTo>
                  <a:cubicBezTo>
                    <a:pt x="38939" y="14898"/>
                    <a:pt x="39128" y="14103"/>
                    <a:pt x="39149" y="13224"/>
                  </a:cubicBezTo>
                  <a:cubicBezTo>
                    <a:pt x="39149" y="13078"/>
                    <a:pt x="39128" y="12952"/>
                    <a:pt x="39149" y="12785"/>
                  </a:cubicBezTo>
                  <a:cubicBezTo>
                    <a:pt x="39337" y="11864"/>
                    <a:pt x="38835" y="11216"/>
                    <a:pt x="38312" y="10567"/>
                  </a:cubicBezTo>
                  <a:cubicBezTo>
                    <a:pt x="38165" y="10358"/>
                    <a:pt x="37956" y="10274"/>
                    <a:pt x="37705" y="10253"/>
                  </a:cubicBezTo>
                  <a:cubicBezTo>
                    <a:pt x="37182" y="10191"/>
                    <a:pt x="36638" y="10274"/>
                    <a:pt x="36073" y="10546"/>
                  </a:cubicBezTo>
                  <a:cubicBezTo>
                    <a:pt x="35989" y="10442"/>
                    <a:pt x="35885" y="10337"/>
                    <a:pt x="35780" y="10232"/>
                  </a:cubicBezTo>
                  <a:cubicBezTo>
                    <a:pt x="34462" y="8810"/>
                    <a:pt x="33060" y="7533"/>
                    <a:pt x="31407" y="6508"/>
                  </a:cubicBezTo>
                  <a:cubicBezTo>
                    <a:pt x="31177" y="6382"/>
                    <a:pt x="30968" y="6215"/>
                    <a:pt x="30696" y="6110"/>
                  </a:cubicBezTo>
                  <a:cubicBezTo>
                    <a:pt x="28854" y="5420"/>
                    <a:pt x="27013" y="4730"/>
                    <a:pt x="25151" y="4060"/>
                  </a:cubicBezTo>
                  <a:cubicBezTo>
                    <a:pt x="25109" y="4018"/>
                    <a:pt x="25046" y="4060"/>
                    <a:pt x="24983" y="4018"/>
                  </a:cubicBezTo>
                  <a:cubicBezTo>
                    <a:pt x="24816" y="4185"/>
                    <a:pt x="24921" y="4395"/>
                    <a:pt x="24900" y="4583"/>
                  </a:cubicBezTo>
                  <a:cubicBezTo>
                    <a:pt x="24879" y="4792"/>
                    <a:pt x="24879" y="5002"/>
                    <a:pt x="24837" y="5211"/>
                  </a:cubicBezTo>
                  <a:cubicBezTo>
                    <a:pt x="24816" y="5378"/>
                    <a:pt x="24837" y="5587"/>
                    <a:pt x="24732" y="5692"/>
                  </a:cubicBezTo>
                  <a:cubicBezTo>
                    <a:pt x="24418" y="6069"/>
                    <a:pt x="24502" y="6487"/>
                    <a:pt x="24481" y="6885"/>
                  </a:cubicBezTo>
                  <a:cubicBezTo>
                    <a:pt x="24418" y="7722"/>
                    <a:pt x="24209" y="8496"/>
                    <a:pt x="23665" y="9144"/>
                  </a:cubicBezTo>
                  <a:cubicBezTo>
                    <a:pt x="23519" y="9333"/>
                    <a:pt x="23435" y="9542"/>
                    <a:pt x="23330" y="9751"/>
                  </a:cubicBezTo>
                  <a:cubicBezTo>
                    <a:pt x="23205" y="9981"/>
                    <a:pt x="23058" y="10232"/>
                    <a:pt x="22954" y="10442"/>
                  </a:cubicBezTo>
                  <a:cubicBezTo>
                    <a:pt x="22849" y="10609"/>
                    <a:pt x="22682" y="10797"/>
                    <a:pt x="22682" y="10965"/>
                  </a:cubicBezTo>
                  <a:cubicBezTo>
                    <a:pt x="22682" y="11341"/>
                    <a:pt x="22473" y="11530"/>
                    <a:pt x="22180" y="11739"/>
                  </a:cubicBezTo>
                  <a:cubicBezTo>
                    <a:pt x="21573" y="12178"/>
                    <a:pt x="21008" y="12639"/>
                    <a:pt x="20422" y="13078"/>
                  </a:cubicBezTo>
                  <a:cubicBezTo>
                    <a:pt x="20108" y="13329"/>
                    <a:pt x="19773" y="13580"/>
                    <a:pt x="19292" y="13643"/>
                  </a:cubicBezTo>
                  <a:cubicBezTo>
                    <a:pt x="19292" y="13204"/>
                    <a:pt x="19439" y="12806"/>
                    <a:pt x="19606" y="12450"/>
                  </a:cubicBezTo>
                  <a:cubicBezTo>
                    <a:pt x="20004" y="11739"/>
                    <a:pt x="20213" y="10986"/>
                    <a:pt x="20380" y="10191"/>
                  </a:cubicBezTo>
                  <a:cubicBezTo>
                    <a:pt x="20443" y="9751"/>
                    <a:pt x="20589" y="9333"/>
                    <a:pt x="20840" y="8977"/>
                  </a:cubicBezTo>
                  <a:cubicBezTo>
                    <a:pt x="21133" y="8579"/>
                    <a:pt x="21050" y="8140"/>
                    <a:pt x="20945" y="7680"/>
                  </a:cubicBezTo>
                  <a:cubicBezTo>
                    <a:pt x="20924" y="7575"/>
                    <a:pt x="20820" y="7470"/>
                    <a:pt x="20715" y="7450"/>
                  </a:cubicBezTo>
                  <a:cubicBezTo>
                    <a:pt x="20422" y="7345"/>
                    <a:pt x="20192" y="7533"/>
                    <a:pt x="20234" y="7784"/>
                  </a:cubicBezTo>
                  <a:cubicBezTo>
                    <a:pt x="20317" y="8140"/>
                    <a:pt x="20171" y="8412"/>
                    <a:pt x="19983" y="8705"/>
                  </a:cubicBezTo>
                  <a:cubicBezTo>
                    <a:pt x="19794" y="8998"/>
                    <a:pt x="19648" y="9333"/>
                    <a:pt x="19564" y="9647"/>
                  </a:cubicBezTo>
                  <a:cubicBezTo>
                    <a:pt x="19292" y="10483"/>
                    <a:pt x="19125" y="11341"/>
                    <a:pt x="18706" y="12157"/>
                  </a:cubicBezTo>
                  <a:cubicBezTo>
                    <a:pt x="18518" y="12534"/>
                    <a:pt x="18455" y="12952"/>
                    <a:pt x="18413" y="13371"/>
                  </a:cubicBezTo>
                  <a:cubicBezTo>
                    <a:pt x="18392" y="13580"/>
                    <a:pt x="18497" y="13810"/>
                    <a:pt x="18539" y="14041"/>
                  </a:cubicBezTo>
                  <a:cubicBezTo>
                    <a:pt x="17555" y="14961"/>
                    <a:pt x="15296" y="16049"/>
                    <a:pt x="13998" y="16237"/>
                  </a:cubicBezTo>
                  <a:cubicBezTo>
                    <a:pt x="14061" y="16007"/>
                    <a:pt x="14166" y="15798"/>
                    <a:pt x="14250" y="15589"/>
                  </a:cubicBezTo>
                  <a:cubicBezTo>
                    <a:pt x="14270" y="15484"/>
                    <a:pt x="14354" y="15296"/>
                    <a:pt x="14333" y="15254"/>
                  </a:cubicBezTo>
                  <a:cubicBezTo>
                    <a:pt x="14040" y="14877"/>
                    <a:pt x="14333" y="14585"/>
                    <a:pt x="14459" y="14271"/>
                  </a:cubicBezTo>
                  <a:cubicBezTo>
                    <a:pt x="14982" y="12764"/>
                    <a:pt x="15777" y="11383"/>
                    <a:pt x="16405" y="9919"/>
                  </a:cubicBezTo>
                  <a:cubicBezTo>
                    <a:pt x="16572" y="9458"/>
                    <a:pt x="16781" y="9040"/>
                    <a:pt x="17179" y="8768"/>
                  </a:cubicBezTo>
                  <a:cubicBezTo>
                    <a:pt x="17555" y="8475"/>
                    <a:pt x="17681" y="8035"/>
                    <a:pt x="17786" y="7617"/>
                  </a:cubicBezTo>
                  <a:cubicBezTo>
                    <a:pt x="17807" y="7533"/>
                    <a:pt x="17786" y="7429"/>
                    <a:pt x="17765" y="7345"/>
                  </a:cubicBezTo>
                  <a:cubicBezTo>
                    <a:pt x="17723" y="7219"/>
                    <a:pt x="17472" y="7157"/>
                    <a:pt x="17388" y="7240"/>
                  </a:cubicBezTo>
                  <a:cubicBezTo>
                    <a:pt x="17304" y="7303"/>
                    <a:pt x="17242" y="7345"/>
                    <a:pt x="17200" y="7429"/>
                  </a:cubicBezTo>
                  <a:cubicBezTo>
                    <a:pt x="17074" y="7931"/>
                    <a:pt x="16739" y="8287"/>
                    <a:pt x="16363" y="8663"/>
                  </a:cubicBezTo>
                  <a:cubicBezTo>
                    <a:pt x="16216" y="8810"/>
                    <a:pt x="16091" y="9019"/>
                    <a:pt x="15986" y="9228"/>
                  </a:cubicBezTo>
                  <a:cubicBezTo>
                    <a:pt x="15191" y="10714"/>
                    <a:pt x="14375" y="12178"/>
                    <a:pt x="13706" y="13727"/>
                  </a:cubicBezTo>
                  <a:cubicBezTo>
                    <a:pt x="13266" y="14752"/>
                    <a:pt x="12785" y="15777"/>
                    <a:pt x="12492" y="16865"/>
                  </a:cubicBezTo>
                  <a:cubicBezTo>
                    <a:pt x="11383" y="17367"/>
                    <a:pt x="10149" y="17367"/>
                    <a:pt x="9019" y="17702"/>
                  </a:cubicBezTo>
                  <a:cubicBezTo>
                    <a:pt x="8893" y="17493"/>
                    <a:pt x="9019" y="17346"/>
                    <a:pt x="9081" y="17200"/>
                  </a:cubicBezTo>
                  <a:cubicBezTo>
                    <a:pt x="9667" y="15798"/>
                    <a:pt x="10274" y="14375"/>
                    <a:pt x="10902" y="12994"/>
                  </a:cubicBezTo>
                  <a:cubicBezTo>
                    <a:pt x="11216" y="12325"/>
                    <a:pt x="11592" y="11697"/>
                    <a:pt x="11948" y="11069"/>
                  </a:cubicBezTo>
                  <a:cubicBezTo>
                    <a:pt x="12073" y="10818"/>
                    <a:pt x="12345" y="10651"/>
                    <a:pt x="12534" y="10442"/>
                  </a:cubicBezTo>
                  <a:cubicBezTo>
                    <a:pt x="12576" y="10191"/>
                    <a:pt x="12387" y="10149"/>
                    <a:pt x="12241" y="10065"/>
                  </a:cubicBezTo>
                  <a:cubicBezTo>
                    <a:pt x="12053" y="9981"/>
                    <a:pt x="11864" y="9981"/>
                    <a:pt x="11739" y="10128"/>
                  </a:cubicBezTo>
                  <a:cubicBezTo>
                    <a:pt x="11550" y="10274"/>
                    <a:pt x="11383" y="10442"/>
                    <a:pt x="11278" y="10609"/>
                  </a:cubicBezTo>
                  <a:cubicBezTo>
                    <a:pt x="10860" y="11320"/>
                    <a:pt x="10441" y="12032"/>
                    <a:pt x="10065" y="12764"/>
                  </a:cubicBezTo>
                  <a:cubicBezTo>
                    <a:pt x="9604" y="13706"/>
                    <a:pt x="9186" y="14689"/>
                    <a:pt x="8726" y="15631"/>
                  </a:cubicBezTo>
                  <a:cubicBezTo>
                    <a:pt x="8454" y="16300"/>
                    <a:pt x="8140" y="16928"/>
                    <a:pt x="8056" y="17618"/>
                  </a:cubicBezTo>
                  <a:cubicBezTo>
                    <a:pt x="8056" y="17702"/>
                    <a:pt x="7972" y="17786"/>
                    <a:pt x="7931" y="17890"/>
                  </a:cubicBezTo>
                  <a:cubicBezTo>
                    <a:pt x="7115" y="17828"/>
                    <a:pt x="6319" y="17618"/>
                    <a:pt x="5629" y="17179"/>
                  </a:cubicBezTo>
                  <a:cubicBezTo>
                    <a:pt x="5357" y="17472"/>
                    <a:pt x="5148" y="17723"/>
                    <a:pt x="4918" y="17995"/>
                  </a:cubicBezTo>
                  <a:cubicBezTo>
                    <a:pt x="4897" y="18037"/>
                    <a:pt x="4834" y="18100"/>
                    <a:pt x="4834" y="18142"/>
                  </a:cubicBezTo>
                  <a:cubicBezTo>
                    <a:pt x="4750" y="18811"/>
                    <a:pt x="4415" y="19376"/>
                    <a:pt x="4436" y="20025"/>
                  </a:cubicBezTo>
                  <a:cubicBezTo>
                    <a:pt x="4478" y="20945"/>
                    <a:pt x="4415" y="21866"/>
                    <a:pt x="4415" y="22787"/>
                  </a:cubicBezTo>
                  <a:cubicBezTo>
                    <a:pt x="4415" y="23017"/>
                    <a:pt x="4395" y="23247"/>
                    <a:pt x="4374" y="23540"/>
                  </a:cubicBezTo>
                  <a:cubicBezTo>
                    <a:pt x="4060" y="23519"/>
                    <a:pt x="3788" y="23519"/>
                    <a:pt x="3558" y="23456"/>
                  </a:cubicBezTo>
                  <a:cubicBezTo>
                    <a:pt x="3055" y="23372"/>
                    <a:pt x="2658" y="23540"/>
                    <a:pt x="2386" y="23896"/>
                  </a:cubicBezTo>
                  <a:cubicBezTo>
                    <a:pt x="2114" y="24251"/>
                    <a:pt x="1863" y="24607"/>
                    <a:pt x="1612" y="24984"/>
                  </a:cubicBezTo>
                  <a:cubicBezTo>
                    <a:pt x="1549" y="25109"/>
                    <a:pt x="1507" y="25318"/>
                    <a:pt x="1507" y="25465"/>
                  </a:cubicBezTo>
                  <a:cubicBezTo>
                    <a:pt x="1486" y="25800"/>
                    <a:pt x="1486" y="26134"/>
                    <a:pt x="1507" y="26448"/>
                  </a:cubicBezTo>
                  <a:cubicBezTo>
                    <a:pt x="1549" y="27076"/>
                    <a:pt x="1800" y="27557"/>
                    <a:pt x="2323" y="27934"/>
                  </a:cubicBezTo>
                  <a:cubicBezTo>
                    <a:pt x="2490" y="28038"/>
                    <a:pt x="2637" y="28101"/>
                    <a:pt x="2762" y="28227"/>
                  </a:cubicBezTo>
                  <a:cubicBezTo>
                    <a:pt x="3055" y="28478"/>
                    <a:pt x="3390" y="28541"/>
                    <a:pt x="3767" y="28520"/>
                  </a:cubicBezTo>
                  <a:cubicBezTo>
                    <a:pt x="4269" y="28561"/>
                    <a:pt x="4897" y="28561"/>
                    <a:pt x="5524" y="28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74"/>
            <p:cNvSpPr/>
            <p:nvPr/>
          </p:nvSpPr>
          <p:spPr>
            <a:xfrm rot="631759">
              <a:off x="6542004" y="3376768"/>
              <a:ext cx="528371" cy="530107"/>
            </a:xfrm>
            <a:custGeom>
              <a:avLst/>
              <a:gdLst/>
              <a:ahLst/>
              <a:cxnLst/>
              <a:rect l="l" t="t" r="r" b="b"/>
              <a:pathLst>
                <a:path w="19167" h="19230" extrusionOk="0">
                  <a:moveTo>
                    <a:pt x="19167" y="13831"/>
                  </a:moveTo>
                  <a:cubicBezTo>
                    <a:pt x="18790" y="14333"/>
                    <a:pt x="18309" y="14731"/>
                    <a:pt x="17723" y="15024"/>
                  </a:cubicBezTo>
                  <a:cubicBezTo>
                    <a:pt x="16112" y="15861"/>
                    <a:pt x="14417" y="16593"/>
                    <a:pt x="12660" y="17011"/>
                  </a:cubicBezTo>
                  <a:cubicBezTo>
                    <a:pt x="10484" y="17493"/>
                    <a:pt x="8308" y="18079"/>
                    <a:pt x="6090" y="18392"/>
                  </a:cubicBezTo>
                  <a:cubicBezTo>
                    <a:pt x="5567" y="18476"/>
                    <a:pt x="5044" y="18581"/>
                    <a:pt x="4520" y="18685"/>
                  </a:cubicBezTo>
                  <a:cubicBezTo>
                    <a:pt x="3893" y="18811"/>
                    <a:pt x="3265" y="18915"/>
                    <a:pt x="2575" y="18915"/>
                  </a:cubicBezTo>
                  <a:cubicBezTo>
                    <a:pt x="2240" y="18915"/>
                    <a:pt x="1884" y="18999"/>
                    <a:pt x="1528" y="19041"/>
                  </a:cubicBezTo>
                  <a:cubicBezTo>
                    <a:pt x="1068" y="19104"/>
                    <a:pt x="629" y="19229"/>
                    <a:pt x="126" y="19041"/>
                  </a:cubicBezTo>
                  <a:cubicBezTo>
                    <a:pt x="43" y="18539"/>
                    <a:pt x="1" y="18079"/>
                    <a:pt x="126" y="17639"/>
                  </a:cubicBezTo>
                  <a:cubicBezTo>
                    <a:pt x="378" y="16865"/>
                    <a:pt x="315" y="16112"/>
                    <a:pt x="419" y="15358"/>
                  </a:cubicBezTo>
                  <a:cubicBezTo>
                    <a:pt x="461" y="15024"/>
                    <a:pt x="482" y="14647"/>
                    <a:pt x="587" y="14333"/>
                  </a:cubicBezTo>
                  <a:cubicBezTo>
                    <a:pt x="880" y="13475"/>
                    <a:pt x="1089" y="12576"/>
                    <a:pt x="1215" y="11655"/>
                  </a:cubicBezTo>
                  <a:cubicBezTo>
                    <a:pt x="1298" y="11174"/>
                    <a:pt x="1319" y="10672"/>
                    <a:pt x="1319" y="10169"/>
                  </a:cubicBezTo>
                  <a:cubicBezTo>
                    <a:pt x="1319" y="8391"/>
                    <a:pt x="1277" y="6633"/>
                    <a:pt x="1235" y="4855"/>
                  </a:cubicBezTo>
                  <a:cubicBezTo>
                    <a:pt x="1235" y="4792"/>
                    <a:pt x="1277" y="4687"/>
                    <a:pt x="1298" y="4541"/>
                  </a:cubicBezTo>
                  <a:cubicBezTo>
                    <a:pt x="2365" y="4269"/>
                    <a:pt x="3432" y="3997"/>
                    <a:pt x="4604" y="3683"/>
                  </a:cubicBezTo>
                  <a:cubicBezTo>
                    <a:pt x="4646" y="3871"/>
                    <a:pt x="4709" y="4060"/>
                    <a:pt x="4730" y="4227"/>
                  </a:cubicBezTo>
                  <a:cubicBezTo>
                    <a:pt x="4772" y="4478"/>
                    <a:pt x="4876" y="4708"/>
                    <a:pt x="5085" y="4813"/>
                  </a:cubicBezTo>
                  <a:cubicBezTo>
                    <a:pt x="5462" y="4980"/>
                    <a:pt x="5839" y="5148"/>
                    <a:pt x="6236" y="5231"/>
                  </a:cubicBezTo>
                  <a:cubicBezTo>
                    <a:pt x="6759" y="5336"/>
                    <a:pt x="7261" y="5294"/>
                    <a:pt x="7471" y="4687"/>
                  </a:cubicBezTo>
                  <a:cubicBezTo>
                    <a:pt x="7889" y="4353"/>
                    <a:pt x="7931" y="3892"/>
                    <a:pt x="7931" y="3411"/>
                  </a:cubicBezTo>
                  <a:cubicBezTo>
                    <a:pt x="7910" y="2993"/>
                    <a:pt x="7931" y="2595"/>
                    <a:pt x="7931" y="2156"/>
                  </a:cubicBezTo>
                  <a:cubicBezTo>
                    <a:pt x="9228" y="1444"/>
                    <a:pt x="10484" y="733"/>
                    <a:pt x="11781" y="0"/>
                  </a:cubicBezTo>
                  <a:lnTo>
                    <a:pt x="12262" y="398"/>
                  </a:lnTo>
                  <a:cubicBezTo>
                    <a:pt x="13350" y="1444"/>
                    <a:pt x="14208" y="2637"/>
                    <a:pt x="14878" y="4039"/>
                  </a:cubicBezTo>
                  <a:cubicBezTo>
                    <a:pt x="14940" y="4185"/>
                    <a:pt x="15024" y="4353"/>
                    <a:pt x="15129" y="4478"/>
                  </a:cubicBezTo>
                  <a:cubicBezTo>
                    <a:pt x="15715" y="5190"/>
                    <a:pt x="16091" y="6027"/>
                    <a:pt x="16510" y="6822"/>
                  </a:cubicBezTo>
                  <a:cubicBezTo>
                    <a:pt x="16824" y="7449"/>
                    <a:pt x="17137" y="8119"/>
                    <a:pt x="17472" y="8747"/>
                  </a:cubicBezTo>
                  <a:cubicBezTo>
                    <a:pt x="17702" y="9207"/>
                    <a:pt x="17912" y="9709"/>
                    <a:pt x="18037" y="10211"/>
                  </a:cubicBezTo>
                  <a:cubicBezTo>
                    <a:pt x="18163" y="10630"/>
                    <a:pt x="18351" y="11006"/>
                    <a:pt x="18539" y="11425"/>
                  </a:cubicBezTo>
                  <a:cubicBezTo>
                    <a:pt x="18749" y="11822"/>
                    <a:pt x="18874" y="12220"/>
                    <a:pt x="18874" y="12680"/>
                  </a:cubicBezTo>
                  <a:cubicBezTo>
                    <a:pt x="18895" y="13057"/>
                    <a:pt x="19041" y="13371"/>
                    <a:pt x="19167" y="13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74"/>
            <p:cNvSpPr/>
            <p:nvPr/>
          </p:nvSpPr>
          <p:spPr>
            <a:xfrm rot="631759">
              <a:off x="6173709" y="3638506"/>
              <a:ext cx="1226304" cy="479936"/>
            </a:xfrm>
            <a:custGeom>
              <a:avLst/>
              <a:gdLst/>
              <a:ahLst/>
              <a:cxnLst/>
              <a:rect l="l" t="t" r="r" b="b"/>
              <a:pathLst>
                <a:path w="44485" h="17410" extrusionOk="0">
                  <a:moveTo>
                    <a:pt x="31156" y="1214"/>
                  </a:moveTo>
                  <a:cubicBezTo>
                    <a:pt x="31031" y="901"/>
                    <a:pt x="30926" y="587"/>
                    <a:pt x="30842" y="357"/>
                  </a:cubicBezTo>
                  <a:cubicBezTo>
                    <a:pt x="31073" y="1"/>
                    <a:pt x="31365" y="43"/>
                    <a:pt x="31679" y="43"/>
                  </a:cubicBezTo>
                  <a:cubicBezTo>
                    <a:pt x="32433" y="43"/>
                    <a:pt x="33228" y="64"/>
                    <a:pt x="33981" y="64"/>
                  </a:cubicBezTo>
                  <a:cubicBezTo>
                    <a:pt x="35153" y="64"/>
                    <a:pt x="36324" y="106"/>
                    <a:pt x="37517" y="106"/>
                  </a:cubicBezTo>
                  <a:cubicBezTo>
                    <a:pt x="38396" y="106"/>
                    <a:pt x="39254" y="252"/>
                    <a:pt x="40091" y="566"/>
                  </a:cubicBezTo>
                  <a:cubicBezTo>
                    <a:pt x="40802" y="838"/>
                    <a:pt x="41534" y="1068"/>
                    <a:pt x="42267" y="1319"/>
                  </a:cubicBezTo>
                  <a:cubicBezTo>
                    <a:pt x="42476" y="1403"/>
                    <a:pt x="42664" y="1528"/>
                    <a:pt x="42873" y="1654"/>
                  </a:cubicBezTo>
                  <a:cubicBezTo>
                    <a:pt x="43710" y="2114"/>
                    <a:pt x="44108" y="2867"/>
                    <a:pt x="44338" y="3746"/>
                  </a:cubicBezTo>
                  <a:cubicBezTo>
                    <a:pt x="44485" y="4311"/>
                    <a:pt x="44464" y="4792"/>
                    <a:pt x="44045" y="5232"/>
                  </a:cubicBezTo>
                  <a:cubicBezTo>
                    <a:pt x="43627" y="5650"/>
                    <a:pt x="43208" y="6027"/>
                    <a:pt x="42706" y="6341"/>
                  </a:cubicBezTo>
                  <a:cubicBezTo>
                    <a:pt x="42057" y="6801"/>
                    <a:pt x="41492" y="7345"/>
                    <a:pt x="40907" y="7889"/>
                  </a:cubicBezTo>
                  <a:cubicBezTo>
                    <a:pt x="40279" y="8517"/>
                    <a:pt x="39609" y="9061"/>
                    <a:pt x="38814" y="9479"/>
                  </a:cubicBezTo>
                  <a:cubicBezTo>
                    <a:pt x="38103" y="9856"/>
                    <a:pt x="37433" y="10274"/>
                    <a:pt x="36743" y="10651"/>
                  </a:cubicBezTo>
                  <a:cubicBezTo>
                    <a:pt x="35383" y="11425"/>
                    <a:pt x="34002" y="12137"/>
                    <a:pt x="32537" y="12681"/>
                  </a:cubicBezTo>
                  <a:cubicBezTo>
                    <a:pt x="30508" y="13455"/>
                    <a:pt x="28457" y="14187"/>
                    <a:pt x="26344" y="14773"/>
                  </a:cubicBezTo>
                  <a:cubicBezTo>
                    <a:pt x="24565" y="15233"/>
                    <a:pt x="22787" y="15798"/>
                    <a:pt x="20987" y="16238"/>
                  </a:cubicBezTo>
                  <a:cubicBezTo>
                    <a:pt x="19251" y="16635"/>
                    <a:pt x="17535" y="16970"/>
                    <a:pt x="15756" y="17075"/>
                  </a:cubicBezTo>
                  <a:cubicBezTo>
                    <a:pt x="15024" y="17095"/>
                    <a:pt x="14292" y="17179"/>
                    <a:pt x="13559" y="17284"/>
                  </a:cubicBezTo>
                  <a:cubicBezTo>
                    <a:pt x="12660" y="17409"/>
                    <a:pt x="11802" y="17388"/>
                    <a:pt x="10902" y="17326"/>
                  </a:cubicBezTo>
                  <a:cubicBezTo>
                    <a:pt x="10442" y="17305"/>
                    <a:pt x="9961" y="17263"/>
                    <a:pt x="9500" y="17263"/>
                  </a:cubicBezTo>
                  <a:cubicBezTo>
                    <a:pt x="7282" y="17221"/>
                    <a:pt x="5106" y="16865"/>
                    <a:pt x="2930" y="16489"/>
                  </a:cubicBezTo>
                  <a:cubicBezTo>
                    <a:pt x="2386" y="16426"/>
                    <a:pt x="1863" y="16175"/>
                    <a:pt x="1340" y="16007"/>
                  </a:cubicBezTo>
                  <a:cubicBezTo>
                    <a:pt x="1235" y="15966"/>
                    <a:pt x="1110" y="15924"/>
                    <a:pt x="1026" y="15840"/>
                  </a:cubicBezTo>
                  <a:cubicBezTo>
                    <a:pt x="210" y="15171"/>
                    <a:pt x="1" y="14857"/>
                    <a:pt x="398" y="13769"/>
                  </a:cubicBezTo>
                  <a:cubicBezTo>
                    <a:pt x="1005" y="12241"/>
                    <a:pt x="1947" y="10944"/>
                    <a:pt x="3223" y="9877"/>
                  </a:cubicBezTo>
                  <a:cubicBezTo>
                    <a:pt x="3872" y="9333"/>
                    <a:pt x="4500" y="8747"/>
                    <a:pt x="5127" y="8182"/>
                  </a:cubicBezTo>
                  <a:cubicBezTo>
                    <a:pt x="5211" y="8098"/>
                    <a:pt x="5295" y="8015"/>
                    <a:pt x="5399" y="7952"/>
                  </a:cubicBezTo>
                  <a:cubicBezTo>
                    <a:pt x="7199" y="6550"/>
                    <a:pt x="9124" y="5378"/>
                    <a:pt x="11195" y="4437"/>
                  </a:cubicBezTo>
                  <a:cubicBezTo>
                    <a:pt x="11279" y="4416"/>
                    <a:pt x="11362" y="4416"/>
                    <a:pt x="11488" y="4395"/>
                  </a:cubicBezTo>
                  <a:cubicBezTo>
                    <a:pt x="11488" y="5085"/>
                    <a:pt x="11279" y="5608"/>
                    <a:pt x="10588" y="5880"/>
                  </a:cubicBezTo>
                  <a:cubicBezTo>
                    <a:pt x="10149" y="6069"/>
                    <a:pt x="9751" y="6299"/>
                    <a:pt x="9396" y="6613"/>
                  </a:cubicBezTo>
                  <a:cubicBezTo>
                    <a:pt x="9165" y="6822"/>
                    <a:pt x="8852" y="6927"/>
                    <a:pt x="8538" y="7052"/>
                  </a:cubicBezTo>
                  <a:cubicBezTo>
                    <a:pt x="8182" y="7178"/>
                    <a:pt x="7910" y="7366"/>
                    <a:pt x="7617" y="7554"/>
                  </a:cubicBezTo>
                  <a:cubicBezTo>
                    <a:pt x="6717" y="8056"/>
                    <a:pt x="6152" y="8914"/>
                    <a:pt x="5253" y="9417"/>
                  </a:cubicBezTo>
                  <a:cubicBezTo>
                    <a:pt x="5023" y="9542"/>
                    <a:pt x="4813" y="9751"/>
                    <a:pt x="4709" y="9961"/>
                  </a:cubicBezTo>
                  <a:cubicBezTo>
                    <a:pt x="4416" y="10484"/>
                    <a:pt x="3997" y="10902"/>
                    <a:pt x="3579" y="11321"/>
                  </a:cubicBezTo>
                  <a:cubicBezTo>
                    <a:pt x="3307" y="11614"/>
                    <a:pt x="3160" y="11948"/>
                    <a:pt x="3202" y="12367"/>
                  </a:cubicBezTo>
                  <a:lnTo>
                    <a:pt x="3202" y="12618"/>
                  </a:lnTo>
                  <a:cubicBezTo>
                    <a:pt x="3223" y="13015"/>
                    <a:pt x="3098" y="13434"/>
                    <a:pt x="3432" y="13810"/>
                  </a:cubicBezTo>
                  <a:cubicBezTo>
                    <a:pt x="3893" y="14334"/>
                    <a:pt x="4395" y="14773"/>
                    <a:pt x="5127" y="14982"/>
                  </a:cubicBezTo>
                  <a:cubicBezTo>
                    <a:pt x="6048" y="15212"/>
                    <a:pt x="6989" y="15212"/>
                    <a:pt x="7910" y="15443"/>
                  </a:cubicBezTo>
                  <a:cubicBezTo>
                    <a:pt x="8140" y="15505"/>
                    <a:pt x="8370" y="15505"/>
                    <a:pt x="8601" y="15505"/>
                  </a:cubicBezTo>
                  <a:lnTo>
                    <a:pt x="15338" y="15505"/>
                  </a:lnTo>
                  <a:cubicBezTo>
                    <a:pt x="15673" y="15505"/>
                    <a:pt x="16028" y="15422"/>
                    <a:pt x="16384" y="15380"/>
                  </a:cubicBezTo>
                  <a:cubicBezTo>
                    <a:pt x="16698" y="15317"/>
                    <a:pt x="17012" y="15275"/>
                    <a:pt x="17347" y="15233"/>
                  </a:cubicBezTo>
                  <a:cubicBezTo>
                    <a:pt x="17786" y="15191"/>
                    <a:pt x="18225" y="15212"/>
                    <a:pt x="18644" y="15024"/>
                  </a:cubicBezTo>
                  <a:cubicBezTo>
                    <a:pt x="18790" y="14982"/>
                    <a:pt x="18937" y="14982"/>
                    <a:pt x="19104" y="14982"/>
                  </a:cubicBezTo>
                  <a:cubicBezTo>
                    <a:pt x="20234" y="14961"/>
                    <a:pt x="21364" y="14773"/>
                    <a:pt x="22473" y="14396"/>
                  </a:cubicBezTo>
                  <a:cubicBezTo>
                    <a:pt x="22787" y="14292"/>
                    <a:pt x="23101" y="14187"/>
                    <a:pt x="23414" y="14187"/>
                  </a:cubicBezTo>
                  <a:cubicBezTo>
                    <a:pt x="24042" y="14187"/>
                    <a:pt x="24628" y="14020"/>
                    <a:pt x="25214" y="13831"/>
                  </a:cubicBezTo>
                  <a:cubicBezTo>
                    <a:pt x="25611" y="13706"/>
                    <a:pt x="25988" y="13622"/>
                    <a:pt x="26427" y="13518"/>
                  </a:cubicBezTo>
                  <a:cubicBezTo>
                    <a:pt x="26888" y="13392"/>
                    <a:pt x="27390" y="13287"/>
                    <a:pt x="27850" y="13120"/>
                  </a:cubicBezTo>
                  <a:cubicBezTo>
                    <a:pt x="28290" y="12994"/>
                    <a:pt x="28750" y="12806"/>
                    <a:pt x="29210" y="12827"/>
                  </a:cubicBezTo>
                  <a:cubicBezTo>
                    <a:pt x="29273" y="12827"/>
                    <a:pt x="29336" y="12827"/>
                    <a:pt x="29399" y="12806"/>
                  </a:cubicBezTo>
                  <a:cubicBezTo>
                    <a:pt x="30152" y="12555"/>
                    <a:pt x="30947" y="12367"/>
                    <a:pt x="31617" y="11990"/>
                  </a:cubicBezTo>
                  <a:cubicBezTo>
                    <a:pt x="32370" y="11614"/>
                    <a:pt x="33165" y="11300"/>
                    <a:pt x="33918" y="10881"/>
                  </a:cubicBezTo>
                  <a:cubicBezTo>
                    <a:pt x="34086" y="10797"/>
                    <a:pt x="34274" y="10735"/>
                    <a:pt x="34399" y="10609"/>
                  </a:cubicBezTo>
                  <a:cubicBezTo>
                    <a:pt x="34839" y="10212"/>
                    <a:pt x="35362" y="9961"/>
                    <a:pt x="35906" y="9751"/>
                  </a:cubicBezTo>
                  <a:lnTo>
                    <a:pt x="36073" y="9668"/>
                  </a:lnTo>
                  <a:cubicBezTo>
                    <a:pt x="36596" y="9228"/>
                    <a:pt x="37161" y="8893"/>
                    <a:pt x="37831" y="8705"/>
                  </a:cubicBezTo>
                  <a:cubicBezTo>
                    <a:pt x="38919" y="7952"/>
                    <a:pt x="39944" y="7136"/>
                    <a:pt x="40781" y="6090"/>
                  </a:cubicBezTo>
                  <a:cubicBezTo>
                    <a:pt x="40865" y="6006"/>
                    <a:pt x="40928" y="5880"/>
                    <a:pt x="40969" y="5776"/>
                  </a:cubicBezTo>
                  <a:cubicBezTo>
                    <a:pt x="41011" y="5023"/>
                    <a:pt x="41346" y="4311"/>
                    <a:pt x="41241" y="3516"/>
                  </a:cubicBezTo>
                  <a:cubicBezTo>
                    <a:pt x="41220" y="3265"/>
                    <a:pt x="41137" y="3077"/>
                    <a:pt x="40907" y="2951"/>
                  </a:cubicBezTo>
                  <a:cubicBezTo>
                    <a:pt x="40823" y="2888"/>
                    <a:pt x="40718" y="2888"/>
                    <a:pt x="40676" y="2826"/>
                  </a:cubicBezTo>
                  <a:cubicBezTo>
                    <a:pt x="40091" y="2135"/>
                    <a:pt x="39295" y="1842"/>
                    <a:pt x="38500" y="1528"/>
                  </a:cubicBezTo>
                  <a:cubicBezTo>
                    <a:pt x="37831" y="1277"/>
                    <a:pt x="37161" y="1068"/>
                    <a:pt x="36471" y="1068"/>
                  </a:cubicBezTo>
                  <a:cubicBezTo>
                    <a:pt x="34922" y="1068"/>
                    <a:pt x="33395" y="1110"/>
                    <a:pt x="31868" y="1152"/>
                  </a:cubicBezTo>
                  <a:cubicBezTo>
                    <a:pt x="31617" y="1152"/>
                    <a:pt x="31449" y="1194"/>
                    <a:pt x="31156" y="12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74"/>
            <p:cNvSpPr/>
            <p:nvPr/>
          </p:nvSpPr>
          <p:spPr>
            <a:xfrm rot="631759">
              <a:off x="6928252" y="4174840"/>
              <a:ext cx="159225" cy="84823"/>
            </a:xfrm>
            <a:custGeom>
              <a:avLst/>
              <a:gdLst/>
              <a:ahLst/>
              <a:cxnLst/>
              <a:rect l="l" t="t" r="r" b="b"/>
              <a:pathLst>
                <a:path w="5776" h="3077" extrusionOk="0">
                  <a:moveTo>
                    <a:pt x="398" y="1"/>
                  </a:moveTo>
                  <a:lnTo>
                    <a:pt x="3181" y="1"/>
                  </a:lnTo>
                  <a:cubicBezTo>
                    <a:pt x="3432" y="1"/>
                    <a:pt x="3641" y="106"/>
                    <a:pt x="3871" y="168"/>
                  </a:cubicBezTo>
                  <a:cubicBezTo>
                    <a:pt x="4269" y="315"/>
                    <a:pt x="4645" y="461"/>
                    <a:pt x="5043" y="566"/>
                  </a:cubicBezTo>
                  <a:cubicBezTo>
                    <a:pt x="5273" y="650"/>
                    <a:pt x="5461" y="775"/>
                    <a:pt x="5587" y="963"/>
                  </a:cubicBezTo>
                  <a:cubicBezTo>
                    <a:pt x="5775" y="1215"/>
                    <a:pt x="5775" y="1675"/>
                    <a:pt x="5524" y="1842"/>
                  </a:cubicBezTo>
                  <a:cubicBezTo>
                    <a:pt x="5001" y="2219"/>
                    <a:pt x="4520" y="2658"/>
                    <a:pt x="3871" y="2847"/>
                  </a:cubicBezTo>
                  <a:cubicBezTo>
                    <a:pt x="3076" y="3077"/>
                    <a:pt x="2302" y="3035"/>
                    <a:pt x="1507" y="2972"/>
                  </a:cubicBezTo>
                  <a:cubicBezTo>
                    <a:pt x="963" y="2909"/>
                    <a:pt x="607" y="2470"/>
                    <a:pt x="230" y="2093"/>
                  </a:cubicBezTo>
                  <a:cubicBezTo>
                    <a:pt x="210" y="2031"/>
                    <a:pt x="189" y="1989"/>
                    <a:pt x="189" y="1926"/>
                  </a:cubicBezTo>
                  <a:cubicBezTo>
                    <a:pt x="147" y="1298"/>
                    <a:pt x="0" y="629"/>
                    <a:pt x="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74"/>
            <p:cNvSpPr/>
            <p:nvPr/>
          </p:nvSpPr>
          <p:spPr>
            <a:xfrm rot="631759">
              <a:off x="6491293" y="4172251"/>
              <a:ext cx="114815" cy="84795"/>
            </a:xfrm>
            <a:custGeom>
              <a:avLst/>
              <a:gdLst/>
              <a:ahLst/>
              <a:cxnLst/>
              <a:rect l="l" t="t" r="r" b="b"/>
              <a:pathLst>
                <a:path w="4165" h="3076" extrusionOk="0">
                  <a:moveTo>
                    <a:pt x="3997" y="42"/>
                  </a:moveTo>
                  <a:cubicBezTo>
                    <a:pt x="4164" y="356"/>
                    <a:pt x="4101" y="733"/>
                    <a:pt x="4059" y="1067"/>
                  </a:cubicBezTo>
                  <a:cubicBezTo>
                    <a:pt x="3976" y="1402"/>
                    <a:pt x="3704" y="1590"/>
                    <a:pt x="3432" y="1779"/>
                  </a:cubicBezTo>
                  <a:cubicBezTo>
                    <a:pt x="3076" y="2009"/>
                    <a:pt x="2762" y="2281"/>
                    <a:pt x="2448" y="2511"/>
                  </a:cubicBezTo>
                  <a:cubicBezTo>
                    <a:pt x="1862" y="2950"/>
                    <a:pt x="1193" y="3076"/>
                    <a:pt x="461" y="3055"/>
                  </a:cubicBezTo>
                  <a:cubicBezTo>
                    <a:pt x="126" y="3034"/>
                    <a:pt x="21" y="2909"/>
                    <a:pt x="0" y="2553"/>
                  </a:cubicBezTo>
                  <a:cubicBezTo>
                    <a:pt x="0" y="2281"/>
                    <a:pt x="21" y="2030"/>
                    <a:pt x="251" y="1862"/>
                  </a:cubicBezTo>
                  <a:cubicBezTo>
                    <a:pt x="440" y="1695"/>
                    <a:pt x="607" y="1528"/>
                    <a:pt x="753" y="1360"/>
                  </a:cubicBezTo>
                  <a:cubicBezTo>
                    <a:pt x="1088" y="942"/>
                    <a:pt x="1570" y="733"/>
                    <a:pt x="2072" y="544"/>
                  </a:cubicBezTo>
                  <a:cubicBezTo>
                    <a:pt x="2637" y="314"/>
                    <a:pt x="3264" y="293"/>
                    <a:pt x="3808" y="42"/>
                  </a:cubicBezTo>
                  <a:cubicBezTo>
                    <a:pt x="3850" y="0"/>
                    <a:pt x="3913" y="21"/>
                    <a:pt x="399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74"/>
            <p:cNvSpPr/>
            <p:nvPr/>
          </p:nvSpPr>
          <p:spPr>
            <a:xfrm rot="631759">
              <a:off x="6180350" y="3140802"/>
              <a:ext cx="77903" cy="98661"/>
            </a:xfrm>
            <a:custGeom>
              <a:avLst/>
              <a:gdLst/>
              <a:ahLst/>
              <a:cxnLst/>
              <a:rect l="l" t="t" r="r" b="b"/>
              <a:pathLst>
                <a:path w="2826" h="3579" extrusionOk="0">
                  <a:moveTo>
                    <a:pt x="1779" y="126"/>
                  </a:moveTo>
                  <a:cubicBezTo>
                    <a:pt x="2114" y="1235"/>
                    <a:pt x="2469" y="2323"/>
                    <a:pt x="2825" y="3453"/>
                  </a:cubicBezTo>
                  <a:cubicBezTo>
                    <a:pt x="2323" y="3558"/>
                    <a:pt x="1821" y="3578"/>
                    <a:pt x="1360" y="3474"/>
                  </a:cubicBezTo>
                  <a:cubicBezTo>
                    <a:pt x="733" y="3348"/>
                    <a:pt x="0" y="2930"/>
                    <a:pt x="84" y="2072"/>
                  </a:cubicBezTo>
                  <a:cubicBezTo>
                    <a:pt x="105" y="1674"/>
                    <a:pt x="105" y="1277"/>
                    <a:pt x="314" y="900"/>
                  </a:cubicBezTo>
                  <a:cubicBezTo>
                    <a:pt x="628" y="252"/>
                    <a:pt x="1047" y="1"/>
                    <a:pt x="177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74"/>
            <p:cNvSpPr/>
            <p:nvPr/>
          </p:nvSpPr>
          <p:spPr>
            <a:xfrm rot="631759">
              <a:off x="7183659" y="2956081"/>
              <a:ext cx="42701" cy="91163"/>
            </a:xfrm>
            <a:custGeom>
              <a:avLst/>
              <a:gdLst/>
              <a:ahLst/>
              <a:cxnLst/>
              <a:rect l="l" t="t" r="r" b="b"/>
              <a:pathLst>
                <a:path w="1549" h="3307" extrusionOk="0">
                  <a:moveTo>
                    <a:pt x="1088" y="3306"/>
                  </a:moveTo>
                  <a:cubicBezTo>
                    <a:pt x="1026" y="3202"/>
                    <a:pt x="984" y="3160"/>
                    <a:pt x="942" y="3076"/>
                  </a:cubicBezTo>
                  <a:lnTo>
                    <a:pt x="84" y="482"/>
                  </a:lnTo>
                  <a:cubicBezTo>
                    <a:pt x="0" y="231"/>
                    <a:pt x="147" y="42"/>
                    <a:pt x="419" y="21"/>
                  </a:cubicBezTo>
                  <a:cubicBezTo>
                    <a:pt x="712" y="0"/>
                    <a:pt x="921" y="42"/>
                    <a:pt x="1109" y="314"/>
                  </a:cubicBezTo>
                  <a:cubicBezTo>
                    <a:pt x="1402" y="691"/>
                    <a:pt x="1549" y="1088"/>
                    <a:pt x="1528" y="1591"/>
                  </a:cubicBezTo>
                  <a:cubicBezTo>
                    <a:pt x="1507" y="2156"/>
                    <a:pt x="1444" y="2721"/>
                    <a:pt x="1088" y="33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74"/>
            <p:cNvSpPr/>
            <p:nvPr/>
          </p:nvSpPr>
          <p:spPr>
            <a:xfrm rot="631759">
              <a:off x="6724266" y="3438347"/>
              <a:ext cx="43859" cy="49041"/>
            </a:xfrm>
            <a:custGeom>
              <a:avLst/>
              <a:gdLst/>
              <a:ahLst/>
              <a:cxnLst/>
              <a:rect l="l" t="t" r="r" b="b"/>
              <a:pathLst>
                <a:path w="1591" h="1779" extrusionOk="0">
                  <a:moveTo>
                    <a:pt x="1548" y="0"/>
                  </a:moveTo>
                  <a:cubicBezTo>
                    <a:pt x="1569" y="356"/>
                    <a:pt x="1590" y="586"/>
                    <a:pt x="1590" y="817"/>
                  </a:cubicBezTo>
                  <a:cubicBezTo>
                    <a:pt x="1548" y="1507"/>
                    <a:pt x="1067" y="1779"/>
                    <a:pt x="439" y="1549"/>
                  </a:cubicBezTo>
                  <a:cubicBezTo>
                    <a:pt x="335" y="1486"/>
                    <a:pt x="230" y="1465"/>
                    <a:pt x="84" y="1402"/>
                  </a:cubicBezTo>
                  <a:cubicBezTo>
                    <a:pt x="42" y="1193"/>
                    <a:pt x="21" y="942"/>
                    <a:pt x="0" y="691"/>
                  </a:cubicBezTo>
                  <a:cubicBezTo>
                    <a:pt x="418" y="314"/>
                    <a:pt x="921" y="210"/>
                    <a:pt x="1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74"/>
            <p:cNvSpPr/>
            <p:nvPr/>
          </p:nvSpPr>
          <p:spPr>
            <a:xfrm rot="631759">
              <a:off x="6976253" y="3005282"/>
              <a:ext cx="179404" cy="223263"/>
            </a:xfrm>
            <a:custGeom>
              <a:avLst/>
              <a:gdLst/>
              <a:ahLst/>
              <a:cxnLst/>
              <a:rect l="l" t="t" r="r" b="b"/>
              <a:pathLst>
                <a:path w="6508" h="8099" extrusionOk="0">
                  <a:moveTo>
                    <a:pt x="5901" y="2637"/>
                  </a:moveTo>
                  <a:cubicBezTo>
                    <a:pt x="5797" y="1842"/>
                    <a:pt x="5462" y="1089"/>
                    <a:pt x="4834" y="649"/>
                  </a:cubicBezTo>
                  <a:cubicBezTo>
                    <a:pt x="3851" y="1"/>
                    <a:pt x="2574" y="22"/>
                    <a:pt x="1696" y="838"/>
                  </a:cubicBezTo>
                  <a:cubicBezTo>
                    <a:pt x="1528" y="984"/>
                    <a:pt x="1382" y="1152"/>
                    <a:pt x="1235" y="1319"/>
                  </a:cubicBezTo>
                  <a:cubicBezTo>
                    <a:pt x="1172" y="1403"/>
                    <a:pt x="1089" y="1507"/>
                    <a:pt x="1026" y="1612"/>
                  </a:cubicBezTo>
                  <a:lnTo>
                    <a:pt x="963" y="1779"/>
                  </a:lnTo>
                  <a:cubicBezTo>
                    <a:pt x="147" y="3077"/>
                    <a:pt x="1" y="4750"/>
                    <a:pt x="859" y="6111"/>
                  </a:cubicBezTo>
                  <a:cubicBezTo>
                    <a:pt x="2114" y="8098"/>
                    <a:pt x="4771" y="7533"/>
                    <a:pt x="5922" y="5797"/>
                  </a:cubicBezTo>
                  <a:cubicBezTo>
                    <a:pt x="6508" y="4918"/>
                    <a:pt x="6403" y="3683"/>
                    <a:pt x="5901" y="26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74"/>
            <p:cNvSpPr/>
            <p:nvPr/>
          </p:nvSpPr>
          <p:spPr>
            <a:xfrm rot="631759">
              <a:off x="6288121" y="3122396"/>
              <a:ext cx="194400" cy="236495"/>
            </a:xfrm>
            <a:custGeom>
              <a:avLst/>
              <a:gdLst/>
              <a:ahLst/>
              <a:cxnLst/>
              <a:rect l="l" t="t" r="r" b="b"/>
              <a:pathLst>
                <a:path w="7052" h="8579" extrusionOk="0">
                  <a:moveTo>
                    <a:pt x="6821" y="3432"/>
                  </a:moveTo>
                  <a:cubicBezTo>
                    <a:pt x="6759" y="3097"/>
                    <a:pt x="6654" y="2762"/>
                    <a:pt x="6508" y="2490"/>
                  </a:cubicBezTo>
                  <a:cubicBezTo>
                    <a:pt x="5608" y="774"/>
                    <a:pt x="2846" y="0"/>
                    <a:pt x="1737" y="1674"/>
                  </a:cubicBezTo>
                  <a:cubicBezTo>
                    <a:pt x="1632" y="1695"/>
                    <a:pt x="1528" y="1716"/>
                    <a:pt x="1423" y="1779"/>
                  </a:cubicBezTo>
                  <a:cubicBezTo>
                    <a:pt x="63" y="2490"/>
                    <a:pt x="0" y="4582"/>
                    <a:pt x="837" y="5817"/>
                  </a:cubicBezTo>
                  <a:cubicBezTo>
                    <a:pt x="900" y="6507"/>
                    <a:pt x="1088" y="7198"/>
                    <a:pt x="1570" y="7679"/>
                  </a:cubicBezTo>
                  <a:cubicBezTo>
                    <a:pt x="2093" y="8265"/>
                    <a:pt x="2867" y="8307"/>
                    <a:pt x="3557" y="8077"/>
                  </a:cubicBezTo>
                  <a:cubicBezTo>
                    <a:pt x="5336" y="8579"/>
                    <a:pt x="7052" y="5984"/>
                    <a:pt x="7010" y="4310"/>
                  </a:cubicBezTo>
                  <a:cubicBezTo>
                    <a:pt x="7010" y="3997"/>
                    <a:pt x="6926" y="3683"/>
                    <a:pt x="6821" y="34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74"/>
            <p:cNvSpPr/>
            <p:nvPr/>
          </p:nvSpPr>
          <p:spPr>
            <a:xfrm rot="631759">
              <a:off x="5941863" y="3784744"/>
              <a:ext cx="129233" cy="239389"/>
            </a:xfrm>
            <a:custGeom>
              <a:avLst/>
              <a:gdLst/>
              <a:ahLst/>
              <a:cxnLst/>
              <a:rect l="l" t="t" r="r" b="b"/>
              <a:pathLst>
                <a:path w="4688" h="8684" extrusionOk="0">
                  <a:moveTo>
                    <a:pt x="0" y="4667"/>
                  </a:moveTo>
                  <a:cubicBezTo>
                    <a:pt x="84" y="4353"/>
                    <a:pt x="147" y="4039"/>
                    <a:pt x="251" y="3767"/>
                  </a:cubicBezTo>
                  <a:cubicBezTo>
                    <a:pt x="544" y="2846"/>
                    <a:pt x="1088" y="2093"/>
                    <a:pt x="1653" y="1298"/>
                  </a:cubicBezTo>
                  <a:cubicBezTo>
                    <a:pt x="2009" y="775"/>
                    <a:pt x="2448" y="377"/>
                    <a:pt x="3034" y="105"/>
                  </a:cubicBezTo>
                  <a:cubicBezTo>
                    <a:pt x="3139" y="43"/>
                    <a:pt x="3243" y="1"/>
                    <a:pt x="3369" y="1"/>
                  </a:cubicBezTo>
                  <a:cubicBezTo>
                    <a:pt x="3474" y="1"/>
                    <a:pt x="3599" y="43"/>
                    <a:pt x="3662" y="126"/>
                  </a:cubicBezTo>
                  <a:cubicBezTo>
                    <a:pt x="3704" y="210"/>
                    <a:pt x="3704" y="356"/>
                    <a:pt x="3683" y="440"/>
                  </a:cubicBezTo>
                  <a:cubicBezTo>
                    <a:pt x="3599" y="587"/>
                    <a:pt x="3453" y="691"/>
                    <a:pt x="3327" y="796"/>
                  </a:cubicBezTo>
                  <a:cubicBezTo>
                    <a:pt x="2134" y="1675"/>
                    <a:pt x="1507" y="2867"/>
                    <a:pt x="1067" y="4206"/>
                  </a:cubicBezTo>
                  <a:cubicBezTo>
                    <a:pt x="1026" y="4332"/>
                    <a:pt x="984" y="4499"/>
                    <a:pt x="1026" y="4646"/>
                  </a:cubicBezTo>
                  <a:cubicBezTo>
                    <a:pt x="1151" y="5797"/>
                    <a:pt x="1549" y="6822"/>
                    <a:pt x="2741" y="7282"/>
                  </a:cubicBezTo>
                  <a:lnTo>
                    <a:pt x="4394" y="7910"/>
                  </a:lnTo>
                  <a:cubicBezTo>
                    <a:pt x="4478" y="7952"/>
                    <a:pt x="4541" y="7994"/>
                    <a:pt x="4603" y="8056"/>
                  </a:cubicBezTo>
                  <a:cubicBezTo>
                    <a:pt x="4687" y="8098"/>
                    <a:pt x="4687" y="8307"/>
                    <a:pt x="4583" y="8370"/>
                  </a:cubicBezTo>
                  <a:cubicBezTo>
                    <a:pt x="4269" y="8538"/>
                    <a:pt x="3913" y="8684"/>
                    <a:pt x="3578" y="8579"/>
                  </a:cubicBezTo>
                  <a:cubicBezTo>
                    <a:pt x="2825" y="8328"/>
                    <a:pt x="2072" y="8098"/>
                    <a:pt x="1402" y="7596"/>
                  </a:cubicBezTo>
                  <a:cubicBezTo>
                    <a:pt x="942" y="7240"/>
                    <a:pt x="544" y="6822"/>
                    <a:pt x="398" y="6194"/>
                  </a:cubicBezTo>
                  <a:cubicBezTo>
                    <a:pt x="251" y="5713"/>
                    <a:pt x="0" y="5253"/>
                    <a:pt x="0" y="4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74"/>
            <p:cNvSpPr/>
            <p:nvPr/>
          </p:nvSpPr>
          <p:spPr>
            <a:xfrm rot="631759">
              <a:off x="6040177" y="3890014"/>
              <a:ext cx="55409" cy="100398"/>
            </a:xfrm>
            <a:custGeom>
              <a:avLst/>
              <a:gdLst/>
              <a:ahLst/>
              <a:cxnLst/>
              <a:rect l="l" t="t" r="r" b="b"/>
              <a:pathLst>
                <a:path w="2010" h="3642" extrusionOk="0">
                  <a:moveTo>
                    <a:pt x="1" y="1946"/>
                  </a:moveTo>
                  <a:cubicBezTo>
                    <a:pt x="1" y="1130"/>
                    <a:pt x="419" y="607"/>
                    <a:pt x="984" y="126"/>
                  </a:cubicBezTo>
                  <a:cubicBezTo>
                    <a:pt x="1130" y="21"/>
                    <a:pt x="1256" y="0"/>
                    <a:pt x="1381" y="105"/>
                  </a:cubicBezTo>
                  <a:cubicBezTo>
                    <a:pt x="1507" y="189"/>
                    <a:pt x="1570" y="440"/>
                    <a:pt x="1465" y="586"/>
                  </a:cubicBezTo>
                  <a:cubicBezTo>
                    <a:pt x="1235" y="837"/>
                    <a:pt x="1089" y="1172"/>
                    <a:pt x="963" y="1486"/>
                  </a:cubicBezTo>
                  <a:cubicBezTo>
                    <a:pt x="775" y="2051"/>
                    <a:pt x="879" y="2365"/>
                    <a:pt x="1381" y="2699"/>
                  </a:cubicBezTo>
                  <a:cubicBezTo>
                    <a:pt x="1549" y="2804"/>
                    <a:pt x="1695" y="2846"/>
                    <a:pt x="1821" y="2992"/>
                  </a:cubicBezTo>
                  <a:cubicBezTo>
                    <a:pt x="1905" y="3055"/>
                    <a:pt x="2009" y="3202"/>
                    <a:pt x="1988" y="3264"/>
                  </a:cubicBezTo>
                  <a:cubicBezTo>
                    <a:pt x="1967" y="3411"/>
                    <a:pt x="1821" y="3536"/>
                    <a:pt x="1716" y="3578"/>
                  </a:cubicBezTo>
                  <a:cubicBezTo>
                    <a:pt x="1612" y="3641"/>
                    <a:pt x="1444" y="3641"/>
                    <a:pt x="1298" y="3620"/>
                  </a:cubicBezTo>
                  <a:cubicBezTo>
                    <a:pt x="837" y="3474"/>
                    <a:pt x="440" y="3202"/>
                    <a:pt x="210" y="2804"/>
                  </a:cubicBezTo>
                  <a:cubicBezTo>
                    <a:pt x="84" y="2532"/>
                    <a:pt x="42" y="2218"/>
                    <a:pt x="1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74"/>
            <p:cNvSpPr/>
            <p:nvPr/>
          </p:nvSpPr>
          <p:spPr>
            <a:xfrm rot="631759">
              <a:off x="7484387" y="3631350"/>
              <a:ext cx="161513" cy="155752"/>
            </a:xfrm>
            <a:custGeom>
              <a:avLst/>
              <a:gdLst/>
              <a:ahLst/>
              <a:cxnLst/>
              <a:rect l="l" t="t" r="r" b="b"/>
              <a:pathLst>
                <a:path w="5859" h="5650" extrusionOk="0">
                  <a:moveTo>
                    <a:pt x="4875" y="5650"/>
                  </a:moveTo>
                  <a:cubicBezTo>
                    <a:pt x="4562" y="5273"/>
                    <a:pt x="5064" y="5043"/>
                    <a:pt x="4959" y="4708"/>
                  </a:cubicBezTo>
                  <a:cubicBezTo>
                    <a:pt x="4875" y="4436"/>
                    <a:pt x="4917" y="4122"/>
                    <a:pt x="4917" y="3871"/>
                  </a:cubicBezTo>
                  <a:cubicBezTo>
                    <a:pt x="4080" y="2867"/>
                    <a:pt x="3202" y="2009"/>
                    <a:pt x="2009" y="1486"/>
                  </a:cubicBezTo>
                  <a:cubicBezTo>
                    <a:pt x="1695" y="1318"/>
                    <a:pt x="1402" y="1151"/>
                    <a:pt x="1067" y="984"/>
                  </a:cubicBezTo>
                  <a:cubicBezTo>
                    <a:pt x="858" y="879"/>
                    <a:pt x="691" y="754"/>
                    <a:pt x="419" y="858"/>
                  </a:cubicBezTo>
                  <a:cubicBezTo>
                    <a:pt x="209" y="942"/>
                    <a:pt x="105" y="754"/>
                    <a:pt x="63" y="565"/>
                  </a:cubicBezTo>
                  <a:cubicBezTo>
                    <a:pt x="0" y="356"/>
                    <a:pt x="105" y="210"/>
                    <a:pt x="272" y="126"/>
                  </a:cubicBezTo>
                  <a:cubicBezTo>
                    <a:pt x="565" y="0"/>
                    <a:pt x="837" y="0"/>
                    <a:pt x="1130" y="105"/>
                  </a:cubicBezTo>
                  <a:cubicBezTo>
                    <a:pt x="2386" y="628"/>
                    <a:pt x="3641" y="1088"/>
                    <a:pt x="4603" y="2114"/>
                  </a:cubicBezTo>
                  <a:lnTo>
                    <a:pt x="5545" y="3055"/>
                  </a:lnTo>
                  <a:cubicBezTo>
                    <a:pt x="5754" y="3264"/>
                    <a:pt x="5838" y="3495"/>
                    <a:pt x="5838" y="3767"/>
                  </a:cubicBezTo>
                  <a:lnTo>
                    <a:pt x="5838" y="4541"/>
                  </a:lnTo>
                  <a:cubicBezTo>
                    <a:pt x="5859" y="5022"/>
                    <a:pt x="5650" y="5336"/>
                    <a:pt x="5210" y="5482"/>
                  </a:cubicBezTo>
                  <a:cubicBezTo>
                    <a:pt x="5126" y="5587"/>
                    <a:pt x="4980" y="5629"/>
                    <a:pt x="4875" y="5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74"/>
            <p:cNvSpPr/>
            <p:nvPr/>
          </p:nvSpPr>
          <p:spPr>
            <a:xfrm rot="631759">
              <a:off x="7539449" y="3544528"/>
              <a:ext cx="105580" cy="47304"/>
            </a:xfrm>
            <a:custGeom>
              <a:avLst/>
              <a:gdLst/>
              <a:ahLst/>
              <a:cxnLst/>
              <a:rect l="l" t="t" r="r" b="b"/>
              <a:pathLst>
                <a:path w="3830" h="1716" extrusionOk="0">
                  <a:moveTo>
                    <a:pt x="3599" y="1716"/>
                  </a:moveTo>
                  <a:cubicBezTo>
                    <a:pt x="3495" y="1674"/>
                    <a:pt x="3327" y="1653"/>
                    <a:pt x="3223" y="1548"/>
                  </a:cubicBezTo>
                  <a:cubicBezTo>
                    <a:pt x="2720" y="1046"/>
                    <a:pt x="2156" y="879"/>
                    <a:pt x="1465" y="879"/>
                  </a:cubicBezTo>
                  <a:cubicBezTo>
                    <a:pt x="1130" y="879"/>
                    <a:pt x="775" y="879"/>
                    <a:pt x="419" y="837"/>
                  </a:cubicBezTo>
                  <a:cubicBezTo>
                    <a:pt x="293" y="795"/>
                    <a:pt x="147" y="732"/>
                    <a:pt x="63" y="649"/>
                  </a:cubicBezTo>
                  <a:cubicBezTo>
                    <a:pt x="0" y="586"/>
                    <a:pt x="0" y="419"/>
                    <a:pt x="63" y="356"/>
                  </a:cubicBezTo>
                  <a:cubicBezTo>
                    <a:pt x="105" y="272"/>
                    <a:pt x="251" y="168"/>
                    <a:pt x="356" y="168"/>
                  </a:cubicBezTo>
                  <a:cubicBezTo>
                    <a:pt x="1298" y="105"/>
                    <a:pt x="2197" y="0"/>
                    <a:pt x="3097" y="419"/>
                  </a:cubicBezTo>
                  <a:cubicBezTo>
                    <a:pt x="3348" y="523"/>
                    <a:pt x="3536" y="691"/>
                    <a:pt x="3641" y="963"/>
                  </a:cubicBezTo>
                  <a:cubicBezTo>
                    <a:pt x="3746" y="1172"/>
                    <a:pt x="3829" y="1444"/>
                    <a:pt x="3599" y="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74"/>
            <p:cNvSpPr/>
            <p:nvPr/>
          </p:nvSpPr>
          <p:spPr>
            <a:xfrm rot="631759">
              <a:off x="6053849" y="2552528"/>
              <a:ext cx="1454694" cy="1759250"/>
            </a:xfrm>
            <a:custGeom>
              <a:avLst/>
              <a:gdLst/>
              <a:ahLst/>
              <a:cxnLst/>
              <a:rect l="l" t="t" r="r" b="b"/>
              <a:pathLst>
                <a:path w="52770" h="63818" extrusionOk="0">
                  <a:moveTo>
                    <a:pt x="19460" y="34504"/>
                  </a:moveTo>
                  <a:cubicBezTo>
                    <a:pt x="19104" y="34441"/>
                    <a:pt x="18832" y="34566"/>
                    <a:pt x="18560" y="34608"/>
                  </a:cubicBezTo>
                  <a:cubicBezTo>
                    <a:pt x="18288" y="34650"/>
                    <a:pt x="18037" y="34734"/>
                    <a:pt x="17765" y="34734"/>
                  </a:cubicBezTo>
                  <a:cubicBezTo>
                    <a:pt x="16154" y="34797"/>
                    <a:pt x="14522" y="34797"/>
                    <a:pt x="12931" y="34504"/>
                  </a:cubicBezTo>
                  <a:cubicBezTo>
                    <a:pt x="12638" y="34441"/>
                    <a:pt x="12387" y="34315"/>
                    <a:pt x="12115" y="34190"/>
                  </a:cubicBezTo>
                  <a:cubicBezTo>
                    <a:pt x="11488" y="33876"/>
                    <a:pt x="10860" y="33520"/>
                    <a:pt x="10211" y="33185"/>
                  </a:cubicBezTo>
                  <a:cubicBezTo>
                    <a:pt x="9709" y="33688"/>
                    <a:pt x="9186" y="33709"/>
                    <a:pt x="8579" y="33457"/>
                  </a:cubicBezTo>
                  <a:cubicBezTo>
                    <a:pt x="8349" y="33353"/>
                    <a:pt x="8056" y="33374"/>
                    <a:pt x="7805" y="33353"/>
                  </a:cubicBezTo>
                  <a:cubicBezTo>
                    <a:pt x="7010" y="33311"/>
                    <a:pt x="6194" y="33416"/>
                    <a:pt x="5441" y="33123"/>
                  </a:cubicBezTo>
                  <a:cubicBezTo>
                    <a:pt x="5148" y="33018"/>
                    <a:pt x="4792" y="33060"/>
                    <a:pt x="4478" y="33081"/>
                  </a:cubicBezTo>
                  <a:cubicBezTo>
                    <a:pt x="4039" y="33123"/>
                    <a:pt x="3599" y="33018"/>
                    <a:pt x="3202" y="32830"/>
                  </a:cubicBezTo>
                  <a:cubicBezTo>
                    <a:pt x="2721" y="32620"/>
                    <a:pt x="2260" y="32348"/>
                    <a:pt x="1737" y="32202"/>
                  </a:cubicBezTo>
                  <a:cubicBezTo>
                    <a:pt x="1528" y="32139"/>
                    <a:pt x="1340" y="31930"/>
                    <a:pt x="1235" y="31721"/>
                  </a:cubicBezTo>
                  <a:cubicBezTo>
                    <a:pt x="1089" y="31449"/>
                    <a:pt x="900" y="31198"/>
                    <a:pt x="607" y="31030"/>
                  </a:cubicBezTo>
                  <a:cubicBezTo>
                    <a:pt x="189" y="30737"/>
                    <a:pt x="1" y="30298"/>
                    <a:pt x="1" y="29712"/>
                  </a:cubicBezTo>
                  <a:cubicBezTo>
                    <a:pt x="42" y="28059"/>
                    <a:pt x="1" y="26427"/>
                    <a:pt x="1" y="24774"/>
                  </a:cubicBezTo>
                  <a:lnTo>
                    <a:pt x="1" y="18685"/>
                  </a:lnTo>
                  <a:cubicBezTo>
                    <a:pt x="1" y="18225"/>
                    <a:pt x="84" y="17807"/>
                    <a:pt x="147" y="17367"/>
                  </a:cubicBezTo>
                  <a:lnTo>
                    <a:pt x="294" y="15882"/>
                  </a:lnTo>
                  <a:cubicBezTo>
                    <a:pt x="377" y="14835"/>
                    <a:pt x="586" y="13810"/>
                    <a:pt x="942" y="12869"/>
                  </a:cubicBezTo>
                  <a:cubicBezTo>
                    <a:pt x="1528" y="11425"/>
                    <a:pt x="2156" y="10002"/>
                    <a:pt x="3014" y="8684"/>
                  </a:cubicBezTo>
                  <a:cubicBezTo>
                    <a:pt x="3244" y="8349"/>
                    <a:pt x="3495" y="8014"/>
                    <a:pt x="3767" y="7721"/>
                  </a:cubicBezTo>
                  <a:lnTo>
                    <a:pt x="6194" y="5294"/>
                  </a:lnTo>
                  <a:cubicBezTo>
                    <a:pt x="6445" y="5043"/>
                    <a:pt x="6696" y="4855"/>
                    <a:pt x="6968" y="4687"/>
                  </a:cubicBezTo>
                  <a:cubicBezTo>
                    <a:pt x="7931" y="4018"/>
                    <a:pt x="8956" y="3432"/>
                    <a:pt x="9897" y="2721"/>
                  </a:cubicBezTo>
                  <a:cubicBezTo>
                    <a:pt x="11299" y="1674"/>
                    <a:pt x="12890" y="963"/>
                    <a:pt x="14543" y="419"/>
                  </a:cubicBezTo>
                  <a:cubicBezTo>
                    <a:pt x="15254" y="189"/>
                    <a:pt x="16028" y="105"/>
                    <a:pt x="16802" y="63"/>
                  </a:cubicBezTo>
                  <a:cubicBezTo>
                    <a:pt x="17848" y="1"/>
                    <a:pt x="18916" y="22"/>
                    <a:pt x="19983" y="63"/>
                  </a:cubicBezTo>
                  <a:cubicBezTo>
                    <a:pt x="20297" y="63"/>
                    <a:pt x="20652" y="105"/>
                    <a:pt x="20945" y="189"/>
                  </a:cubicBezTo>
                  <a:cubicBezTo>
                    <a:pt x="21929" y="440"/>
                    <a:pt x="22891" y="733"/>
                    <a:pt x="23833" y="1005"/>
                  </a:cubicBezTo>
                  <a:cubicBezTo>
                    <a:pt x="24481" y="1172"/>
                    <a:pt x="25067" y="1528"/>
                    <a:pt x="25527" y="2072"/>
                  </a:cubicBezTo>
                  <a:cubicBezTo>
                    <a:pt x="25716" y="2281"/>
                    <a:pt x="25946" y="2490"/>
                    <a:pt x="26113" y="2637"/>
                  </a:cubicBezTo>
                  <a:cubicBezTo>
                    <a:pt x="26846" y="2428"/>
                    <a:pt x="27515" y="2260"/>
                    <a:pt x="28206" y="2093"/>
                  </a:cubicBezTo>
                  <a:cubicBezTo>
                    <a:pt x="28833" y="1926"/>
                    <a:pt x="29482" y="1926"/>
                    <a:pt x="30110" y="2156"/>
                  </a:cubicBezTo>
                  <a:cubicBezTo>
                    <a:pt x="30633" y="2302"/>
                    <a:pt x="31177" y="2428"/>
                    <a:pt x="31721" y="2574"/>
                  </a:cubicBezTo>
                  <a:cubicBezTo>
                    <a:pt x="32307" y="2700"/>
                    <a:pt x="32851" y="2930"/>
                    <a:pt x="33332" y="3265"/>
                  </a:cubicBezTo>
                  <a:cubicBezTo>
                    <a:pt x="33960" y="3746"/>
                    <a:pt x="34608" y="4248"/>
                    <a:pt x="35341" y="4541"/>
                  </a:cubicBezTo>
                  <a:cubicBezTo>
                    <a:pt x="35550" y="4625"/>
                    <a:pt x="35738" y="4813"/>
                    <a:pt x="35885" y="4980"/>
                  </a:cubicBezTo>
                  <a:lnTo>
                    <a:pt x="38647" y="7721"/>
                  </a:lnTo>
                  <a:cubicBezTo>
                    <a:pt x="38814" y="7910"/>
                    <a:pt x="38981" y="8119"/>
                    <a:pt x="39128" y="8307"/>
                  </a:cubicBezTo>
                  <a:cubicBezTo>
                    <a:pt x="39525" y="8830"/>
                    <a:pt x="39881" y="9353"/>
                    <a:pt x="40299" y="9856"/>
                  </a:cubicBezTo>
                  <a:cubicBezTo>
                    <a:pt x="41492" y="11216"/>
                    <a:pt x="42015" y="12869"/>
                    <a:pt x="42538" y="14542"/>
                  </a:cubicBezTo>
                  <a:cubicBezTo>
                    <a:pt x="42852" y="15568"/>
                    <a:pt x="42978" y="16614"/>
                    <a:pt x="42957" y="17681"/>
                  </a:cubicBezTo>
                  <a:cubicBezTo>
                    <a:pt x="42915" y="18539"/>
                    <a:pt x="42915" y="19376"/>
                    <a:pt x="42957" y="20234"/>
                  </a:cubicBezTo>
                  <a:cubicBezTo>
                    <a:pt x="42978" y="21259"/>
                    <a:pt x="42664" y="22201"/>
                    <a:pt x="42308" y="23142"/>
                  </a:cubicBezTo>
                  <a:cubicBezTo>
                    <a:pt x="42120" y="23644"/>
                    <a:pt x="41743" y="23958"/>
                    <a:pt x="41325" y="24272"/>
                  </a:cubicBezTo>
                  <a:cubicBezTo>
                    <a:pt x="41053" y="24481"/>
                    <a:pt x="40760" y="24502"/>
                    <a:pt x="40425" y="24314"/>
                  </a:cubicBezTo>
                  <a:cubicBezTo>
                    <a:pt x="39735" y="23958"/>
                    <a:pt x="39023" y="23728"/>
                    <a:pt x="38249" y="23770"/>
                  </a:cubicBezTo>
                  <a:cubicBezTo>
                    <a:pt x="37810" y="23791"/>
                    <a:pt x="37349" y="23770"/>
                    <a:pt x="36826" y="23770"/>
                  </a:cubicBezTo>
                  <a:cubicBezTo>
                    <a:pt x="36073" y="24628"/>
                    <a:pt x="35320" y="25632"/>
                    <a:pt x="34462" y="26490"/>
                  </a:cubicBezTo>
                  <a:cubicBezTo>
                    <a:pt x="33625" y="27348"/>
                    <a:pt x="32641" y="28080"/>
                    <a:pt x="31679" y="28896"/>
                  </a:cubicBezTo>
                  <a:cubicBezTo>
                    <a:pt x="32097" y="29168"/>
                    <a:pt x="32537" y="29210"/>
                    <a:pt x="32934" y="29335"/>
                  </a:cubicBezTo>
                  <a:cubicBezTo>
                    <a:pt x="33625" y="29545"/>
                    <a:pt x="34294" y="29733"/>
                    <a:pt x="34985" y="29921"/>
                  </a:cubicBezTo>
                  <a:cubicBezTo>
                    <a:pt x="35654" y="30110"/>
                    <a:pt x="36345" y="30277"/>
                    <a:pt x="37014" y="30507"/>
                  </a:cubicBezTo>
                  <a:cubicBezTo>
                    <a:pt x="37349" y="30612"/>
                    <a:pt x="37663" y="30737"/>
                    <a:pt x="38019" y="30863"/>
                  </a:cubicBezTo>
                  <a:cubicBezTo>
                    <a:pt x="38333" y="30968"/>
                    <a:pt x="38605" y="31093"/>
                    <a:pt x="38919" y="31177"/>
                  </a:cubicBezTo>
                  <a:cubicBezTo>
                    <a:pt x="39735" y="31365"/>
                    <a:pt x="40467" y="31721"/>
                    <a:pt x="41178" y="32181"/>
                  </a:cubicBezTo>
                  <a:cubicBezTo>
                    <a:pt x="41408" y="32328"/>
                    <a:pt x="41680" y="32495"/>
                    <a:pt x="41952" y="32558"/>
                  </a:cubicBezTo>
                  <a:cubicBezTo>
                    <a:pt x="42538" y="32746"/>
                    <a:pt x="42999" y="33081"/>
                    <a:pt x="43459" y="33478"/>
                  </a:cubicBezTo>
                  <a:cubicBezTo>
                    <a:pt x="43919" y="33918"/>
                    <a:pt x="44359" y="34399"/>
                    <a:pt x="44924" y="34755"/>
                  </a:cubicBezTo>
                  <a:cubicBezTo>
                    <a:pt x="45133" y="34880"/>
                    <a:pt x="45279" y="35152"/>
                    <a:pt x="45468" y="35341"/>
                  </a:cubicBezTo>
                  <a:lnTo>
                    <a:pt x="47121" y="35341"/>
                  </a:lnTo>
                  <a:cubicBezTo>
                    <a:pt x="47351" y="35341"/>
                    <a:pt x="47581" y="35341"/>
                    <a:pt x="47811" y="35403"/>
                  </a:cubicBezTo>
                  <a:cubicBezTo>
                    <a:pt x="47916" y="35445"/>
                    <a:pt x="48020" y="35592"/>
                    <a:pt x="48083" y="35738"/>
                  </a:cubicBezTo>
                  <a:cubicBezTo>
                    <a:pt x="48125" y="35906"/>
                    <a:pt x="48020" y="36094"/>
                    <a:pt x="47853" y="36157"/>
                  </a:cubicBezTo>
                  <a:cubicBezTo>
                    <a:pt x="47665" y="36198"/>
                    <a:pt x="47455" y="36198"/>
                    <a:pt x="47246" y="36219"/>
                  </a:cubicBezTo>
                  <a:cubicBezTo>
                    <a:pt x="46974" y="36261"/>
                    <a:pt x="46723" y="36157"/>
                    <a:pt x="46493" y="36324"/>
                  </a:cubicBezTo>
                  <a:cubicBezTo>
                    <a:pt x="46493" y="36554"/>
                    <a:pt x="46639" y="36638"/>
                    <a:pt x="46765" y="36742"/>
                  </a:cubicBezTo>
                  <a:cubicBezTo>
                    <a:pt x="46911" y="36847"/>
                    <a:pt x="47079" y="36931"/>
                    <a:pt x="47183" y="37056"/>
                  </a:cubicBezTo>
                  <a:cubicBezTo>
                    <a:pt x="47330" y="37203"/>
                    <a:pt x="47372" y="37370"/>
                    <a:pt x="47246" y="37538"/>
                  </a:cubicBezTo>
                  <a:cubicBezTo>
                    <a:pt x="47162" y="37642"/>
                    <a:pt x="47016" y="37726"/>
                    <a:pt x="46870" y="37726"/>
                  </a:cubicBezTo>
                  <a:cubicBezTo>
                    <a:pt x="46660" y="37726"/>
                    <a:pt x="46430" y="37642"/>
                    <a:pt x="46137" y="37579"/>
                  </a:cubicBezTo>
                  <a:cubicBezTo>
                    <a:pt x="46242" y="37872"/>
                    <a:pt x="46325" y="38082"/>
                    <a:pt x="46409" y="38270"/>
                  </a:cubicBezTo>
                  <a:cubicBezTo>
                    <a:pt x="46493" y="38312"/>
                    <a:pt x="46514" y="38354"/>
                    <a:pt x="46556" y="38374"/>
                  </a:cubicBezTo>
                  <a:cubicBezTo>
                    <a:pt x="47037" y="38521"/>
                    <a:pt x="47497" y="38667"/>
                    <a:pt x="47999" y="38814"/>
                  </a:cubicBezTo>
                  <a:cubicBezTo>
                    <a:pt x="48648" y="39023"/>
                    <a:pt x="49276" y="39232"/>
                    <a:pt x="49945" y="39442"/>
                  </a:cubicBezTo>
                  <a:cubicBezTo>
                    <a:pt x="49966" y="39442"/>
                    <a:pt x="49987" y="39442"/>
                    <a:pt x="50008" y="39463"/>
                  </a:cubicBezTo>
                  <a:cubicBezTo>
                    <a:pt x="50636" y="39776"/>
                    <a:pt x="52205" y="40823"/>
                    <a:pt x="52289" y="41764"/>
                  </a:cubicBezTo>
                  <a:cubicBezTo>
                    <a:pt x="52770" y="42894"/>
                    <a:pt x="52310" y="43919"/>
                    <a:pt x="51933" y="44945"/>
                  </a:cubicBezTo>
                  <a:cubicBezTo>
                    <a:pt x="51870" y="45091"/>
                    <a:pt x="51724" y="45217"/>
                    <a:pt x="51577" y="45321"/>
                  </a:cubicBezTo>
                  <a:lnTo>
                    <a:pt x="47895" y="48627"/>
                  </a:lnTo>
                  <a:cubicBezTo>
                    <a:pt x="47706" y="48774"/>
                    <a:pt x="47539" y="48941"/>
                    <a:pt x="47330" y="49046"/>
                  </a:cubicBezTo>
                  <a:cubicBezTo>
                    <a:pt x="45970" y="49820"/>
                    <a:pt x="44610" y="50594"/>
                    <a:pt x="43250" y="51347"/>
                  </a:cubicBezTo>
                  <a:cubicBezTo>
                    <a:pt x="41806" y="52163"/>
                    <a:pt x="40237" y="52686"/>
                    <a:pt x="38688" y="53272"/>
                  </a:cubicBezTo>
                  <a:cubicBezTo>
                    <a:pt x="38333" y="53419"/>
                    <a:pt x="37977" y="53565"/>
                    <a:pt x="37642" y="53691"/>
                  </a:cubicBezTo>
                  <a:lnTo>
                    <a:pt x="37642" y="54841"/>
                  </a:lnTo>
                  <a:cubicBezTo>
                    <a:pt x="37642" y="55218"/>
                    <a:pt x="37600" y="55616"/>
                    <a:pt x="37726" y="56034"/>
                  </a:cubicBezTo>
                  <a:cubicBezTo>
                    <a:pt x="38019" y="56034"/>
                    <a:pt x="38270" y="56055"/>
                    <a:pt x="38542" y="56055"/>
                  </a:cubicBezTo>
                  <a:cubicBezTo>
                    <a:pt x="39002" y="56055"/>
                    <a:pt x="39483" y="56034"/>
                    <a:pt x="39944" y="56034"/>
                  </a:cubicBezTo>
                  <a:cubicBezTo>
                    <a:pt x="40216" y="56034"/>
                    <a:pt x="40467" y="56055"/>
                    <a:pt x="40739" y="56139"/>
                  </a:cubicBezTo>
                  <a:cubicBezTo>
                    <a:pt x="41199" y="56285"/>
                    <a:pt x="41680" y="56473"/>
                    <a:pt x="42162" y="56515"/>
                  </a:cubicBezTo>
                  <a:cubicBezTo>
                    <a:pt x="42664" y="56599"/>
                    <a:pt x="43417" y="57394"/>
                    <a:pt x="43459" y="57854"/>
                  </a:cubicBezTo>
                  <a:cubicBezTo>
                    <a:pt x="43522" y="58566"/>
                    <a:pt x="43417" y="59214"/>
                    <a:pt x="42748" y="59612"/>
                  </a:cubicBezTo>
                  <a:cubicBezTo>
                    <a:pt x="42643" y="59654"/>
                    <a:pt x="42538" y="59717"/>
                    <a:pt x="42455" y="59800"/>
                  </a:cubicBezTo>
                  <a:cubicBezTo>
                    <a:pt x="42036" y="60261"/>
                    <a:pt x="41492" y="60428"/>
                    <a:pt x="40948" y="60637"/>
                  </a:cubicBezTo>
                  <a:cubicBezTo>
                    <a:pt x="40320" y="60867"/>
                    <a:pt x="39693" y="60888"/>
                    <a:pt x="39023" y="60888"/>
                  </a:cubicBezTo>
                  <a:cubicBezTo>
                    <a:pt x="37558" y="60888"/>
                    <a:pt x="37914" y="60993"/>
                    <a:pt x="36659" y="60030"/>
                  </a:cubicBezTo>
                  <a:cubicBezTo>
                    <a:pt x="36470" y="59905"/>
                    <a:pt x="36303" y="59717"/>
                    <a:pt x="36136" y="59549"/>
                  </a:cubicBezTo>
                  <a:cubicBezTo>
                    <a:pt x="35947" y="59382"/>
                    <a:pt x="35864" y="59173"/>
                    <a:pt x="35864" y="58921"/>
                  </a:cubicBezTo>
                  <a:lnTo>
                    <a:pt x="35864" y="57331"/>
                  </a:lnTo>
                  <a:cubicBezTo>
                    <a:pt x="35864" y="57143"/>
                    <a:pt x="35926" y="56997"/>
                    <a:pt x="35968" y="56808"/>
                  </a:cubicBezTo>
                  <a:cubicBezTo>
                    <a:pt x="36052" y="56557"/>
                    <a:pt x="36198" y="56306"/>
                    <a:pt x="36240" y="56076"/>
                  </a:cubicBezTo>
                  <a:cubicBezTo>
                    <a:pt x="36261" y="55469"/>
                    <a:pt x="36303" y="54841"/>
                    <a:pt x="36198" y="54193"/>
                  </a:cubicBezTo>
                  <a:cubicBezTo>
                    <a:pt x="34420" y="54569"/>
                    <a:pt x="32788" y="55155"/>
                    <a:pt x="31072" y="55616"/>
                  </a:cubicBezTo>
                  <a:cubicBezTo>
                    <a:pt x="29398" y="56055"/>
                    <a:pt x="27703" y="56411"/>
                    <a:pt x="26009" y="56829"/>
                  </a:cubicBezTo>
                  <a:cubicBezTo>
                    <a:pt x="25841" y="57457"/>
                    <a:pt x="25883" y="58482"/>
                    <a:pt x="26092" y="59068"/>
                  </a:cubicBezTo>
                  <a:cubicBezTo>
                    <a:pt x="26343" y="59717"/>
                    <a:pt x="26302" y="60386"/>
                    <a:pt x="26197" y="61077"/>
                  </a:cubicBezTo>
                  <a:cubicBezTo>
                    <a:pt x="26113" y="61537"/>
                    <a:pt x="25799" y="61914"/>
                    <a:pt x="25402" y="62206"/>
                  </a:cubicBezTo>
                  <a:cubicBezTo>
                    <a:pt x="25046" y="62458"/>
                    <a:pt x="24690" y="62730"/>
                    <a:pt x="24335" y="62981"/>
                  </a:cubicBezTo>
                  <a:cubicBezTo>
                    <a:pt x="23477" y="63671"/>
                    <a:pt x="22473" y="63818"/>
                    <a:pt x="21405" y="63713"/>
                  </a:cubicBezTo>
                  <a:cubicBezTo>
                    <a:pt x="21008" y="63692"/>
                    <a:pt x="20694" y="63462"/>
                    <a:pt x="20380" y="63253"/>
                  </a:cubicBezTo>
                  <a:cubicBezTo>
                    <a:pt x="20255" y="62771"/>
                    <a:pt x="20276" y="62269"/>
                    <a:pt x="20338" y="61830"/>
                  </a:cubicBezTo>
                  <a:cubicBezTo>
                    <a:pt x="20359" y="61642"/>
                    <a:pt x="20443" y="61432"/>
                    <a:pt x="20569" y="61286"/>
                  </a:cubicBezTo>
                  <a:cubicBezTo>
                    <a:pt x="20987" y="60846"/>
                    <a:pt x="21426" y="60386"/>
                    <a:pt x="21866" y="59968"/>
                  </a:cubicBezTo>
                  <a:cubicBezTo>
                    <a:pt x="21949" y="59905"/>
                    <a:pt x="22054" y="59800"/>
                    <a:pt x="22159" y="59758"/>
                  </a:cubicBezTo>
                  <a:cubicBezTo>
                    <a:pt x="22766" y="59633"/>
                    <a:pt x="23289" y="59277"/>
                    <a:pt x="23895" y="59173"/>
                  </a:cubicBezTo>
                  <a:cubicBezTo>
                    <a:pt x="24251" y="59110"/>
                    <a:pt x="24628" y="58963"/>
                    <a:pt x="25004" y="58817"/>
                  </a:cubicBezTo>
                  <a:cubicBezTo>
                    <a:pt x="25109" y="58231"/>
                    <a:pt x="25109" y="57624"/>
                    <a:pt x="25046" y="56976"/>
                  </a:cubicBezTo>
                  <a:lnTo>
                    <a:pt x="24565" y="56976"/>
                  </a:lnTo>
                  <a:cubicBezTo>
                    <a:pt x="23184" y="57101"/>
                    <a:pt x="21824" y="57227"/>
                    <a:pt x="20443" y="57352"/>
                  </a:cubicBezTo>
                  <a:cubicBezTo>
                    <a:pt x="19920" y="57415"/>
                    <a:pt x="19397" y="57415"/>
                    <a:pt x="18832" y="57415"/>
                  </a:cubicBezTo>
                  <a:cubicBezTo>
                    <a:pt x="17974" y="57394"/>
                    <a:pt x="17137" y="57352"/>
                    <a:pt x="16279" y="57289"/>
                  </a:cubicBezTo>
                  <a:cubicBezTo>
                    <a:pt x="14898" y="57143"/>
                    <a:pt x="13538" y="57017"/>
                    <a:pt x="12136" y="56871"/>
                  </a:cubicBezTo>
                  <a:cubicBezTo>
                    <a:pt x="11278" y="56766"/>
                    <a:pt x="10400" y="56620"/>
                    <a:pt x="9521" y="56411"/>
                  </a:cubicBezTo>
                  <a:cubicBezTo>
                    <a:pt x="8956" y="56285"/>
                    <a:pt x="8349" y="56139"/>
                    <a:pt x="7889" y="55846"/>
                  </a:cubicBezTo>
                  <a:cubicBezTo>
                    <a:pt x="6487" y="54946"/>
                    <a:pt x="6048" y="54004"/>
                    <a:pt x="6571" y="52582"/>
                  </a:cubicBezTo>
                  <a:cubicBezTo>
                    <a:pt x="7198" y="50845"/>
                    <a:pt x="8224" y="49380"/>
                    <a:pt x="9625" y="48230"/>
                  </a:cubicBezTo>
                  <a:cubicBezTo>
                    <a:pt x="10337" y="47665"/>
                    <a:pt x="11048" y="47079"/>
                    <a:pt x="11697" y="46430"/>
                  </a:cubicBezTo>
                  <a:cubicBezTo>
                    <a:pt x="11948" y="46158"/>
                    <a:pt x="12304" y="45949"/>
                    <a:pt x="12618" y="45719"/>
                  </a:cubicBezTo>
                  <a:cubicBezTo>
                    <a:pt x="14417" y="44317"/>
                    <a:pt x="16509" y="43396"/>
                    <a:pt x="18602" y="42538"/>
                  </a:cubicBezTo>
                  <a:cubicBezTo>
                    <a:pt x="18706" y="42476"/>
                    <a:pt x="18811" y="42434"/>
                    <a:pt x="18957" y="42371"/>
                  </a:cubicBezTo>
                  <a:cubicBezTo>
                    <a:pt x="19167" y="41513"/>
                    <a:pt x="19439" y="40655"/>
                    <a:pt x="19418" y="39714"/>
                  </a:cubicBezTo>
                  <a:cubicBezTo>
                    <a:pt x="19418" y="38584"/>
                    <a:pt x="19439" y="37454"/>
                    <a:pt x="19439" y="36366"/>
                  </a:cubicBezTo>
                  <a:cubicBezTo>
                    <a:pt x="19439" y="36178"/>
                    <a:pt x="19522" y="35968"/>
                    <a:pt x="19334" y="35759"/>
                  </a:cubicBezTo>
                  <a:cubicBezTo>
                    <a:pt x="18790" y="36533"/>
                    <a:pt x="18267" y="37307"/>
                    <a:pt x="17744" y="38061"/>
                  </a:cubicBezTo>
                  <a:cubicBezTo>
                    <a:pt x="17346" y="38626"/>
                    <a:pt x="16928" y="39128"/>
                    <a:pt x="16384" y="39546"/>
                  </a:cubicBezTo>
                  <a:cubicBezTo>
                    <a:pt x="16112" y="39735"/>
                    <a:pt x="15903" y="39986"/>
                    <a:pt x="15714" y="40258"/>
                  </a:cubicBezTo>
                  <a:cubicBezTo>
                    <a:pt x="14438" y="41848"/>
                    <a:pt x="12952" y="43229"/>
                    <a:pt x="11299" y="44421"/>
                  </a:cubicBezTo>
                  <a:cubicBezTo>
                    <a:pt x="11174" y="44484"/>
                    <a:pt x="11069" y="44589"/>
                    <a:pt x="10944" y="44652"/>
                  </a:cubicBezTo>
                  <a:cubicBezTo>
                    <a:pt x="10441" y="44840"/>
                    <a:pt x="10107" y="45175"/>
                    <a:pt x="9918" y="45677"/>
                  </a:cubicBezTo>
                  <a:cubicBezTo>
                    <a:pt x="9877" y="45802"/>
                    <a:pt x="9772" y="45907"/>
                    <a:pt x="9688" y="46033"/>
                  </a:cubicBezTo>
                  <a:cubicBezTo>
                    <a:pt x="9521" y="46263"/>
                    <a:pt x="9312" y="46514"/>
                    <a:pt x="9249" y="46786"/>
                  </a:cubicBezTo>
                  <a:cubicBezTo>
                    <a:pt x="9081" y="47476"/>
                    <a:pt x="8537" y="47602"/>
                    <a:pt x="8014" y="47769"/>
                  </a:cubicBezTo>
                  <a:cubicBezTo>
                    <a:pt x="7826" y="47811"/>
                    <a:pt x="7575" y="47665"/>
                    <a:pt x="7491" y="47497"/>
                  </a:cubicBezTo>
                  <a:cubicBezTo>
                    <a:pt x="7428" y="47288"/>
                    <a:pt x="7512" y="47162"/>
                    <a:pt x="7680" y="47058"/>
                  </a:cubicBezTo>
                  <a:cubicBezTo>
                    <a:pt x="7826" y="46932"/>
                    <a:pt x="8035" y="46849"/>
                    <a:pt x="8161" y="46681"/>
                  </a:cubicBezTo>
                  <a:cubicBezTo>
                    <a:pt x="8307" y="46556"/>
                    <a:pt x="8370" y="46367"/>
                    <a:pt x="8475" y="46221"/>
                  </a:cubicBezTo>
                  <a:cubicBezTo>
                    <a:pt x="8328" y="46033"/>
                    <a:pt x="8224" y="46137"/>
                    <a:pt x="8140" y="46200"/>
                  </a:cubicBezTo>
                  <a:cubicBezTo>
                    <a:pt x="7784" y="46430"/>
                    <a:pt x="7408" y="46660"/>
                    <a:pt x="7010" y="46890"/>
                  </a:cubicBezTo>
                  <a:cubicBezTo>
                    <a:pt x="6843" y="46995"/>
                    <a:pt x="6633" y="47058"/>
                    <a:pt x="6445" y="47079"/>
                  </a:cubicBezTo>
                  <a:cubicBezTo>
                    <a:pt x="6257" y="47100"/>
                    <a:pt x="6110" y="46995"/>
                    <a:pt x="6027" y="46828"/>
                  </a:cubicBezTo>
                  <a:cubicBezTo>
                    <a:pt x="5964" y="46639"/>
                    <a:pt x="5964" y="46451"/>
                    <a:pt x="6131" y="46325"/>
                  </a:cubicBezTo>
                  <a:cubicBezTo>
                    <a:pt x="6194" y="46242"/>
                    <a:pt x="6299" y="46200"/>
                    <a:pt x="6424" y="46116"/>
                  </a:cubicBezTo>
                  <a:cubicBezTo>
                    <a:pt x="7031" y="45719"/>
                    <a:pt x="7680" y="45363"/>
                    <a:pt x="8286" y="44986"/>
                  </a:cubicBezTo>
                  <a:cubicBezTo>
                    <a:pt x="8433" y="44903"/>
                    <a:pt x="8537" y="44840"/>
                    <a:pt x="8642" y="44777"/>
                  </a:cubicBezTo>
                  <a:cubicBezTo>
                    <a:pt x="8600" y="44568"/>
                    <a:pt x="8475" y="44589"/>
                    <a:pt x="8370" y="44589"/>
                  </a:cubicBezTo>
                  <a:cubicBezTo>
                    <a:pt x="8056" y="44589"/>
                    <a:pt x="7721" y="44589"/>
                    <a:pt x="7408" y="44631"/>
                  </a:cubicBezTo>
                  <a:cubicBezTo>
                    <a:pt x="6989" y="44631"/>
                    <a:pt x="6592" y="44693"/>
                    <a:pt x="6236" y="44965"/>
                  </a:cubicBezTo>
                  <a:cubicBezTo>
                    <a:pt x="6006" y="45112"/>
                    <a:pt x="5713" y="45196"/>
                    <a:pt x="5420" y="45279"/>
                  </a:cubicBezTo>
                  <a:cubicBezTo>
                    <a:pt x="5211" y="45321"/>
                    <a:pt x="5022" y="45091"/>
                    <a:pt x="5106" y="44882"/>
                  </a:cubicBezTo>
                  <a:cubicBezTo>
                    <a:pt x="5127" y="44777"/>
                    <a:pt x="5190" y="44652"/>
                    <a:pt x="5273" y="44589"/>
                  </a:cubicBezTo>
                  <a:cubicBezTo>
                    <a:pt x="5838" y="44212"/>
                    <a:pt x="6382" y="43752"/>
                    <a:pt x="7177" y="43836"/>
                  </a:cubicBezTo>
                  <a:cubicBezTo>
                    <a:pt x="7993" y="43919"/>
                    <a:pt x="8830" y="43898"/>
                    <a:pt x="9667" y="43919"/>
                  </a:cubicBezTo>
                  <a:cubicBezTo>
                    <a:pt x="10002" y="43940"/>
                    <a:pt x="10316" y="43856"/>
                    <a:pt x="10567" y="43647"/>
                  </a:cubicBezTo>
                  <a:cubicBezTo>
                    <a:pt x="11132" y="43229"/>
                    <a:pt x="11676" y="42852"/>
                    <a:pt x="12178" y="42392"/>
                  </a:cubicBezTo>
                  <a:cubicBezTo>
                    <a:pt x="13182" y="41513"/>
                    <a:pt x="14187" y="40571"/>
                    <a:pt x="15024" y="39525"/>
                  </a:cubicBezTo>
                  <a:cubicBezTo>
                    <a:pt x="15233" y="39253"/>
                    <a:pt x="15442" y="39023"/>
                    <a:pt x="15693" y="38835"/>
                  </a:cubicBezTo>
                  <a:cubicBezTo>
                    <a:pt x="16279" y="38458"/>
                    <a:pt x="16698" y="37956"/>
                    <a:pt x="17116" y="37412"/>
                  </a:cubicBezTo>
                  <a:cubicBezTo>
                    <a:pt x="17430" y="36994"/>
                    <a:pt x="17786" y="36596"/>
                    <a:pt x="18100" y="36178"/>
                  </a:cubicBezTo>
                  <a:cubicBezTo>
                    <a:pt x="18204" y="36073"/>
                    <a:pt x="18288" y="35947"/>
                    <a:pt x="18372" y="35801"/>
                  </a:cubicBezTo>
                  <a:cubicBezTo>
                    <a:pt x="18518" y="35550"/>
                    <a:pt x="18623" y="35278"/>
                    <a:pt x="18811" y="35048"/>
                  </a:cubicBezTo>
                  <a:cubicBezTo>
                    <a:pt x="19020" y="34880"/>
                    <a:pt x="19229" y="34734"/>
                    <a:pt x="19460" y="34504"/>
                  </a:cubicBezTo>
                  <a:close/>
                  <a:moveTo>
                    <a:pt x="6592" y="19794"/>
                  </a:moveTo>
                  <a:cubicBezTo>
                    <a:pt x="6361" y="20276"/>
                    <a:pt x="6278" y="20799"/>
                    <a:pt x="6299" y="21322"/>
                  </a:cubicBezTo>
                  <a:cubicBezTo>
                    <a:pt x="6340" y="22765"/>
                    <a:pt x="6340" y="24188"/>
                    <a:pt x="6361" y="25653"/>
                  </a:cubicBezTo>
                  <a:cubicBezTo>
                    <a:pt x="6361" y="26050"/>
                    <a:pt x="6403" y="26427"/>
                    <a:pt x="6550" y="26783"/>
                  </a:cubicBezTo>
                  <a:cubicBezTo>
                    <a:pt x="6801" y="27494"/>
                    <a:pt x="7073" y="28227"/>
                    <a:pt x="7345" y="28938"/>
                  </a:cubicBezTo>
                  <a:cubicBezTo>
                    <a:pt x="7847" y="30110"/>
                    <a:pt x="8642" y="31093"/>
                    <a:pt x="9730" y="31825"/>
                  </a:cubicBezTo>
                  <a:cubicBezTo>
                    <a:pt x="10337" y="32223"/>
                    <a:pt x="11048" y="32328"/>
                    <a:pt x="11676" y="32641"/>
                  </a:cubicBezTo>
                  <a:cubicBezTo>
                    <a:pt x="12094" y="32851"/>
                    <a:pt x="12513" y="33060"/>
                    <a:pt x="12931" y="33248"/>
                  </a:cubicBezTo>
                  <a:cubicBezTo>
                    <a:pt x="13078" y="33311"/>
                    <a:pt x="13245" y="33395"/>
                    <a:pt x="13392" y="33437"/>
                  </a:cubicBezTo>
                  <a:cubicBezTo>
                    <a:pt x="14794" y="33646"/>
                    <a:pt x="16133" y="33667"/>
                    <a:pt x="17535" y="33604"/>
                  </a:cubicBezTo>
                  <a:cubicBezTo>
                    <a:pt x="17744" y="33604"/>
                    <a:pt x="17953" y="33541"/>
                    <a:pt x="18141" y="33499"/>
                  </a:cubicBezTo>
                  <a:cubicBezTo>
                    <a:pt x="19460" y="33165"/>
                    <a:pt x="20820" y="32851"/>
                    <a:pt x="22159" y="32516"/>
                  </a:cubicBezTo>
                  <a:cubicBezTo>
                    <a:pt x="23519" y="32139"/>
                    <a:pt x="24858" y="31616"/>
                    <a:pt x="26092" y="30947"/>
                  </a:cubicBezTo>
                  <a:cubicBezTo>
                    <a:pt x="27264" y="30319"/>
                    <a:pt x="28415" y="29670"/>
                    <a:pt x="29566" y="29001"/>
                  </a:cubicBezTo>
                  <a:cubicBezTo>
                    <a:pt x="29880" y="28833"/>
                    <a:pt x="30172" y="28645"/>
                    <a:pt x="30444" y="28436"/>
                  </a:cubicBezTo>
                  <a:cubicBezTo>
                    <a:pt x="33248" y="26176"/>
                    <a:pt x="33625" y="25820"/>
                    <a:pt x="35968" y="22996"/>
                  </a:cubicBezTo>
                  <a:cubicBezTo>
                    <a:pt x="36240" y="22682"/>
                    <a:pt x="36470" y="22347"/>
                    <a:pt x="36617" y="21949"/>
                  </a:cubicBezTo>
                  <a:cubicBezTo>
                    <a:pt x="36910" y="21259"/>
                    <a:pt x="37182" y="20589"/>
                    <a:pt x="37517" y="19941"/>
                  </a:cubicBezTo>
                  <a:cubicBezTo>
                    <a:pt x="37851" y="19250"/>
                    <a:pt x="37977" y="18539"/>
                    <a:pt x="37935" y="17786"/>
                  </a:cubicBezTo>
                  <a:cubicBezTo>
                    <a:pt x="37914" y="17493"/>
                    <a:pt x="37935" y="17221"/>
                    <a:pt x="37705" y="16970"/>
                  </a:cubicBezTo>
                  <a:cubicBezTo>
                    <a:pt x="37538" y="16823"/>
                    <a:pt x="37558" y="16614"/>
                    <a:pt x="37705" y="16405"/>
                  </a:cubicBezTo>
                  <a:cubicBezTo>
                    <a:pt x="37768" y="16300"/>
                    <a:pt x="37851" y="16175"/>
                    <a:pt x="37956" y="16028"/>
                  </a:cubicBezTo>
                  <a:cubicBezTo>
                    <a:pt x="37642" y="15087"/>
                    <a:pt x="37349" y="14145"/>
                    <a:pt x="37014" y="13245"/>
                  </a:cubicBezTo>
                  <a:cubicBezTo>
                    <a:pt x="36931" y="12994"/>
                    <a:pt x="36784" y="12764"/>
                    <a:pt x="36617" y="12555"/>
                  </a:cubicBezTo>
                  <a:cubicBezTo>
                    <a:pt x="35529" y="11111"/>
                    <a:pt x="34190" y="9918"/>
                    <a:pt x="32704" y="8872"/>
                  </a:cubicBezTo>
                  <a:cubicBezTo>
                    <a:pt x="32223" y="8537"/>
                    <a:pt x="31742" y="8182"/>
                    <a:pt x="31177" y="7972"/>
                  </a:cubicBezTo>
                  <a:cubicBezTo>
                    <a:pt x="29880" y="7449"/>
                    <a:pt x="28540" y="6989"/>
                    <a:pt x="27201" y="6487"/>
                  </a:cubicBezTo>
                  <a:cubicBezTo>
                    <a:pt x="27055" y="6445"/>
                    <a:pt x="26867" y="6403"/>
                    <a:pt x="26657" y="6340"/>
                  </a:cubicBezTo>
                  <a:cubicBezTo>
                    <a:pt x="26636" y="6508"/>
                    <a:pt x="26615" y="6675"/>
                    <a:pt x="26615" y="6801"/>
                  </a:cubicBezTo>
                  <a:cubicBezTo>
                    <a:pt x="26615" y="7094"/>
                    <a:pt x="26678" y="7408"/>
                    <a:pt x="26615" y="7680"/>
                  </a:cubicBezTo>
                  <a:cubicBezTo>
                    <a:pt x="26406" y="8558"/>
                    <a:pt x="26302" y="9416"/>
                    <a:pt x="25841" y="10232"/>
                  </a:cubicBezTo>
                  <a:cubicBezTo>
                    <a:pt x="25716" y="10483"/>
                    <a:pt x="25632" y="10776"/>
                    <a:pt x="25569" y="11069"/>
                  </a:cubicBezTo>
                  <a:cubicBezTo>
                    <a:pt x="25318" y="11822"/>
                    <a:pt x="25109" y="12576"/>
                    <a:pt x="24439" y="13099"/>
                  </a:cubicBezTo>
                  <a:cubicBezTo>
                    <a:pt x="23205" y="14082"/>
                    <a:pt x="22117" y="15191"/>
                    <a:pt x="20652" y="15819"/>
                  </a:cubicBezTo>
                  <a:cubicBezTo>
                    <a:pt x="20380" y="15923"/>
                    <a:pt x="20108" y="16091"/>
                    <a:pt x="19878" y="16279"/>
                  </a:cubicBezTo>
                  <a:cubicBezTo>
                    <a:pt x="18936" y="17011"/>
                    <a:pt x="17848" y="17451"/>
                    <a:pt x="16739" y="17869"/>
                  </a:cubicBezTo>
                  <a:cubicBezTo>
                    <a:pt x="15798" y="18204"/>
                    <a:pt x="14877" y="18581"/>
                    <a:pt x="13957" y="18916"/>
                  </a:cubicBezTo>
                  <a:cubicBezTo>
                    <a:pt x="12701" y="19355"/>
                    <a:pt x="11362" y="19460"/>
                    <a:pt x="10086" y="19752"/>
                  </a:cubicBezTo>
                  <a:cubicBezTo>
                    <a:pt x="9814" y="19794"/>
                    <a:pt x="9458" y="19794"/>
                    <a:pt x="9207" y="19690"/>
                  </a:cubicBezTo>
                  <a:cubicBezTo>
                    <a:pt x="8747" y="19439"/>
                    <a:pt x="8245" y="19522"/>
                    <a:pt x="7742" y="19460"/>
                  </a:cubicBezTo>
                  <a:cubicBezTo>
                    <a:pt x="7366" y="19439"/>
                    <a:pt x="6968" y="19522"/>
                    <a:pt x="6592" y="19794"/>
                  </a:cubicBezTo>
                  <a:close/>
                  <a:moveTo>
                    <a:pt x="6633" y="29607"/>
                  </a:moveTo>
                  <a:lnTo>
                    <a:pt x="4771" y="29607"/>
                  </a:lnTo>
                  <a:cubicBezTo>
                    <a:pt x="4395" y="29607"/>
                    <a:pt x="4060" y="29587"/>
                    <a:pt x="3767" y="29315"/>
                  </a:cubicBezTo>
                  <a:cubicBezTo>
                    <a:pt x="3641" y="29210"/>
                    <a:pt x="3453" y="29126"/>
                    <a:pt x="3327" y="29043"/>
                  </a:cubicBezTo>
                  <a:cubicBezTo>
                    <a:pt x="2804" y="28666"/>
                    <a:pt x="2532" y="28164"/>
                    <a:pt x="2511" y="27536"/>
                  </a:cubicBezTo>
                  <a:lnTo>
                    <a:pt x="2511" y="26574"/>
                  </a:lnTo>
                  <a:cubicBezTo>
                    <a:pt x="2511" y="26385"/>
                    <a:pt x="2532" y="26197"/>
                    <a:pt x="2616" y="26071"/>
                  </a:cubicBezTo>
                  <a:cubicBezTo>
                    <a:pt x="2846" y="25716"/>
                    <a:pt x="3118" y="25339"/>
                    <a:pt x="3369" y="25004"/>
                  </a:cubicBezTo>
                  <a:cubicBezTo>
                    <a:pt x="3662" y="24628"/>
                    <a:pt x="4060" y="24481"/>
                    <a:pt x="4562" y="24565"/>
                  </a:cubicBezTo>
                  <a:cubicBezTo>
                    <a:pt x="4813" y="24607"/>
                    <a:pt x="5085" y="24607"/>
                    <a:pt x="5357" y="24628"/>
                  </a:cubicBezTo>
                  <a:cubicBezTo>
                    <a:pt x="5399" y="24356"/>
                    <a:pt x="5420" y="24105"/>
                    <a:pt x="5420" y="23874"/>
                  </a:cubicBezTo>
                  <a:cubicBezTo>
                    <a:pt x="5441" y="22954"/>
                    <a:pt x="5462" y="22054"/>
                    <a:pt x="5441" y="21133"/>
                  </a:cubicBezTo>
                  <a:cubicBezTo>
                    <a:pt x="5441" y="20485"/>
                    <a:pt x="5755" y="19878"/>
                    <a:pt x="5838" y="19250"/>
                  </a:cubicBezTo>
                  <a:cubicBezTo>
                    <a:pt x="5838" y="19188"/>
                    <a:pt x="5880" y="19146"/>
                    <a:pt x="5922" y="19083"/>
                  </a:cubicBezTo>
                  <a:cubicBezTo>
                    <a:pt x="6152" y="18832"/>
                    <a:pt x="6361" y="18560"/>
                    <a:pt x="6612" y="18288"/>
                  </a:cubicBezTo>
                  <a:cubicBezTo>
                    <a:pt x="7345" y="18727"/>
                    <a:pt x="8119" y="18936"/>
                    <a:pt x="8914" y="18978"/>
                  </a:cubicBezTo>
                  <a:cubicBezTo>
                    <a:pt x="8977" y="18874"/>
                    <a:pt x="9019" y="18811"/>
                    <a:pt x="9061" y="18727"/>
                  </a:cubicBezTo>
                  <a:cubicBezTo>
                    <a:pt x="9123" y="18016"/>
                    <a:pt x="9437" y="17367"/>
                    <a:pt x="9730" y="16739"/>
                  </a:cubicBezTo>
                  <a:cubicBezTo>
                    <a:pt x="10169" y="15777"/>
                    <a:pt x="10609" y="14794"/>
                    <a:pt x="11069" y="13852"/>
                  </a:cubicBezTo>
                  <a:cubicBezTo>
                    <a:pt x="11425" y="13120"/>
                    <a:pt x="11864" y="12429"/>
                    <a:pt x="12283" y="11718"/>
                  </a:cubicBezTo>
                  <a:cubicBezTo>
                    <a:pt x="12387" y="11529"/>
                    <a:pt x="12597" y="11341"/>
                    <a:pt x="12743" y="11216"/>
                  </a:cubicBezTo>
                  <a:cubicBezTo>
                    <a:pt x="12869" y="11090"/>
                    <a:pt x="13057" y="11090"/>
                    <a:pt x="13245" y="11174"/>
                  </a:cubicBezTo>
                  <a:cubicBezTo>
                    <a:pt x="13392" y="11237"/>
                    <a:pt x="13580" y="11299"/>
                    <a:pt x="13538" y="11529"/>
                  </a:cubicBezTo>
                  <a:cubicBezTo>
                    <a:pt x="13329" y="11739"/>
                    <a:pt x="13078" y="11927"/>
                    <a:pt x="12952" y="12157"/>
                  </a:cubicBezTo>
                  <a:cubicBezTo>
                    <a:pt x="12597" y="12785"/>
                    <a:pt x="12220" y="13434"/>
                    <a:pt x="11906" y="14103"/>
                  </a:cubicBezTo>
                  <a:cubicBezTo>
                    <a:pt x="11278" y="15484"/>
                    <a:pt x="10672" y="16886"/>
                    <a:pt x="10086" y="18309"/>
                  </a:cubicBezTo>
                  <a:cubicBezTo>
                    <a:pt x="10023" y="18434"/>
                    <a:pt x="9877" y="18602"/>
                    <a:pt x="10023" y="18811"/>
                  </a:cubicBezTo>
                  <a:cubicBezTo>
                    <a:pt x="11174" y="18455"/>
                    <a:pt x="12408" y="18455"/>
                    <a:pt x="13496" y="17974"/>
                  </a:cubicBezTo>
                  <a:cubicBezTo>
                    <a:pt x="13789" y="16865"/>
                    <a:pt x="14271" y="15840"/>
                    <a:pt x="14710" y="14835"/>
                  </a:cubicBezTo>
                  <a:cubicBezTo>
                    <a:pt x="15379" y="13287"/>
                    <a:pt x="16195" y="11822"/>
                    <a:pt x="16991" y="10337"/>
                  </a:cubicBezTo>
                  <a:cubicBezTo>
                    <a:pt x="17095" y="10128"/>
                    <a:pt x="17221" y="9918"/>
                    <a:pt x="17367" y="9751"/>
                  </a:cubicBezTo>
                  <a:cubicBezTo>
                    <a:pt x="17744" y="9395"/>
                    <a:pt x="18079" y="9040"/>
                    <a:pt x="18204" y="8516"/>
                  </a:cubicBezTo>
                  <a:cubicBezTo>
                    <a:pt x="18246" y="8454"/>
                    <a:pt x="18309" y="8391"/>
                    <a:pt x="18392" y="8349"/>
                  </a:cubicBezTo>
                  <a:cubicBezTo>
                    <a:pt x="18497" y="8265"/>
                    <a:pt x="18727" y="8349"/>
                    <a:pt x="18769" y="8454"/>
                  </a:cubicBezTo>
                  <a:cubicBezTo>
                    <a:pt x="18790" y="8516"/>
                    <a:pt x="18811" y="8621"/>
                    <a:pt x="18790" y="8705"/>
                  </a:cubicBezTo>
                  <a:cubicBezTo>
                    <a:pt x="18685" y="9123"/>
                    <a:pt x="18560" y="9563"/>
                    <a:pt x="18183" y="9856"/>
                  </a:cubicBezTo>
                  <a:cubicBezTo>
                    <a:pt x="17828" y="10169"/>
                    <a:pt x="17576" y="10588"/>
                    <a:pt x="17409" y="11006"/>
                  </a:cubicBezTo>
                  <a:cubicBezTo>
                    <a:pt x="16739" y="12471"/>
                    <a:pt x="15986" y="13852"/>
                    <a:pt x="15463" y="15379"/>
                  </a:cubicBezTo>
                  <a:cubicBezTo>
                    <a:pt x="15359" y="15693"/>
                    <a:pt x="15045" y="15944"/>
                    <a:pt x="15338" y="16342"/>
                  </a:cubicBezTo>
                  <a:cubicBezTo>
                    <a:pt x="15379" y="16405"/>
                    <a:pt x="15317" y="16572"/>
                    <a:pt x="15254" y="16677"/>
                  </a:cubicBezTo>
                  <a:cubicBezTo>
                    <a:pt x="15170" y="16886"/>
                    <a:pt x="15107" y="17095"/>
                    <a:pt x="15003" y="17346"/>
                  </a:cubicBezTo>
                  <a:cubicBezTo>
                    <a:pt x="16300" y="17137"/>
                    <a:pt x="18560" y="16049"/>
                    <a:pt x="19543" y="15149"/>
                  </a:cubicBezTo>
                  <a:cubicBezTo>
                    <a:pt x="19501" y="14898"/>
                    <a:pt x="19397" y="14668"/>
                    <a:pt x="19418" y="14459"/>
                  </a:cubicBezTo>
                  <a:cubicBezTo>
                    <a:pt x="19460" y="14040"/>
                    <a:pt x="19522" y="13622"/>
                    <a:pt x="19711" y="13266"/>
                  </a:cubicBezTo>
                  <a:cubicBezTo>
                    <a:pt x="20129" y="12471"/>
                    <a:pt x="20297" y="11613"/>
                    <a:pt x="20569" y="10755"/>
                  </a:cubicBezTo>
                  <a:cubicBezTo>
                    <a:pt x="20673" y="10400"/>
                    <a:pt x="20820" y="10086"/>
                    <a:pt x="20987" y="9814"/>
                  </a:cubicBezTo>
                  <a:cubicBezTo>
                    <a:pt x="21175" y="9521"/>
                    <a:pt x="21322" y="9249"/>
                    <a:pt x="21238" y="8893"/>
                  </a:cubicBezTo>
                  <a:cubicBezTo>
                    <a:pt x="21196" y="8663"/>
                    <a:pt x="21426" y="8454"/>
                    <a:pt x="21719" y="8558"/>
                  </a:cubicBezTo>
                  <a:cubicBezTo>
                    <a:pt x="21824" y="8579"/>
                    <a:pt x="21929" y="8684"/>
                    <a:pt x="21949" y="8789"/>
                  </a:cubicBezTo>
                  <a:cubicBezTo>
                    <a:pt x="22054" y="9228"/>
                    <a:pt x="22138" y="9646"/>
                    <a:pt x="21845" y="10065"/>
                  </a:cubicBezTo>
                  <a:cubicBezTo>
                    <a:pt x="21594" y="10441"/>
                    <a:pt x="21489" y="10860"/>
                    <a:pt x="21385" y="11299"/>
                  </a:cubicBezTo>
                  <a:cubicBezTo>
                    <a:pt x="21217" y="12074"/>
                    <a:pt x="21008" y="12848"/>
                    <a:pt x="20610" y="13538"/>
                  </a:cubicBezTo>
                  <a:cubicBezTo>
                    <a:pt x="20443" y="13894"/>
                    <a:pt x="20297" y="14270"/>
                    <a:pt x="20297" y="14752"/>
                  </a:cubicBezTo>
                  <a:cubicBezTo>
                    <a:pt x="20778" y="14668"/>
                    <a:pt x="21113" y="14438"/>
                    <a:pt x="21426" y="14166"/>
                  </a:cubicBezTo>
                  <a:cubicBezTo>
                    <a:pt x="22012" y="13726"/>
                    <a:pt x="22598" y="13287"/>
                    <a:pt x="23184" y="12848"/>
                  </a:cubicBezTo>
                  <a:cubicBezTo>
                    <a:pt x="23435" y="12638"/>
                    <a:pt x="23686" y="12450"/>
                    <a:pt x="23686" y="12053"/>
                  </a:cubicBezTo>
                  <a:cubicBezTo>
                    <a:pt x="23686" y="11864"/>
                    <a:pt x="23854" y="11697"/>
                    <a:pt x="23958" y="11529"/>
                  </a:cubicBezTo>
                  <a:cubicBezTo>
                    <a:pt x="24105" y="11299"/>
                    <a:pt x="24230" y="11069"/>
                    <a:pt x="24335" y="10860"/>
                  </a:cubicBezTo>
                  <a:cubicBezTo>
                    <a:pt x="24439" y="10651"/>
                    <a:pt x="24544" y="10400"/>
                    <a:pt x="24670" y="10253"/>
                  </a:cubicBezTo>
                  <a:cubicBezTo>
                    <a:pt x="25255" y="9605"/>
                    <a:pt x="25423" y="8809"/>
                    <a:pt x="25486" y="7972"/>
                  </a:cubicBezTo>
                  <a:cubicBezTo>
                    <a:pt x="25506" y="7575"/>
                    <a:pt x="25423" y="7156"/>
                    <a:pt x="25737" y="6801"/>
                  </a:cubicBezTo>
                  <a:cubicBezTo>
                    <a:pt x="25841" y="6696"/>
                    <a:pt x="25820" y="6466"/>
                    <a:pt x="25841" y="6299"/>
                  </a:cubicBezTo>
                  <a:cubicBezTo>
                    <a:pt x="25883" y="6089"/>
                    <a:pt x="25883" y="5880"/>
                    <a:pt x="25904" y="5671"/>
                  </a:cubicBezTo>
                  <a:cubicBezTo>
                    <a:pt x="25925" y="5483"/>
                    <a:pt x="25820" y="5273"/>
                    <a:pt x="25988" y="5127"/>
                  </a:cubicBezTo>
                  <a:cubicBezTo>
                    <a:pt x="26051" y="5127"/>
                    <a:pt x="26113" y="5127"/>
                    <a:pt x="26155" y="5148"/>
                  </a:cubicBezTo>
                  <a:cubicBezTo>
                    <a:pt x="28017" y="5838"/>
                    <a:pt x="29859" y="6508"/>
                    <a:pt x="31700" y="7219"/>
                  </a:cubicBezTo>
                  <a:cubicBezTo>
                    <a:pt x="31951" y="7324"/>
                    <a:pt x="32181" y="7449"/>
                    <a:pt x="32411" y="7617"/>
                  </a:cubicBezTo>
                  <a:cubicBezTo>
                    <a:pt x="34064" y="8621"/>
                    <a:pt x="35466" y="9877"/>
                    <a:pt x="36784" y="11320"/>
                  </a:cubicBezTo>
                  <a:cubicBezTo>
                    <a:pt x="36889" y="11425"/>
                    <a:pt x="36994" y="11529"/>
                    <a:pt x="37077" y="11634"/>
                  </a:cubicBezTo>
                  <a:cubicBezTo>
                    <a:pt x="37663" y="11383"/>
                    <a:pt x="38186" y="11299"/>
                    <a:pt x="38709" y="11341"/>
                  </a:cubicBezTo>
                  <a:cubicBezTo>
                    <a:pt x="38960" y="11383"/>
                    <a:pt x="39170" y="11446"/>
                    <a:pt x="39316" y="11655"/>
                  </a:cubicBezTo>
                  <a:cubicBezTo>
                    <a:pt x="39839" y="12325"/>
                    <a:pt x="40320" y="12973"/>
                    <a:pt x="40153" y="13894"/>
                  </a:cubicBezTo>
                  <a:cubicBezTo>
                    <a:pt x="40132" y="14019"/>
                    <a:pt x="40153" y="14166"/>
                    <a:pt x="40153" y="14333"/>
                  </a:cubicBezTo>
                  <a:cubicBezTo>
                    <a:pt x="40153" y="15212"/>
                    <a:pt x="39944" y="16007"/>
                    <a:pt x="39232" y="16614"/>
                  </a:cubicBezTo>
                  <a:cubicBezTo>
                    <a:pt x="39002" y="16823"/>
                    <a:pt x="38898" y="17074"/>
                    <a:pt x="38898" y="17388"/>
                  </a:cubicBezTo>
                  <a:cubicBezTo>
                    <a:pt x="38919" y="17786"/>
                    <a:pt x="38898" y="18141"/>
                    <a:pt x="38898" y="18539"/>
                  </a:cubicBezTo>
                  <a:cubicBezTo>
                    <a:pt x="38919" y="19062"/>
                    <a:pt x="38814" y="19543"/>
                    <a:pt x="38605" y="20004"/>
                  </a:cubicBezTo>
                  <a:cubicBezTo>
                    <a:pt x="38270" y="20799"/>
                    <a:pt x="37935" y="21573"/>
                    <a:pt x="37621" y="22368"/>
                  </a:cubicBezTo>
                  <a:cubicBezTo>
                    <a:pt x="37538" y="22535"/>
                    <a:pt x="37496" y="22724"/>
                    <a:pt x="37412" y="22996"/>
                  </a:cubicBezTo>
                  <a:lnTo>
                    <a:pt x="38605" y="22996"/>
                  </a:lnTo>
                  <a:cubicBezTo>
                    <a:pt x="38856" y="22996"/>
                    <a:pt x="39107" y="22954"/>
                    <a:pt x="39316" y="23037"/>
                  </a:cubicBezTo>
                  <a:cubicBezTo>
                    <a:pt x="39944" y="23330"/>
                    <a:pt x="40488" y="23309"/>
                    <a:pt x="41074" y="22912"/>
                  </a:cubicBezTo>
                  <a:cubicBezTo>
                    <a:pt x="41157" y="22849"/>
                    <a:pt x="41220" y="22828"/>
                    <a:pt x="41304" y="22786"/>
                  </a:cubicBezTo>
                  <a:cubicBezTo>
                    <a:pt x="41639" y="21908"/>
                    <a:pt x="41890" y="21050"/>
                    <a:pt x="41827" y="20108"/>
                  </a:cubicBezTo>
                  <a:cubicBezTo>
                    <a:pt x="41806" y="19188"/>
                    <a:pt x="41806" y="18288"/>
                    <a:pt x="41827" y="17367"/>
                  </a:cubicBezTo>
                  <a:cubicBezTo>
                    <a:pt x="41848" y="16195"/>
                    <a:pt x="41597" y="15087"/>
                    <a:pt x="41199" y="13998"/>
                  </a:cubicBezTo>
                  <a:cubicBezTo>
                    <a:pt x="40425" y="11864"/>
                    <a:pt x="40425" y="11864"/>
                    <a:pt x="39065" y="10065"/>
                  </a:cubicBezTo>
                  <a:cubicBezTo>
                    <a:pt x="38793" y="9709"/>
                    <a:pt x="38542" y="9353"/>
                    <a:pt x="38270" y="8998"/>
                  </a:cubicBezTo>
                  <a:cubicBezTo>
                    <a:pt x="38082" y="8768"/>
                    <a:pt x="37914" y="8516"/>
                    <a:pt x="37705" y="8307"/>
                  </a:cubicBezTo>
                  <a:cubicBezTo>
                    <a:pt x="36889" y="7512"/>
                    <a:pt x="36073" y="6675"/>
                    <a:pt x="35257" y="5880"/>
                  </a:cubicBezTo>
                  <a:cubicBezTo>
                    <a:pt x="35027" y="5671"/>
                    <a:pt x="34776" y="5483"/>
                    <a:pt x="34483" y="5315"/>
                  </a:cubicBezTo>
                  <a:cubicBezTo>
                    <a:pt x="34043" y="5022"/>
                    <a:pt x="33562" y="4750"/>
                    <a:pt x="33144" y="4436"/>
                  </a:cubicBezTo>
                  <a:cubicBezTo>
                    <a:pt x="32516" y="3976"/>
                    <a:pt x="31888" y="3579"/>
                    <a:pt x="31114" y="3453"/>
                  </a:cubicBezTo>
                  <a:cubicBezTo>
                    <a:pt x="30654" y="3369"/>
                    <a:pt x="30235" y="3244"/>
                    <a:pt x="29817" y="3076"/>
                  </a:cubicBezTo>
                  <a:cubicBezTo>
                    <a:pt x="28959" y="2763"/>
                    <a:pt x="28122" y="2951"/>
                    <a:pt x="27306" y="3139"/>
                  </a:cubicBezTo>
                  <a:cubicBezTo>
                    <a:pt x="26741" y="3265"/>
                    <a:pt x="26218" y="3537"/>
                    <a:pt x="25883" y="4060"/>
                  </a:cubicBezTo>
                  <a:cubicBezTo>
                    <a:pt x="25737" y="4227"/>
                    <a:pt x="25465" y="4164"/>
                    <a:pt x="25360" y="3976"/>
                  </a:cubicBezTo>
                  <a:cubicBezTo>
                    <a:pt x="25297" y="3892"/>
                    <a:pt x="25255" y="3809"/>
                    <a:pt x="25255" y="3746"/>
                  </a:cubicBezTo>
                  <a:cubicBezTo>
                    <a:pt x="25297" y="3181"/>
                    <a:pt x="24900" y="2867"/>
                    <a:pt x="24544" y="2595"/>
                  </a:cubicBezTo>
                  <a:cubicBezTo>
                    <a:pt x="24314" y="2386"/>
                    <a:pt x="24021" y="2198"/>
                    <a:pt x="23728" y="2093"/>
                  </a:cubicBezTo>
                  <a:cubicBezTo>
                    <a:pt x="23205" y="1884"/>
                    <a:pt x="22682" y="1695"/>
                    <a:pt x="22138" y="1570"/>
                  </a:cubicBezTo>
                  <a:cubicBezTo>
                    <a:pt x="21343" y="1382"/>
                    <a:pt x="20610" y="1089"/>
                    <a:pt x="19815" y="1130"/>
                  </a:cubicBezTo>
                  <a:cubicBezTo>
                    <a:pt x="18811" y="1151"/>
                    <a:pt x="17786" y="1089"/>
                    <a:pt x="16802" y="1151"/>
                  </a:cubicBezTo>
                  <a:cubicBezTo>
                    <a:pt x="16112" y="1172"/>
                    <a:pt x="15442" y="1235"/>
                    <a:pt x="14815" y="1444"/>
                  </a:cubicBezTo>
                  <a:cubicBezTo>
                    <a:pt x="13287" y="1967"/>
                    <a:pt x="11864" y="2595"/>
                    <a:pt x="10546" y="3537"/>
                  </a:cubicBezTo>
                  <a:cubicBezTo>
                    <a:pt x="9563" y="4269"/>
                    <a:pt x="8517" y="4918"/>
                    <a:pt x="7491" y="5629"/>
                  </a:cubicBezTo>
                  <a:cubicBezTo>
                    <a:pt x="7261" y="5776"/>
                    <a:pt x="7010" y="5985"/>
                    <a:pt x="6801" y="6173"/>
                  </a:cubicBezTo>
                  <a:cubicBezTo>
                    <a:pt x="6027" y="6947"/>
                    <a:pt x="5211" y="7742"/>
                    <a:pt x="4415" y="8558"/>
                  </a:cubicBezTo>
                  <a:cubicBezTo>
                    <a:pt x="4185" y="8789"/>
                    <a:pt x="3997" y="9040"/>
                    <a:pt x="3830" y="9312"/>
                  </a:cubicBezTo>
                  <a:cubicBezTo>
                    <a:pt x="3014" y="10588"/>
                    <a:pt x="2407" y="11948"/>
                    <a:pt x="1863" y="13371"/>
                  </a:cubicBezTo>
                  <a:cubicBezTo>
                    <a:pt x="1549" y="14145"/>
                    <a:pt x="1382" y="15003"/>
                    <a:pt x="1319" y="15840"/>
                  </a:cubicBezTo>
                  <a:cubicBezTo>
                    <a:pt x="1235" y="16551"/>
                    <a:pt x="1172" y="17263"/>
                    <a:pt x="1047" y="17932"/>
                  </a:cubicBezTo>
                  <a:cubicBezTo>
                    <a:pt x="1005" y="18246"/>
                    <a:pt x="1005" y="18602"/>
                    <a:pt x="1005" y="18916"/>
                  </a:cubicBezTo>
                  <a:lnTo>
                    <a:pt x="1005" y="25109"/>
                  </a:lnTo>
                  <a:cubicBezTo>
                    <a:pt x="1005" y="25841"/>
                    <a:pt x="1026" y="26574"/>
                    <a:pt x="1256" y="27285"/>
                  </a:cubicBezTo>
                  <a:cubicBezTo>
                    <a:pt x="1423" y="27724"/>
                    <a:pt x="1549" y="28164"/>
                    <a:pt x="1654" y="28645"/>
                  </a:cubicBezTo>
                  <a:cubicBezTo>
                    <a:pt x="1716" y="28896"/>
                    <a:pt x="1758" y="29168"/>
                    <a:pt x="1758" y="29419"/>
                  </a:cubicBezTo>
                  <a:cubicBezTo>
                    <a:pt x="1779" y="29817"/>
                    <a:pt x="1758" y="30172"/>
                    <a:pt x="1779" y="30570"/>
                  </a:cubicBezTo>
                  <a:cubicBezTo>
                    <a:pt x="1821" y="30968"/>
                    <a:pt x="1947" y="31323"/>
                    <a:pt x="2407" y="31407"/>
                  </a:cubicBezTo>
                  <a:cubicBezTo>
                    <a:pt x="2532" y="31428"/>
                    <a:pt x="2700" y="31512"/>
                    <a:pt x="2804" y="31595"/>
                  </a:cubicBezTo>
                  <a:cubicBezTo>
                    <a:pt x="3432" y="32014"/>
                    <a:pt x="4102" y="32223"/>
                    <a:pt x="4897" y="32139"/>
                  </a:cubicBezTo>
                  <a:cubicBezTo>
                    <a:pt x="5085" y="32118"/>
                    <a:pt x="5315" y="32202"/>
                    <a:pt x="5462" y="32307"/>
                  </a:cubicBezTo>
                  <a:cubicBezTo>
                    <a:pt x="5838" y="32579"/>
                    <a:pt x="6278" y="32641"/>
                    <a:pt x="6717" y="32662"/>
                  </a:cubicBezTo>
                  <a:cubicBezTo>
                    <a:pt x="7282" y="32662"/>
                    <a:pt x="7847" y="32683"/>
                    <a:pt x="8391" y="32683"/>
                  </a:cubicBezTo>
                  <a:cubicBezTo>
                    <a:pt x="8537" y="32683"/>
                    <a:pt x="8705" y="32725"/>
                    <a:pt x="8747" y="32474"/>
                  </a:cubicBezTo>
                  <a:cubicBezTo>
                    <a:pt x="7889" y="31700"/>
                    <a:pt x="7177" y="30696"/>
                    <a:pt x="6633" y="29607"/>
                  </a:cubicBezTo>
                  <a:close/>
                  <a:moveTo>
                    <a:pt x="38249" y="43438"/>
                  </a:moveTo>
                  <a:cubicBezTo>
                    <a:pt x="38144" y="42999"/>
                    <a:pt x="37977" y="42664"/>
                    <a:pt x="37977" y="42329"/>
                  </a:cubicBezTo>
                  <a:cubicBezTo>
                    <a:pt x="37977" y="41848"/>
                    <a:pt x="37831" y="41450"/>
                    <a:pt x="37642" y="41074"/>
                  </a:cubicBezTo>
                  <a:cubicBezTo>
                    <a:pt x="37454" y="40676"/>
                    <a:pt x="37245" y="40279"/>
                    <a:pt x="37140" y="39839"/>
                  </a:cubicBezTo>
                  <a:cubicBezTo>
                    <a:pt x="36994" y="39316"/>
                    <a:pt x="36805" y="38835"/>
                    <a:pt x="36575" y="38374"/>
                  </a:cubicBezTo>
                  <a:cubicBezTo>
                    <a:pt x="36261" y="37747"/>
                    <a:pt x="35947" y="37119"/>
                    <a:pt x="35634" y="36470"/>
                  </a:cubicBezTo>
                  <a:cubicBezTo>
                    <a:pt x="35236" y="35654"/>
                    <a:pt x="34838" y="34817"/>
                    <a:pt x="34253" y="34106"/>
                  </a:cubicBezTo>
                  <a:cubicBezTo>
                    <a:pt x="34148" y="33981"/>
                    <a:pt x="34064" y="33813"/>
                    <a:pt x="33981" y="33667"/>
                  </a:cubicBezTo>
                  <a:cubicBezTo>
                    <a:pt x="33332" y="32307"/>
                    <a:pt x="32453" y="31072"/>
                    <a:pt x="31365" y="30026"/>
                  </a:cubicBezTo>
                  <a:cubicBezTo>
                    <a:pt x="31240" y="29900"/>
                    <a:pt x="31051" y="29775"/>
                    <a:pt x="30884" y="29628"/>
                  </a:cubicBezTo>
                  <a:cubicBezTo>
                    <a:pt x="29608" y="30340"/>
                    <a:pt x="28352" y="31051"/>
                    <a:pt x="27055" y="31784"/>
                  </a:cubicBezTo>
                  <a:lnTo>
                    <a:pt x="27055" y="33039"/>
                  </a:lnTo>
                  <a:cubicBezTo>
                    <a:pt x="27076" y="33541"/>
                    <a:pt x="26992" y="33981"/>
                    <a:pt x="26574" y="34315"/>
                  </a:cubicBezTo>
                  <a:cubicBezTo>
                    <a:pt x="26364" y="34922"/>
                    <a:pt x="25883" y="34964"/>
                    <a:pt x="25360" y="34859"/>
                  </a:cubicBezTo>
                  <a:cubicBezTo>
                    <a:pt x="24962" y="34797"/>
                    <a:pt x="24565" y="34629"/>
                    <a:pt x="24209" y="34441"/>
                  </a:cubicBezTo>
                  <a:cubicBezTo>
                    <a:pt x="24000" y="34336"/>
                    <a:pt x="23854" y="34127"/>
                    <a:pt x="23833" y="33876"/>
                  </a:cubicBezTo>
                  <a:cubicBezTo>
                    <a:pt x="23812" y="33688"/>
                    <a:pt x="23749" y="33499"/>
                    <a:pt x="23707" y="33311"/>
                  </a:cubicBezTo>
                  <a:cubicBezTo>
                    <a:pt x="22556" y="33604"/>
                    <a:pt x="21489" y="33897"/>
                    <a:pt x="20401" y="34190"/>
                  </a:cubicBezTo>
                  <a:cubicBezTo>
                    <a:pt x="20380" y="34336"/>
                    <a:pt x="20359" y="34420"/>
                    <a:pt x="20359" y="34504"/>
                  </a:cubicBezTo>
                  <a:cubicBezTo>
                    <a:pt x="20380" y="36282"/>
                    <a:pt x="20401" y="38019"/>
                    <a:pt x="20443" y="39797"/>
                  </a:cubicBezTo>
                  <a:cubicBezTo>
                    <a:pt x="20443" y="40299"/>
                    <a:pt x="20401" y="40802"/>
                    <a:pt x="20338" y="41304"/>
                  </a:cubicBezTo>
                  <a:cubicBezTo>
                    <a:pt x="20192" y="42183"/>
                    <a:pt x="19962" y="43082"/>
                    <a:pt x="19711" y="43961"/>
                  </a:cubicBezTo>
                  <a:cubicBezTo>
                    <a:pt x="19606" y="44317"/>
                    <a:pt x="19564" y="44652"/>
                    <a:pt x="19522" y="44986"/>
                  </a:cubicBezTo>
                  <a:cubicBezTo>
                    <a:pt x="19418" y="45740"/>
                    <a:pt x="19501" y="46514"/>
                    <a:pt x="19229" y="47267"/>
                  </a:cubicBezTo>
                  <a:cubicBezTo>
                    <a:pt x="19083" y="47706"/>
                    <a:pt x="19146" y="48188"/>
                    <a:pt x="19229" y="48669"/>
                  </a:cubicBezTo>
                  <a:cubicBezTo>
                    <a:pt x="19732" y="48857"/>
                    <a:pt x="20192" y="48732"/>
                    <a:pt x="20652" y="48669"/>
                  </a:cubicBezTo>
                  <a:cubicBezTo>
                    <a:pt x="20987" y="48627"/>
                    <a:pt x="21343" y="48543"/>
                    <a:pt x="21698" y="48543"/>
                  </a:cubicBezTo>
                  <a:cubicBezTo>
                    <a:pt x="22347" y="48564"/>
                    <a:pt x="22975" y="48439"/>
                    <a:pt x="23623" y="48313"/>
                  </a:cubicBezTo>
                  <a:cubicBezTo>
                    <a:pt x="24146" y="48209"/>
                    <a:pt x="24670" y="48083"/>
                    <a:pt x="25193" y="48020"/>
                  </a:cubicBezTo>
                  <a:cubicBezTo>
                    <a:pt x="27411" y="47727"/>
                    <a:pt x="29566" y="47141"/>
                    <a:pt x="31763" y="46639"/>
                  </a:cubicBezTo>
                  <a:cubicBezTo>
                    <a:pt x="33541" y="46242"/>
                    <a:pt x="35215" y="45489"/>
                    <a:pt x="36826" y="44652"/>
                  </a:cubicBezTo>
                  <a:cubicBezTo>
                    <a:pt x="37349" y="44338"/>
                    <a:pt x="37872" y="43940"/>
                    <a:pt x="38249" y="43438"/>
                  </a:cubicBezTo>
                  <a:close/>
                  <a:moveTo>
                    <a:pt x="38458" y="40299"/>
                  </a:moveTo>
                  <a:cubicBezTo>
                    <a:pt x="38772" y="40258"/>
                    <a:pt x="38919" y="40237"/>
                    <a:pt x="39107" y="40195"/>
                  </a:cubicBezTo>
                  <a:cubicBezTo>
                    <a:pt x="40655" y="40174"/>
                    <a:pt x="42162" y="40132"/>
                    <a:pt x="43710" y="40132"/>
                  </a:cubicBezTo>
                  <a:cubicBezTo>
                    <a:pt x="44421" y="40132"/>
                    <a:pt x="45091" y="40341"/>
                    <a:pt x="45761" y="40592"/>
                  </a:cubicBezTo>
                  <a:cubicBezTo>
                    <a:pt x="46556" y="40906"/>
                    <a:pt x="47351" y="41199"/>
                    <a:pt x="47916" y="41869"/>
                  </a:cubicBezTo>
                  <a:cubicBezTo>
                    <a:pt x="47978" y="41932"/>
                    <a:pt x="48083" y="41952"/>
                    <a:pt x="48167" y="42015"/>
                  </a:cubicBezTo>
                  <a:cubicBezTo>
                    <a:pt x="48397" y="42141"/>
                    <a:pt x="48439" y="42350"/>
                    <a:pt x="48502" y="42580"/>
                  </a:cubicBezTo>
                  <a:cubicBezTo>
                    <a:pt x="48606" y="43375"/>
                    <a:pt x="48292" y="44066"/>
                    <a:pt x="48209" y="44840"/>
                  </a:cubicBezTo>
                  <a:cubicBezTo>
                    <a:pt x="48209" y="44945"/>
                    <a:pt x="48104" y="45049"/>
                    <a:pt x="48020" y="45154"/>
                  </a:cubicBezTo>
                  <a:cubicBezTo>
                    <a:pt x="47183" y="46200"/>
                    <a:pt x="46179" y="46995"/>
                    <a:pt x="45070" y="47769"/>
                  </a:cubicBezTo>
                  <a:cubicBezTo>
                    <a:pt x="44421" y="47937"/>
                    <a:pt x="43836" y="48292"/>
                    <a:pt x="43312" y="48732"/>
                  </a:cubicBezTo>
                  <a:lnTo>
                    <a:pt x="43166" y="48815"/>
                  </a:lnTo>
                  <a:cubicBezTo>
                    <a:pt x="42622" y="49025"/>
                    <a:pt x="42099" y="49276"/>
                    <a:pt x="41639" y="49673"/>
                  </a:cubicBezTo>
                  <a:cubicBezTo>
                    <a:pt x="41513" y="49778"/>
                    <a:pt x="41325" y="49820"/>
                    <a:pt x="41178" y="49924"/>
                  </a:cubicBezTo>
                  <a:cubicBezTo>
                    <a:pt x="40425" y="50322"/>
                    <a:pt x="39630" y="50657"/>
                    <a:pt x="38877" y="51054"/>
                  </a:cubicBezTo>
                  <a:cubicBezTo>
                    <a:pt x="38165" y="51431"/>
                    <a:pt x="37391" y="51598"/>
                    <a:pt x="36638" y="51870"/>
                  </a:cubicBezTo>
                  <a:cubicBezTo>
                    <a:pt x="36596" y="51891"/>
                    <a:pt x="36554" y="51891"/>
                    <a:pt x="36470" y="51891"/>
                  </a:cubicBezTo>
                  <a:cubicBezTo>
                    <a:pt x="35968" y="51849"/>
                    <a:pt x="35550" y="52017"/>
                    <a:pt x="35110" y="52184"/>
                  </a:cubicBezTo>
                  <a:cubicBezTo>
                    <a:pt x="34629" y="52331"/>
                    <a:pt x="34148" y="52435"/>
                    <a:pt x="33667" y="52582"/>
                  </a:cubicBezTo>
                  <a:cubicBezTo>
                    <a:pt x="33269" y="52686"/>
                    <a:pt x="32851" y="52749"/>
                    <a:pt x="32453" y="52895"/>
                  </a:cubicBezTo>
                  <a:cubicBezTo>
                    <a:pt x="31867" y="53063"/>
                    <a:pt x="31281" y="53251"/>
                    <a:pt x="30654" y="53251"/>
                  </a:cubicBezTo>
                  <a:cubicBezTo>
                    <a:pt x="30340" y="53251"/>
                    <a:pt x="30026" y="53356"/>
                    <a:pt x="29712" y="53460"/>
                  </a:cubicBezTo>
                  <a:cubicBezTo>
                    <a:pt x="28624" y="53837"/>
                    <a:pt x="27494" y="53984"/>
                    <a:pt x="26343" y="54046"/>
                  </a:cubicBezTo>
                  <a:cubicBezTo>
                    <a:pt x="26176" y="54046"/>
                    <a:pt x="26030" y="54046"/>
                    <a:pt x="25904" y="54088"/>
                  </a:cubicBezTo>
                  <a:cubicBezTo>
                    <a:pt x="25486" y="54276"/>
                    <a:pt x="25046" y="54256"/>
                    <a:pt x="24586" y="54297"/>
                  </a:cubicBezTo>
                  <a:cubicBezTo>
                    <a:pt x="24272" y="54318"/>
                    <a:pt x="23958" y="54381"/>
                    <a:pt x="23623" y="54423"/>
                  </a:cubicBezTo>
                  <a:cubicBezTo>
                    <a:pt x="23289" y="54486"/>
                    <a:pt x="22912" y="54569"/>
                    <a:pt x="22577" y="54569"/>
                  </a:cubicBezTo>
                  <a:lnTo>
                    <a:pt x="15861" y="54569"/>
                  </a:lnTo>
                  <a:cubicBezTo>
                    <a:pt x="15631" y="54569"/>
                    <a:pt x="15379" y="54590"/>
                    <a:pt x="15149" y="54507"/>
                  </a:cubicBezTo>
                  <a:cubicBezTo>
                    <a:pt x="14229" y="54276"/>
                    <a:pt x="13287" y="54276"/>
                    <a:pt x="12387" y="54046"/>
                  </a:cubicBezTo>
                  <a:cubicBezTo>
                    <a:pt x="11655" y="53837"/>
                    <a:pt x="11153" y="53377"/>
                    <a:pt x="10672" y="52854"/>
                  </a:cubicBezTo>
                  <a:cubicBezTo>
                    <a:pt x="10358" y="52498"/>
                    <a:pt x="10462" y="52079"/>
                    <a:pt x="10441" y="51682"/>
                  </a:cubicBezTo>
                  <a:lnTo>
                    <a:pt x="10441" y="51431"/>
                  </a:lnTo>
                  <a:cubicBezTo>
                    <a:pt x="10400" y="51012"/>
                    <a:pt x="10546" y="50699"/>
                    <a:pt x="10839" y="50385"/>
                  </a:cubicBezTo>
                  <a:cubicBezTo>
                    <a:pt x="11258" y="49966"/>
                    <a:pt x="11676" y="49548"/>
                    <a:pt x="11969" y="49025"/>
                  </a:cubicBezTo>
                  <a:cubicBezTo>
                    <a:pt x="12094" y="48815"/>
                    <a:pt x="12304" y="48606"/>
                    <a:pt x="12513" y="48460"/>
                  </a:cubicBezTo>
                  <a:cubicBezTo>
                    <a:pt x="13392" y="47978"/>
                    <a:pt x="13978" y="47141"/>
                    <a:pt x="14856" y="46618"/>
                  </a:cubicBezTo>
                  <a:cubicBezTo>
                    <a:pt x="15170" y="46430"/>
                    <a:pt x="15442" y="46242"/>
                    <a:pt x="15777" y="46116"/>
                  </a:cubicBezTo>
                  <a:cubicBezTo>
                    <a:pt x="16070" y="46012"/>
                    <a:pt x="16405" y="45886"/>
                    <a:pt x="16635" y="45677"/>
                  </a:cubicBezTo>
                  <a:cubicBezTo>
                    <a:pt x="17012" y="45363"/>
                    <a:pt x="17409" y="45112"/>
                    <a:pt x="17848" y="44945"/>
                  </a:cubicBezTo>
                  <a:cubicBezTo>
                    <a:pt x="18497" y="44673"/>
                    <a:pt x="18706" y="44128"/>
                    <a:pt x="18727" y="43438"/>
                  </a:cubicBezTo>
                  <a:cubicBezTo>
                    <a:pt x="18602" y="43480"/>
                    <a:pt x="18518" y="43480"/>
                    <a:pt x="18455" y="43501"/>
                  </a:cubicBezTo>
                  <a:cubicBezTo>
                    <a:pt x="16384" y="44442"/>
                    <a:pt x="14438" y="45614"/>
                    <a:pt x="12638" y="46995"/>
                  </a:cubicBezTo>
                  <a:cubicBezTo>
                    <a:pt x="12534" y="47079"/>
                    <a:pt x="12450" y="47162"/>
                    <a:pt x="12387" y="47246"/>
                  </a:cubicBezTo>
                  <a:cubicBezTo>
                    <a:pt x="11760" y="47811"/>
                    <a:pt x="11132" y="48397"/>
                    <a:pt x="10462" y="48941"/>
                  </a:cubicBezTo>
                  <a:cubicBezTo>
                    <a:pt x="9186" y="50008"/>
                    <a:pt x="8245" y="51284"/>
                    <a:pt x="7638" y="52833"/>
                  </a:cubicBezTo>
                  <a:cubicBezTo>
                    <a:pt x="7261" y="53879"/>
                    <a:pt x="7470" y="54193"/>
                    <a:pt x="8265" y="54904"/>
                  </a:cubicBezTo>
                  <a:cubicBezTo>
                    <a:pt x="8349" y="54967"/>
                    <a:pt x="8475" y="55030"/>
                    <a:pt x="8579" y="55051"/>
                  </a:cubicBezTo>
                  <a:cubicBezTo>
                    <a:pt x="9102" y="55239"/>
                    <a:pt x="9625" y="55469"/>
                    <a:pt x="10190" y="55553"/>
                  </a:cubicBezTo>
                  <a:cubicBezTo>
                    <a:pt x="12346" y="55929"/>
                    <a:pt x="14543" y="56264"/>
                    <a:pt x="16739" y="56306"/>
                  </a:cubicBezTo>
                  <a:cubicBezTo>
                    <a:pt x="17221" y="56306"/>
                    <a:pt x="17681" y="56369"/>
                    <a:pt x="18162" y="56390"/>
                  </a:cubicBezTo>
                  <a:cubicBezTo>
                    <a:pt x="19041" y="56452"/>
                    <a:pt x="19920" y="56473"/>
                    <a:pt x="20799" y="56327"/>
                  </a:cubicBezTo>
                  <a:cubicBezTo>
                    <a:pt x="21531" y="56222"/>
                    <a:pt x="22263" y="56160"/>
                    <a:pt x="22996" y="56118"/>
                  </a:cubicBezTo>
                  <a:cubicBezTo>
                    <a:pt x="24774" y="56013"/>
                    <a:pt x="26511" y="55699"/>
                    <a:pt x="28227" y="55281"/>
                  </a:cubicBezTo>
                  <a:cubicBezTo>
                    <a:pt x="30026" y="54862"/>
                    <a:pt x="31805" y="54318"/>
                    <a:pt x="33583" y="53816"/>
                  </a:cubicBezTo>
                  <a:cubicBezTo>
                    <a:pt x="35717" y="53272"/>
                    <a:pt x="37747" y="52519"/>
                    <a:pt x="39797" y="51724"/>
                  </a:cubicBezTo>
                  <a:cubicBezTo>
                    <a:pt x="41262" y="51159"/>
                    <a:pt x="42643" y="50468"/>
                    <a:pt x="44003" y="49715"/>
                  </a:cubicBezTo>
                  <a:cubicBezTo>
                    <a:pt x="44673" y="49318"/>
                    <a:pt x="45363" y="48899"/>
                    <a:pt x="46074" y="48543"/>
                  </a:cubicBezTo>
                  <a:cubicBezTo>
                    <a:pt x="46849" y="48125"/>
                    <a:pt x="47539" y="47539"/>
                    <a:pt x="48167" y="46953"/>
                  </a:cubicBezTo>
                  <a:cubicBezTo>
                    <a:pt x="48732" y="46388"/>
                    <a:pt x="49318" y="45823"/>
                    <a:pt x="49966" y="45405"/>
                  </a:cubicBezTo>
                  <a:cubicBezTo>
                    <a:pt x="50468" y="45070"/>
                    <a:pt x="50887" y="44693"/>
                    <a:pt x="51305" y="44275"/>
                  </a:cubicBezTo>
                  <a:cubicBezTo>
                    <a:pt x="51724" y="43856"/>
                    <a:pt x="51745" y="43354"/>
                    <a:pt x="51577" y="42810"/>
                  </a:cubicBezTo>
                  <a:cubicBezTo>
                    <a:pt x="51347" y="41932"/>
                    <a:pt x="50950" y="41157"/>
                    <a:pt x="50113" y="40718"/>
                  </a:cubicBezTo>
                  <a:cubicBezTo>
                    <a:pt x="49903" y="40613"/>
                    <a:pt x="49736" y="40467"/>
                    <a:pt x="49527" y="40383"/>
                  </a:cubicBezTo>
                  <a:cubicBezTo>
                    <a:pt x="48815" y="40111"/>
                    <a:pt x="48083" y="39881"/>
                    <a:pt x="47351" y="39630"/>
                  </a:cubicBezTo>
                  <a:cubicBezTo>
                    <a:pt x="46514" y="39316"/>
                    <a:pt x="45656" y="39149"/>
                    <a:pt x="44756" y="39149"/>
                  </a:cubicBezTo>
                  <a:cubicBezTo>
                    <a:pt x="43584" y="39149"/>
                    <a:pt x="42413" y="39149"/>
                    <a:pt x="41220" y="39128"/>
                  </a:cubicBezTo>
                  <a:cubicBezTo>
                    <a:pt x="40467" y="39128"/>
                    <a:pt x="39693" y="39107"/>
                    <a:pt x="38919" y="39107"/>
                  </a:cubicBezTo>
                  <a:cubicBezTo>
                    <a:pt x="38647" y="39107"/>
                    <a:pt x="38333" y="39065"/>
                    <a:pt x="38082" y="39421"/>
                  </a:cubicBezTo>
                  <a:cubicBezTo>
                    <a:pt x="38228" y="39714"/>
                    <a:pt x="38333" y="39986"/>
                    <a:pt x="38458" y="40299"/>
                  </a:cubicBezTo>
                  <a:close/>
                  <a:moveTo>
                    <a:pt x="37098" y="50636"/>
                  </a:moveTo>
                  <a:cubicBezTo>
                    <a:pt x="37642" y="50657"/>
                    <a:pt x="38082" y="50510"/>
                    <a:pt x="38479" y="50238"/>
                  </a:cubicBezTo>
                  <a:cubicBezTo>
                    <a:pt x="39274" y="49778"/>
                    <a:pt x="40069" y="49401"/>
                    <a:pt x="40906" y="49046"/>
                  </a:cubicBezTo>
                  <a:cubicBezTo>
                    <a:pt x="41053" y="48983"/>
                    <a:pt x="41178" y="48920"/>
                    <a:pt x="41283" y="48774"/>
                  </a:cubicBezTo>
                  <a:cubicBezTo>
                    <a:pt x="41597" y="48418"/>
                    <a:pt x="42036" y="48230"/>
                    <a:pt x="42476" y="48083"/>
                  </a:cubicBezTo>
                  <a:cubicBezTo>
                    <a:pt x="42768" y="47978"/>
                    <a:pt x="42999" y="47811"/>
                    <a:pt x="43250" y="47644"/>
                  </a:cubicBezTo>
                  <a:cubicBezTo>
                    <a:pt x="43836" y="47225"/>
                    <a:pt x="44442" y="46807"/>
                    <a:pt x="45091" y="46472"/>
                  </a:cubicBezTo>
                  <a:cubicBezTo>
                    <a:pt x="45781" y="46116"/>
                    <a:pt x="46305" y="45551"/>
                    <a:pt x="46870" y="45028"/>
                  </a:cubicBezTo>
                  <a:cubicBezTo>
                    <a:pt x="47330" y="44610"/>
                    <a:pt x="47351" y="43982"/>
                    <a:pt x="47644" y="43459"/>
                  </a:cubicBezTo>
                  <a:cubicBezTo>
                    <a:pt x="47686" y="43354"/>
                    <a:pt x="47665" y="43187"/>
                    <a:pt x="47644" y="43040"/>
                  </a:cubicBezTo>
                  <a:cubicBezTo>
                    <a:pt x="47560" y="42685"/>
                    <a:pt x="47351" y="42413"/>
                    <a:pt x="47037" y="42204"/>
                  </a:cubicBezTo>
                  <a:cubicBezTo>
                    <a:pt x="46556" y="41890"/>
                    <a:pt x="46033" y="41722"/>
                    <a:pt x="45509" y="41513"/>
                  </a:cubicBezTo>
                  <a:cubicBezTo>
                    <a:pt x="44714" y="41157"/>
                    <a:pt x="43898" y="41011"/>
                    <a:pt x="43040" y="41011"/>
                  </a:cubicBezTo>
                  <a:cubicBezTo>
                    <a:pt x="41911" y="41011"/>
                    <a:pt x="40802" y="40948"/>
                    <a:pt x="39693" y="40927"/>
                  </a:cubicBezTo>
                  <a:lnTo>
                    <a:pt x="38856" y="40927"/>
                  </a:lnTo>
                  <a:cubicBezTo>
                    <a:pt x="38919" y="41220"/>
                    <a:pt x="39002" y="41471"/>
                    <a:pt x="39065" y="41680"/>
                  </a:cubicBezTo>
                  <a:cubicBezTo>
                    <a:pt x="39274" y="41827"/>
                    <a:pt x="39421" y="41932"/>
                    <a:pt x="39588" y="41994"/>
                  </a:cubicBezTo>
                  <a:cubicBezTo>
                    <a:pt x="39588" y="42496"/>
                    <a:pt x="39609" y="42936"/>
                    <a:pt x="39546" y="43354"/>
                  </a:cubicBezTo>
                  <a:cubicBezTo>
                    <a:pt x="39525" y="43564"/>
                    <a:pt x="39421" y="43815"/>
                    <a:pt x="39253" y="43982"/>
                  </a:cubicBezTo>
                  <a:cubicBezTo>
                    <a:pt x="38667" y="44673"/>
                    <a:pt x="37977" y="45300"/>
                    <a:pt x="37140" y="45698"/>
                  </a:cubicBezTo>
                  <a:cubicBezTo>
                    <a:pt x="36742" y="45886"/>
                    <a:pt x="36324" y="46053"/>
                    <a:pt x="35947" y="46242"/>
                  </a:cubicBezTo>
                  <a:cubicBezTo>
                    <a:pt x="35780" y="46325"/>
                    <a:pt x="35592" y="46325"/>
                    <a:pt x="35550" y="46597"/>
                  </a:cubicBezTo>
                  <a:cubicBezTo>
                    <a:pt x="35634" y="46702"/>
                    <a:pt x="35696" y="46869"/>
                    <a:pt x="35780" y="46995"/>
                  </a:cubicBezTo>
                  <a:cubicBezTo>
                    <a:pt x="36094" y="47623"/>
                    <a:pt x="36491" y="48167"/>
                    <a:pt x="36596" y="48899"/>
                  </a:cubicBezTo>
                  <a:cubicBezTo>
                    <a:pt x="36701" y="49506"/>
                    <a:pt x="36931" y="50071"/>
                    <a:pt x="37098" y="50636"/>
                  </a:cubicBezTo>
                  <a:close/>
                  <a:moveTo>
                    <a:pt x="18225" y="45530"/>
                  </a:moveTo>
                  <a:cubicBezTo>
                    <a:pt x="17890" y="45677"/>
                    <a:pt x="17576" y="45802"/>
                    <a:pt x="17346" y="46053"/>
                  </a:cubicBezTo>
                  <a:cubicBezTo>
                    <a:pt x="17012" y="46451"/>
                    <a:pt x="16572" y="46660"/>
                    <a:pt x="16091" y="46849"/>
                  </a:cubicBezTo>
                  <a:cubicBezTo>
                    <a:pt x="15903" y="46932"/>
                    <a:pt x="15693" y="46995"/>
                    <a:pt x="15547" y="47141"/>
                  </a:cubicBezTo>
                  <a:cubicBezTo>
                    <a:pt x="14940" y="47665"/>
                    <a:pt x="14271" y="48083"/>
                    <a:pt x="13747" y="48669"/>
                  </a:cubicBezTo>
                  <a:cubicBezTo>
                    <a:pt x="13601" y="48836"/>
                    <a:pt x="13392" y="48920"/>
                    <a:pt x="13245" y="49046"/>
                  </a:cubicBezTo>
                  <a:cubicBezTo>
                    <a:pt x="12492" y="49652"/>
                    <a:pt x="11969" y="50489"/>
                    <a:pt x="11467" y="51284"/>
                  </a:cubicBezTo>
                  <a:cubicBezTo>
                    <a:pt x="11362" y="51473"/>
                    <a:pt x="11341" y="51870"/>
                    <a:pt x="11467" y="52059"/>
                  </a:cubicBezTo>
                  <a:cubicBezTo>
                    <a:pt x="11760" y="52519"/>
                    <a:pt x="12074" y="52958"/>
                    <a:pt x="12659" y="53126"/>
                  </a:cubicBezTo>
                  <a:cubicBezTo>
                    <a:pt x="13371" y="53314"/>
                    <a:pt x="14103" y="53356"/>
                    <a:pt x="14835" y="53523"/>
                  </a:cubicBezTo>
                  <a:cubicBezTo>
                    <a:pt x="15338" y="53628"/>
                    <a:pt x="15840" y="53649"/>
                    <a:pt x="16321" y="53649"/>
                  </a:cubicBezTo>
                  <a:cubicBezTo>
                    <a:pt x="18267" y="53649"/>
                    <a:pt x="20234" y="53628"/>
                    <a:pt x="22159" y="53649"/>
                  </a:cubicBezTo>
                  <a:cubicBezTo>
                    <a:pt x="23163" y="53670"/>
                    <a:pt x="24063" y="53335"/>
                    <a:pt x="25088" y="53272"/>
                  </a:cubicBezTo>
                  <a:lnTo>
                    <a:pt x="25088" y="51912"/>
                  </a:lnTo>
                  <a:cubicBezTo>
                    <a:pt x="25088" y="51452"/>
                    <a:pt x="25109" y="50971"/>
                    <a:pt x="25109" y="50510"/>
                  </a:cubicBezTo>
                  <a:cubicBezTo>
                    <a:pt x="25109" y="50092"/>
                    <a:pt x="25193" y="49652"/>
                    <a:pt x="25046" y="49171"/>
                  </a:cubicBezTo>
                  <a:cubicBezTo>
                    <a:pt x="24690" y="49234"/>
                    <a:pt x="24418" y="49255"/>
                    <a:pt x="24146" y="49297"/>
                  </a:cubicBezTo>
                  <a:cubicBezTo>
                    <a:pt x="23644" y="49380"/>
                    <a:pt x="23163" y="49548"/>
                    <a:pt x="22682" y="49548"/>
                  </a:cubicBezTo>
                  <a:cubicBezTo>
                    <a:pt x="21845" y="49548"/>
                    <a:pt x="21029" y="49694"/>
                    <a:pt x="20234" y="49799"/>
                  </a:cubicBezTo>
                  <a:cubicBezTo>
                    <a:pt x="19836" y="49862"/>
                    <a:pt x="19418" y="49862"/>
                    <a:pt x="18999" y="49820"/>
                  </a:cubicBezTo>
                  <a:cubicBezTo>
                    <a:pt x="18518" y="49778"/>
                    <a:pt x="18162" y="49401"/>
                    <a:pt x="18162" y="48962"/>
                  </a:cubicBezTo>
                  <a:cubicBezTo>
                    <a:pt x="18141" y="48146"/>
                    <a:pt x="18037" y="47309"/>
                    <a:pt x="18351" y="46514"/>
                  </a:cubicBezTo>
                  <a:cubicBezTo>
                    <a:pt x="18372" y="46221"/>
                    <a:pt x="18413" y="45907"/>
                    <a:pt x="18225" y="45530"/>
                  </a:cubicBezTo>
                  <a:close/>
                  <a:moveTo>
                    <a:pt x="32913" y="30235"/>
                  </a:moveTo>
                  <a:cubicBezTo>
                    <a:pt x="33688" y="31302"/>
                    <a:pt x="34378" y="32202"/>
                    <a:pt x="34880" y="33227"/>
                  </a:cubicBezTo>
                  <a:cubicBezTo>
                    <a:pt x="34943" y="33374"/>
                    <a:pt x="35048" y="33541"/>
                    <a:pt x="35152" y="33667"/>
                  </a:cubicBezTo>
                  <a:cubicBezTo>
                    <a:pt x="35654" y="34273"/>
                    <a:pt x="36031" y="34922"/>
                    <a:pt x="36366" y="35634"/>
                  </a:cubicBezTo>
                  <a:cubicBezTo>
                    <a:pt x="36763" y="36429"/>
                    <a:pt x="37182" y="37245"/>
                    <a:pt x="37600" y="38061"/>
                  </a:cubicBezTo>
                  <a:cubicBezTo>
                    <a:pt x="37663" y="38249"/>
                    <a:pt x="37810" y="38395"/>
                    <a:pt x="37935" y="38584"/>
                  </a:cubicBezTo>
                  <a:cubicBezTo>
                    <a:pt x="38500" y="38270"/>
                    <a:pt x="39107" y="38291"/>
                    <a:pt x="39693" y="38270"/>
                  </a:cubicBezTo>
                  <a:cubicBezTo>
                    <a:pt x="41220" y="38228"/>
                    <a:pt x="42748" y="38228"/>
                    <a:pt x="44296" y="38228"/>
                  </a:cubicBezTo>
                  <a:cubicBezTo>
                    <a:pt x="44568" y="38228"/>
                    <a:pt x="44861" y="38207"/>
                    <a:pt x="45196" y="38207"/>
                  </a:cubicBezTo>
                  <a:cubicBezTo>
                    <a:pt x="45196" y="37789"/>
                    <a:pt x="45237" y="37391"/>
                    <a:pt x="45196" y="37035"/>
                  </a:cubicBezTo>
                  <a:cubicBezTo>
                    <a:pt x="45154" y="36408"/>
                    <a:pt x="44840" y="35885"/>
                    <a:pt x="44359" y="35550"/>
                  </a:cubicBezTo>
                  <a:cubicBezTo>
                    <a:pt x="43836" y="35152"/>
                    <a:pt x="43396" y="34713"/>
                    <a:pt x="42894" y="34253"/>
                  </a:cubicBezTo>
                  <a:cubicBezTo>
                    <a:pt x="42643" y="34022"/>
                    <a:pt x="42350" y="33771"/>
                    <a:pt x="42036" y="33667"/>
                  </a:cubicBezTo>
                  <a:cubicBezTo>
                    <a:pt x="41304" y="33395"/>
                    <a:pt x="40676" y="32976"/>
                    <a:pt x="40027" y="32579"/>
                  </a:cubicBezTo>
                  <a:cubicBezTo>
                    <a:pt x="39442" y="32244"/>
                    <a:pt x="38814" y="32139"/>
                    <a:pt x="38186" y="31930"/>
                  </a:cubicBezTo>
                  <a:cubicBezTo>
                    <a:pt x="36701" y="31407"/>
                    <a:pt x="35194" y="30905"/>
                    <a:pt x="33688" y="30424"/>
                  </a:cubicBezTo>
                  <a:cubicBezTo>
                    <a:pt x="33478" y="30340"/>
                    <a:pt x="33269" y="30319"/>
                    <a:pt x="32913" y="30235"/>
                  </a:cubicBezTo>
                  <a:close/>
                  <a:moveTo>
                    <a:pt x="34566" y="46869"/>
                  </a:moveTo>
                  <a:cubicBezTo>
                    <a:pt x="34399" y="46932"/>
                    <a:pt x="34211" y="46953"/>
                    <a:pt x="34064" y="46995"/>
                  </a:cubicBezTo>
                  <a:cubicBezTo>
                    <a:pt x="32934" y="47455"/>
                    <a:pt x="31784" y="47811"/>
                    <a:pt x="30591" y="47978"/>
                  </a:cubicBezTo>
                  <a:cubicBezTo>
                    <a:pt x="30424" y="47999"/>
                    <a:pt x="30298" y="48020"/>
                    <a:pt x="30172" y="48083"/>
                  </a:cubicBezTo>
                  <a:cubicBezTo>
                    <a:pt x="28938" y="48460"/>
                    <a:pt x="27662" y="48711"/>
                    <a:pt x="26364" y="48920"/>
                  </a:cubicBezTo>
                  <a:cubicBezTo>
                    <a:pt x="26218" y="48941"/>
                    <a:pt x="26051" y="49025"/>
                    <a:pt x="25946" y="49066"/>
                  </a:cubicBezTo>
                  <a:lnTo>
                    <a:pt x="25946" y="50447"/>
                  </a:lnTo>
                  <a:cubicBezTo>
                    <a:pt x="25946" y="50908"/>
                    <a:pt x="25946" y="51347"/>
                    <a:pt x="25988" y="51787"/>
                  </a:cubicBezTo>
                  <a:cubicBezTo>
                    <a:pt x="26009" y="52226"/>
                    <a:pt x="25904" y="52644"/>
                    <a:pt x="26051" y="53126"/>
                  </a:cubicBezTo>
                  <a:cubicBezTo>
                    <a:pt x="27055" y="53167"/>
                    <a:pt x="28017" y="53021"/>
                    <a:pt x="28938" y="52749"/>
                  </a:cubicBezTo>
                  <a:cubicBezTo>
                    <a:pt x="29649" y="52582"/>
                    <a:pt x="30340" y="52331"/>
                    <a:pt x="31072" y="52310"/>
                  </a:cubicBezTo>
                  <a:cubicBezTo>
                    <a:pt x="31281" y="52310"/>
                    <a:pt x="31470" y="52226"/>
                    <a:pt x="31679" y="52184"/>
                  </a:cubicBezTo>
                  <a:cubicBezTo>
                    <a:pt x="32411" y="51996"/>
                    <a:pt x="33144" y="51787"/>
                    <a:pt x="33876" y="51577"/>
                  </a:cubicBezTo>
                  <a:cubicBezTo>
                    <a:pt x="34190" y="51494"/>
                    <a:pt x="34504" y="51431"/>
                    <a:pt x="34797" y="51284"/>
                  </a:cubicBezTo>
                  <a:cubicBezTo>
                    <a:pt x="35110" y="51159"/>
                    <a:pt x="35508" y="51159"/>
                    <a:pt x="35717" y="50929"/>
                  </a:cubicBezTo>
                  <a:cubicBezTo>
                    <a:pt x="35864" y="49401"/>
                    <a:pt x="35508" y="48083"/>
                    <a:pt x="34566" y="46869"/>
                  </a:cubicBezTo>
                  <a:close/>
                  <a:moveTo>
                    <a:pt x="37182" y="56871"/>
                  </a:moveTo>
                  <a:cubicBezTo>
                    <a:pt x="36784" y="57499"/>
                    <a:pt x="36931" y="58147"/>
                    <a:pt x="36931" y="58796"/>
                  </a:cubicBezTo>
                  <a:cubicBezTo>
                    <a:pt x="36931" y="58859"/>
                    <a:pt x="36973" y="58921"/>
                    <a:pt x="36994" y="58963"/>
                  </a:cubicBezTo>
                  <a:cubicBezTo>
                    <a:pt x="37349" y="59340"/>
                    <a:pt x="37726" y="59800"/>
                    <a:pt x="38270" y="59842"/>
                  </a:cubicBezTo>
                  <a:cubicBezTo>
                    <a:pt x="39065" y="59926"/>
                    <a:pt x="39839" y="59947"/>
                    <a:pt x="40634" y="59717"/>
                  </a:cubicBezTo>
                  <a:cubicBezTo>
                    <a:pt x="41283" y="59528"/>
                    <a:pt x="41722" y="59068"/>
                    <a:pt x="42266" y="58712"/>
                  </a:cubicBezTo>
                  <a:cubicBezTo>
                    <a:pt x="42538" y="58545"/>
                    <a:pt x="42559" y="58126"/>
                    <a:pt x="42350" y="57833"/>
                  </a:cubicBezTo>
                  <a:cubicBezTo>
                    <a:pt x="42224" y="57645"/>
                    <a:pt x="42036" y="57499"/>
                    <a:pt x="41806" y="57436"/>
                  </a:cubicBezTo>
                  <a:cubicBezTo>
                    <a:pt x="41408" y="57331"/>
                    <a:pt x="41011" y="57185"/>
                    <a:pt x="40634" y="57038"/>
                  </a:cubicBezTo>
                  <a:cubicBezTo>
                    <a:pt x="40383" y="56976"/>
                    <a:pt x="40174" y="56892"/>
                    <a:pt x="39944" y="56871"/>
                  </a:cubicBezTo>
                  <a:close/>
                  <a:moveTo>
                    <a:pt x="25193" y="59863"/>
                  </a:moveTo>
                  <a:cubicBezTo>
                    <a:pt x="25109" y="59842"/>
                    <a:pt x="25046" y="59821"/>
                    <a:pt x="24983" y="59842"/>
                  </a:cubicBezTo>
                  <a:cubicBezTo>
                    <a:pt x="24439" y="60072"/>
                    <a:pt x="23812" y="60135"/>
                    <a:pt x="23226" y="60344"/>
                  </a:cubicBezTo>
                  <a:cubicBezTo>
                    <a:pt x="22745" y="60554"/>
                    <a:pt x="22263" y="60721"/>
                    <a:pt x="21929" y="61160"/>
                  </a:cubicBezTo>
                  <a:cubicBezTo>
                    <a:pt x="21761" y="61328"/>
                    <a:pt x="21615" y="61495"/>
                    <a:pt x="21426" y="61642"/>
                  </a:cubicBezTo>
                  <a:cubicBezTo>
                    <a:pt x="21196" y="61830"/>
                    <a:pt x="21175" y="62102"/>
                    <a:pt x="21175" y="62353"/>
                  </a:cubicBezTo>
                  <a:cubicBezTo>
                    <a:pt x="21196" y="62688"/>
                    <a:pt x="21301" y="62855"/>
                    <a:pt x="21636" y="62855"/>
                  </a:cubicBezTo>
                  <a:cubicBezTo>
                    <a:pt x="22368" y="62876"/>
                    <a:pt x="23058" y="62751"/>
                    <a:pt x="23623" y="62290"/>
                  </a:cubicBezTo>
                  <a:cubicBezTo>
                    <a:pt x="23937" y="62060"/>
                    <a:pt x="24272" y="61809"/>
                    <a:pt x="24586" y="61579"/>
                  </a:cubicBezTo>
                  <a:cubicBezTo>
                    <a:pt x="24858" y="61390"/>
                    <a:pt x="25151" y="61202"/>
                    <a:pt x="25214" y="60867"/>
                  </a:cubicBezTo>
                  <a:cubicBezTo>
                    <a:pt x="25318" y="60554"/>
                    <a:pt x="25360" y="60177"/>
                    <a:pt x="25193" y="59863"/>
                  </a:cubicBezTo>
                  <a:close/>
                  <a:moveTo>
                    <a:pt x="5106" y="25339"/>
                  </a:moveTo>
                  <a:cubicBezTo>
                    <a:pt x="4374" y="25214"/>
                    <a:pt x="3955" y="25506"/>
                    <a:pt x="3641" y="26092"/>
                  </a:cubicBezTo>
                  <a:cubicBezTo>
                    <a:pt x="3432" y="26490"/>
                    <a:pt x="3432" y="26887"/>
                    <a:pt x="3411" y="27285"/>
                  </a:cubicBezTo>
                  <a:cubicBezTo>
                    <a:pt x="3327" y="28143"/>
                    <a:pt x="4039" y="28561"/>
                    <a:pt x="4687" y="28687"/>
                  </a:cubicBezTo>
                  <a:cubicBezTo>
                    <a:pt x="5148" y="28791"/>
                    <a:pt x="5650" y="28771"/>
                    <a:pt x="6152" y="28666"/>
                  </a:cubicBezTo>
                  <a:cubicBezTo>
                    <a:pt x="5796" y="27515"/>
                    <a:pt x="5441" y="26448"/>
                    <a:pt x="5106" y="25339"/>
                  </a:cubicBezTo>
                  <a:close/>
                  <a:moveTo>
                    <a:pt x="38960" y="15400"/>
                  </a:moveTo>
                  <a:cubicBezTo>
                    <a:pt x="39316" y="14815"/>
                    <a:pt x="39379" y="14250"/>
                    <a:pt x="39400" y="13685"/>
                  </a:cubicBezTo>
                  <a:cubicBezTo>
                    <a:pt x="39421" y="13182"/>
                    <a:pt x="39274" y="12785"/>
                    <a:pt x="38981" y="12387"/>
                  </a:cubicBezTo>
                  <a:cubicBezTo>
                    <a:pt x="38793" y="12157"/>
                    <a:pt x="38563" y="12115"/>
                    <a:pt x="38291" y="12115"/>
                  </a:cubicBezTo>
                  <a:cubicBezTo>
                    <a:pt x="37998" y="12136"/>
                    <a:pt x="37872" y="12325"/>
                    <a:pt x="37956" y="12576"/>
                  </a:cubicBezTo>
                  <a:lnTo>
                    <a:pt x="38814" y="15170"/>
                  </a:lnTo>
                  <a:cubicBezTo>
                    <a:pt x="38856" y="15254"/>
                    <a:pt x="38898" y="15296"/>
                    <a:pt x="38960" y="15400"/>
                  </a:cubicBezTo>
                  <a:close/>
                  <a:moveTo>
                    <a:pt x="26092" y="32348"/>
                  </a:moveTo>
                  <a:cubicBezTo>
                    <a:pt x="25465" y="32558"/>
                    <a:pt x="24962" y="32704"/>
                    <a:pt x="24544" y="33060"/>
                  </a:cubicBezTo>
                  <a:cubicBezTo>
                    <a:pt x="24565" y="33332"/>
                    <a:pt x="24586" y="33541"/>
                    <a:pt x="24628" y="33771"/>
                  </a:cubicBezTo>
                  <a:cubicBezTo>
                    <a:pt x="24774" y="33813"/>
                    <a:pt x="24879" y="33876"/>
                    <a:pt x="24983" y="33918"/>
                  </a:cubicBezTo>
                  <a:cubicBezTo>
                    <a:pt x="25611" y="34169"/>
                    <a:pt x="26092" y="33855"/>
                    <a:pt x="26134" y="33185"/>
                  </a:cubicBezTo>
                  <a:cubicBezTo>
                    <a:pt x="26134" y="32934"/>
                    <a:pt x="26113" y="32704"/>
                    <a:pt x="26092" y="32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74"/>
            <p:cNvSpPr/>
            <p:nvPr/>
          </p:nvSpPr>
          <p:spPr>
            <a:xfrm rot="631759">
              <a:off x="6471497" y="3073933"/>
              <a:ext cx="471859" cy="329946"/>
            </a:xfrm>
            <a:custGeom>
              <a:avLst/>
              <a:gdLst/>
              <a:ahLst/>
              <a:cxnLst/>
              <a:rect l="l" t="t" r="r" b="b"/>
              <a:pathLst>
                <a:path w="17117" h="11969" extrusionOk="0">
                  <a:moveTo>
                    <a:pt x="6341" y="11822"/>
                  </a:moveTo>
                  <a:lnTo>
                    <a:pt x="6257" y="11822"/>
                  </a:lnTo>
                  <a:cubicBezTo>
                    <a:pt x="5022" y="11969"/>
                    <a:pt x="3934" y="11571"/>
                    <a:pt x="2867" y="11048"/>
                  </a:cubicBezTo>
                  <a:cubicBezTo>
                    <a:pt x="2721" y="11006"/>
                    <a:pt x="2595" y="10922"/>
                    <a:pt x="2470" y="10881"/>
                  </a:cubicBezTo>
                  <a:cubicBezTo>
                    <a:pt x="1779" y="10692"/>
                    <a:pt x="1340" y="10253"/>
                    <a:pt x="942" y="9730"/>
                  </a:cubicBezTo>
                  <a:cubicBezTo>
                    <a:pt x="733" y="9437"/>
                    <a:pt x="524" y="9144"/>
                    <a:pt x="357" y="8851"/>
                  </a:cubicBezTo>
                  <a:cubicBezTo>
                    <a:pt x="43" y="8391"/>
                    <a:pt x="1" y="7868"/>
                    <a:pt x="85" y="7345"/>
                  </a:cubicBezTo>
                  <a:cubicBezTo>
                    <a:pt x="105" y="7072"/>
                    <a:pt x="252" y="6905"/>
                    <a:pt x="440" y="6759"/>
                  </a:cubicBezTo>
                  <a:cubicBezTo>
                    <a:pt x="608" y="6654"/>
                    <a:pt x="796" y="6633"/>
                    <a:pt x="942" y="6759"/>
                  </a:cubicBezTo>
                  <a:cubicBezTo>
                    <a:pt x="1026" y="6842"/>
                    <a:pt x="1131" y="7052"/>
                    <a:pt x="1068" y="7135"/>
                  </a:cubicBezTo>
                  <a:cubicBezTo>
                    <a:pt x="754" y="7700"/>
                    <a:pt x="1026" y="8161"/>
                    <a:pt x="1382" y="8600"/>
                  </a:cubicBezTo>
                  <a:cubicBezTo>
                    <a:pt x="1549" y="8788"/>
                    <a:pt x="1675" y="8956"/>
                    <a:pt x="1842" y="9144"/>
                  </a:cubicBezTo>
                  <a:cubicBezTo>
                    <a:pt x="2114" y="9521"/>
                    <a:pt x="2470" y="9751"/>
                    <a:pt x="2909" y="9897"/>
                  </a:cubicBezTo>
                  <a:cubicBezTo>
                    <a:pt x="3370" y="10065"/>
                    <a:pt x="3851" y="10253"/>
                    <a:pt x="4311" y="10420"/>
                  </a:cubicBezTo>
                  <a:cubicBezTo>
                    <a:pt x="4730" y="10609"/>
                    <a:pt x="5148" y="10692"/>
                    <a:pt x="5608" y="10671"/>
                  </a:cubicBezTo>
                  <a:cubicBezTo>
                    <a:pt x="6194" y="10630"/>
                    <a:pt x="6780" y="10630"/>
                    <a:pt x="7387" y="10671"/>
                  </a:cubicBezTo>
                  <a:cubicBezTo>
                    <a:pt x="7910" y="10671"/>
                    <a:pt x="8370" y="10567"/>
                    <a:pt x="8789" y="10253"/>
                  </a:cubicBezTo>
                  <a:cubicBezTo>
                    <a:pt x="9124" y="9981"/>
                    <a:pt x="9521" y="9855"/>
                    <a:pt x="9919" y="9751"/>
                  </a:cubicBezTo>
                  <a:cubicBezTo>
                    <a:pt x="10232" y="9646"/>
                    <a:pt x="10546" y="9541"/>
                    <a:pt x="10776" y="9353"/>
                  </a:cubicBezTo>
                  <a:cubicBezTo>
                    <a:pt x="11802" y="8579"/>
                    <a:pt x="12827" y="7763"/>
                    <a:pt x="13810" y="6926"/>
                  </a:cubicBezTo>
                  <a:cubicBezTo>
                    <a:pt x="14292" y="6528"/>
                    <a:pt x="14647" y="6005"/>
                    <a:pt x="14940" y="5461"/>
                  </a:cubicBezTo>
                  <a:cubicBezTo>
                    <a:pt x="15066" y="5231"/>
                    <a:pt x="15191" y="4980"/>
                    <a:pt x="15338" y="4771"/>
                  </a:cubicBezTo>
                  <a:cubicBezTo>
                    <a:pt x="15568" y="4457"/>
                    <a:pt x="15694" y="4101"/>
                    <a:pt x="15756" y="3704"/>
                  </a:cubicBezTo>
                  <a:cubicBezTo>
                    <a:pt x="15861" y="2888"/>
                    <a:pt x="15903" y="2051"/>
                    <a:pt x="15694" y="1256"/>
                  </a:cubicBezTo>
                  <a:cubicBezTo>
                    <a:pt x="15631" y="984"/>
                    <a:pt x="15589" y="733"/>
                    <a:pt x="15589" y="461"/>
                  </a:cubicBezTo>
                  <a:cubicBezTo>
                    <a:pt x="15589" y="168"/>
                    <a:pt x="15882" y="0"/>
                    <a:pt x="16154" y="105"/>
                  </a:cubicBezTo>
                  <a:cubicBezTo>
                    <a:pt x="16300" y="147"/>
                    <a:pt x="16489" y="251"/>
                    <a:pt x="16572" y="377"/>
                  </a:cubicBezTo>
                  <a:cubicBezTo>
                    <a:pt x="16740" y="733"/>
                    <a:pt x="16949" y="1067"/>
                    <a:pt x="16991" y="1423"/>
                  </a:cubicBezTo>
                  <a:cubicBezTo>
                    <a:pt x="17095" y="2469"/>
                    <a:pt x="17116" y="3557"/>
                    <a:pt x="16782" y="4562"/>
                  </a:cubicBezTo>
                  <a:cubicBezTo>
                    <a:pt x="16740" y="4666"/>
                    <a:pt x="16719" y="4813"/>
                    <a:pt x="16635" y="4917"/>
                  </a:cubicBezTo>
                  <a:cubicBezTo>
                    <a:pt x="15882" y="6215"/>
                    <a:pt x="15129" y="7491"/>
                    <a:pt x="13873" y="8412"/>
                  </a:cubicBezTo>
                  <a:cubicBezTo>
                    <a:pt x="13057" y="8997"/>
                    <a:pt x="12304" y="9646"/>
                    <a:pt x="11488" y="10253"/>
                  </a:cubicBezTo>
                  <a:cubicBezTo>
                    <a:pt x="11279" y="10399"/>
                    <a:pt x="11069" y="10588"/>
                    <a:pt x="10818" y="10671"/>
                  </a:cubicBezTo>
                  <a:cubicBezTo>
                    <a:pt x="10107" y="10839"/>
                    <a:pt x="9458" y="11194"/>
                    <a:pt x="8789" y="11529"/>
                  </a:cubicBezTo>
                  <a:cubicBezTo>
                    <a:pt x="8370" y="11738"/>
                    <a:pt x="7910" y="11843"/>
                    <a:pt x="7429" y="11822"/>
                  </a:cubicBezTo>
                  <a:cubicBezTo>
                    <a:pt x="7052" y="11822"/>
                    <a:pt x="6675" y="11843"/>
                    <a:pt x="6341" y="11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74"/>
            <p:cNvSpPr/>
            <p:nvPr/>
          </p:nvSpPr>
          <p:spPr>
            <a:xfrm rot="631759">
              <a:off x="6841038" y="3037323"/>
              <a:ext cx="40413" cy="48490"/>
            </a:xfrm>
            <a:custGeom>
              <a:avLst/>
              <a:gdLst/>
              <a:ahLst/>
              <a:cxnLst/>
              <a:rect l="l" t="t" r="r" b="b"/>
              <a:pathLst>
                <a:path w="1466" h="1759" extrusionOk="0">
                  <a:moveTo>
                    <a:pt x="1" y="817"/>
                  </a:moveTo>
                  <a:cubicBezTo>
                    <a:pt x="1" y="817"/>
                    <a:pt x="1" y="712"/>
                    <a:pt x="42" y="586"/>
                  </a:cubicBezTo>
                  <a:cubicBezTo>
                    <a:pt x="105" y="189"/>
                    <a:pt x="356" y="0"/>
                    <a:pt x="775" y="42"/>
                  </a:cubicBezTo>
                  <a:cubicBezTo>
                    <a:pt x="1298" y="84"/>
                    <a:pt x="1465" y="356"/>
                    <a:pt x="1319" y="837"/>
                  </a:cubicBezTo>
                  <a:cubicBezTo>
                    <a:pt x="1235" y="1089"/>
                    <a:pt x="1109" y="1319"/>
                    <a:pt x="942" y="1528"/>
                  </a:cubicBezTo>
                  <a:cubicBezTo>
                    <a:pt x="796" y="1737"/>
                    <a:pt x="565" y="1758"/>
                    <a:pt x="314" y="1674"/>
                  </a:cubicBezTo>
                  <a:cubicBezTo>
                    <a:pt x="105" y="1612"/>
                    <a:pt x="42" y="1402"/>
                    <a:pt x="1" y="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74"/>
            <p:cNvSpPr/>
            <p:nvPr/>
          </p:nvSpPr>
          <p:spPr>
            <a:xfrm rot="631759">
              <a:off x="6464668" y="3108773"/>
              <a:ext cx="40992" cy="41543"/>
            </a:xfrm>
            <a:custGeom>
              <a:avLst/>
              <a:gdLst/>
              <a:ahLst/>
              <a:cxnLst/>
              <a:rect l="l" t="t" r="r" b="b"/>
              <a:pathLst>
                <a:path w="1487" h="1507" extrusionOk="0">
                  <a:moveTo>
                    <a:pt x="712" y="1507"/>
                  </a:moveTo>
                  <a:cubicBezTo>
                    <a:pt x="670" y="1507"/>
                    <a:pt x="545" y="1486"/>
                    <a:pt x="440" y="1444"/>
                  </a:cubicBezTo>
                  <a:cubicBezTo>
                    <a:pt x="231" y="1402"/>
                    <a:pt x="105" y="1255"/>
                    <a:pt x="64" y="1025"/>
                  </a:cubicBezTo>
                  <a:cubicBezTo>
                    <a:pt x="1" y="816"/>
                    <a:pt x="64" y="607"/>
                    <a:pt x="231" y="481"/>
                  </a:cubicBezTo>
                  <a:cubicBezTo>
                    <a:pt x="315" y="398"/>
                    <a:pt x="419" y="356"/>
                    <a:pt x="524" y="293"/>
                  </a:cubicBezTo>
                  <a:cubicBezTo>
                    <a:pt x="1131" y="0"/>
                    <a:pt x="1486" y="209"/>
                    <a:pt x="1486" y="879"/>
                  </a:cubicBezTo>
                  <a:cubicBezTo>
                    <a:pt x="1466" y="1297"/>
                    <a:pt x="1235" y="1486"/>
                    <a:pt x="712" y="1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2091;p73"/>
          <p:cNvSpPr txBox="1">
            <a:spLocks noGrp="1"/>
          </p:cNvSpPr>
          <p:nvPr>
            <p:ph type="title"/>
          </p:nvPr>
        </p:nvSpPr>
        <p:spPr>
          <a:xfrm>
            <a:off x="1793767" y="523417"/>
            <a:ext cx="8046649" cy="176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6600"/>
              <a:t>Chúc các con </a:t>
            </a:r>
            <a:br>
              <a:rPr lang="en-GB" sz="6600"/>
            </a:br>
            <a:r>
              <a:rPr lang="en-GB" sz="6600"/>
              <a:t>chăm ngoan, học tốt!</a:t>
            </a:r>
            <a:endParaRPr sz="6600"/>
          </a:p>
        </p:txBody>
      </p:sp>
      <p:grpSp>
        <p:nvGrpSpPr>
          <p:cNvPr id="161" name="Google Shape;2201;p73"/>
          <p:cNvGrpSpPr/>
          <p:nvPr/>
        </p:nvGrpSpPr>
        <p:grpSpPr>
          <a:xfrm rot="2470618">
            <a:off x="1334162" y="826554"/>
            <a:ext cx="1077733" cy="1959367"/>
            <a:chOff x="1474325" y="858525"/>
            <a:chExt cx="808300" cy="1469525"/>
          </a:xfrm>
        </p:grpSpPr>
        <p:sp>
          <p:nvSpPr>
            <p:cNvPr id="162" name="Google Shape;2202;p73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203;p73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04;p73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2205;p73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166" name="Google Shape;2206;p73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2207;p73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168" name="Google Shape;2208;p73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2209;p73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2210;p73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2211;p73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2212;p73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2213;p73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2214;p73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2215;p73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2216;p73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2217;p73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2218;p73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2219;p73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2220;p73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2221;p73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2222;p73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2223;p73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84" name="Google Shape;2224;p73"/>
          <p:cNvGrpSpPr/>
          <p:nvPr/>
        </p:nvGrpSpPr>
        <p:grpSpPr>
          <a:xfrm>
            <a:off x="9355839" y="1126505"/>
            <a:ext cx="2081983" cy="1421212"/>
            <a:chOff x="6876425" y="1268933"/>
            <a:chExt cx="1561487" cy="1065909"/>
          </a:xfrm>
        </p:grpSpPr>
        <p:grpSp>
          <p:nvGrpSpPr>
            <p:cNvPr id="185" name="Google Shape;2225;p73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95" name="Google Shape;2226;p73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227;p73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2228;p73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2229;p73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2230;p73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231;p73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2232;p73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8" name="Google Shape;2233;p73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2234;p73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2235;p73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236;p73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2237;p73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2238;p73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2239;p73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2240;p73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184;p73"/>
          <p:cNvGrpSpPr/>
          <p:nvPr/>
        </p:nvGrpSpPr>
        <p:grpSpPr>
          <a:xfrm>
            <a:off x="10453634" y="433767"/>
            <a:ext cx="988333" cy="1056000"/>
            <a:chOff x="-3118700" y="2365900"/>
            <a:chExt cx="741250" cy="792000"/>
          </a:xfrm>
        </p:grpSpPr>
        <p:sp>
          <p:nvSpPr>
            <p:cNvPr id="202" name="Google Shape;2185;p7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186;p7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187;p7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188;p7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189;p7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190;p7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191;p7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192;p7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93;p7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94;p7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95;p73"/>
          <p:cNvGrpSpPr/>
          <p:nvPr/>
        </p:nvGrpSpPr>
        <p:grpSpPr>
          <a:xfrm>
            <a:off x="55951" y="332167"/>
            <a:ext cx="811867" cy="543333"/>
            <a:chOff x="4137713" y="525925"/>
            <a:chExt cx="608900" cy="407500"/>
          </a:xfrm>
        </p:grpSpPr>
        <p:sp>
          <p:nvSpPr>
            <p:cNvPr id="213" name="Google Shape;2196;p7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97;p7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98;p73"/>
          <p:cNvGrpSpPr/>
          <p:nvPr/>
        </p:nvGrpSpPr>
        <p:grpSpPr>
          <a:xfrm>
            <a:off x="642985" y="961101"/>
            <a:ext cx="634033" cy="383633"/>
            <a:chOff x="622013" y="907250"/>
            <a:chExt cx="475525" cy="287725"/>
          </a:xfrm>
        </p:grpSpPr>
        <p:sp>
          <p:nvSpPr>
            <p:cNvPr id="216" name="Google Shape;2199;p7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200;p7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39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651" y="510130"/>
            <a:ext cx="956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Thứ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năm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ngày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22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tháng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9 </a:t>
            </a:r>
            <a:r>
              <a:rPr lang="en-US" sz="4000" b="1" dirty="0" err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năm</a:t>
            </a:r>
            <a:r>
              <a:rPr lang="en-US" sz="4000" b="1" dirty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2022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1341401"/>
            <a:ext cx="922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prstClr val="white"/>
                </a:solidFill>
                <a:latin typeface="HP001 4 hàng" panose="020B0603050302020204" pitchFamily="34" charset="0"/>
                <a:cs typeface="+mn-cs"/>
              </a:rPr>
              <a:t>Luyện từ và câu</a:t>
            </a:r>
            <a:endParaRPr lang="en-US" sz="4000" b="1" dirty="0">
              <a:solidFill>
                <a:prstClr val="white"/>
              </a:solidFill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755" y="2172672"/>
            <a:ext cx="922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0"/>
                <a:cs typeface="+mn-cs"/>
              </a:rPr>
              <a:t>Mở rộng vốn từ: Nhân hậu – Đoàn kết</a:t>
            </a:r>
            <a:endParaRPr lang="en-US" sz="4000" b="1" dirty="0">
              <a:solidFill>
                <a:srgbClr val="FFFF00"/>
              </a:solidFill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060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E918171-46A5-4B2D-A66A-17A359D0B8F3}"/>
              </a:ext>
            </a:extLst>
          </p:cNvPr>
          <p:cNvSpPr txBox="1"/>
          <p:nvPr/>
        </p:nvSpPr>
        <p:spPr>
          <a:xfrm>
            <a:off x="1849120" y="2387283"/>
            <a:ext cx="849376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rộng và hệ thống hóa vốn từ theo chủ điểm </a:t>
            </a:r>
            <a:r>
              <a:rPr lang="es-ES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“Nhân hậu - Đoàn kết”.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s-E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 được ý nghĩa của một số câu thành ngữ, tục ngữ thuộc chủ điểm.</a:t>
            </a:r>
            <a:endParaRPr lang="en-US" sz="28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C0FC3-C734-4F2B-A086-076BD4AFCE6E}"/>
              </a:ext>
            </a:extLst>
          </p:cNvPr>
          <p:cNvSpPr txBox="1"/>
          <p:nvPr/>
        </p:nvSpPr>
        <p:spPr>
          <a:xfrm>
            <a:off x="4007768" y="1628800"/>
            <a:ext cx="439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CẦU CẦN ĐẠT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8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eelOff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" name="Google Shape;3065;p62"/>
          <p:cNvSpPr/>
          <p:nvPr/>
        </p:nvSpPr>
        <p:spPr>
          <a:xfrm>
            <a:off x="3547194" y="1584590"/>
            <a:ext cx="1069" cy="3108"/>
          </a:xfrm>
          <a:custGeom>
            <a:avLst/>
            <a:gdLst/>
            <a:ahLst/>
            <a:cxnLst/>
            <a:rect l="l" t="t" r="r" b="b"/>
            <a:pathLst>
              <a:path w="32" h="93" extrusionOk="0">
                <a:moveTo>
                  <a:pt x="31" y="92"/>
                </a:moveTo>
                <a:lnTo>
                  <a:pt x="1" y="1"/>
                </a:lnTo>
                <a:close/>
              </a:path>
            </a:pathLst>
          </a:custGeom>
          <a:solidFill>
            <a:srgbClr val="56372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091617"/>
              </p:ext>
            </p:extLst>
          </p:nvPr>
        </p:nvGraphicFramePr>
        <p:xfrm>
          <a:off x="911424" y="1556792"/>
          <a:ext cx="9937104" cy="443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7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19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3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184313" y="2190203"/>
            <a:ext cx="3914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6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 Chứa tiếng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hiền</a:t>
            </a:r>
            <a:endParaRPr lang="vi-VN" sz="36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371977" y="1731266"/>
            <a:ext cx="3422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dịu hiền, hiền lành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184313" y="4549972"/>
            <a:ext cx="3883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6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Chứa tiếng </a:t>
            </a:r>
            <a:r>
              <a:rPr lang="en-US" sz="3600" b="1" i="1">
                <a:latin typeface="Times New Roman" pitchFamily="18" charset="0"/>
                <a:cs typeface="Times New Roman" pitchFamily="18" charset="0"/>
              </a:rPr>
              <a:t>ác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97891" y="4050140"/>
            <a:ext cx="5395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i="1" dirty="0">
                <a:latin typeface="+mj-lt"/>
                <a:cs typeface="+mn-cs"/>
              </a:rPr>
              <a:t>hung ác, ác nghiệt, độc ác, ác độc, ác ôn, ác hại, ác khẩu, tàn ác, ác liệt</a:t>
            </a:r>
            <a:r>
              <a:rPr lang="vi-VN" sz="2800" i="1">
                <a:latin typeface="+mj-lt"/>
                <a:cs typeface="+mn-cs"/>
              </a:rPr>
              <a:t>, ác </a:t>
            </a:r>
            <a:r>
              <a:rPr lang="vi-VN" sz="2800" i="1" dirty="0">
                <a:latin typeface="+mj-lt"/>
                <a:cs typeface="+mn-cs"/>
              </a:rPr>
              <a:t>mộng, ác </a:t>
            </a:r>
            <a:r>
              <a:rPr lang="vi-VN" sz="2800" i="1">
                <a:latin typeface="+mj-lt"/>
                <a:cs typeface="+mn-cs"/>
              </a:rPr>
              <a:t>quỷ,</a:t>
            </a:r>
            <a:r>
              <a:rPr lang="en-US" sz="2800" i="1">
                <a:latin typeface="+mj-lt"/>
                <a:cs typeface="+mn-cs"/>
              </a:rPr>
              <a:t> </a:t>
            </a:r>
            <a:r>
              <a:rPr lang="vi-VN" sz="2800" i="1">
                <a:solidFill>
                  <a:srgbClr val="112B55"/>
                </a:solidFill>
                <a:latin typeface="Times New Roman" panose="02020603050405020304" pitchFamily="18" charset="0"/>
              </a:rPr>
              <a:t>ác </a:t>
            </a:r>
            <a:r>
              <a:rPr lang="en-US" sz="2800" i="1">
                <a:solidFill>
                  <a:srgbClr val="112B55"/>
                </a:solidFill>
                <a:latin typeface="Times New Roman" panose="02020603050405020304" pitchFamily="18" charset="0"/>
              </a:rPr>
              <a:t>cảm,</a:t>
            </a:r>
            <a:r>
              <a:rPr lang="vi-VN" sz="2800" i="1">
                <a:latin typeface="+mj-lt"/>
                <a:cs typeface="+mn-cs"/>
              </a:rPr>
              <a:t> tội </a:t>
            </a:r>
            <a:r>
              <a:rPr lang="vi-VN" sz="2800" i="1" dirty="0">
                <a:latin typeface="+mj-lt"/>
                <a:cs typeface="+mn-cs"/>
              </a:rPr>
              <a:t>ác...</a:t>
            </a:r>
            <a:endParaRPr lang="en-US" sz="2800" i="1" dirty="0">
              <a:latin typeface="+mj-lt"/>
              <a:cs typeface="Times New Roman" pitchFamily="18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308835" y="3788530"/>
            <a:ext cx="33826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hung ác, ác nghiệt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371977" y="1741660"/>
            <a:ext cx="4978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i="1" dirty="0">
                <a:latin typeface="+mj-lt"/>
                <a:cs typeface="+mn-cs"/>
              </a:rPr>
              <a:t>hiền dịu, hiền đức, hiền hậu, hiền hòa, hiền lành, hiền thảo, hiền từ,...</a:t>
            </a:r>
            <a:endParaRPr lang="en-US" sz="3200" i="1" dirty="0">
              <a:latin typeface="+mj-lt"/>
              <a:cs typeface="Times New Roman" pitchFamily="18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1152402" y="658887"/>
            <a:ext cx="8537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/>
              <a:t>1. Thi tìm nhanh các từ và viết vào bảng: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7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0" grpId="1"/>
      <p:bldP spid="61" grpId="0"/>
      <p:bldP spid="62" grpId="0"/>
      <p:bldP spid="63" grpId="0"/>
      <p:bldP spid="63" grpId="1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3392" y="365146"/>
            <a:ext cx="110892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i="1">
                <a:latin typeface="Times New Roman" pitchFamily="18" charset="0"/>
                <a:cs typeface="Times New Roman" pitchFamily="18" charset="0"/>
              </a:rPr>
              <a:t>Xếp các từ sau vào ô thích hợp trong bảng: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nhân ái, tàn ác, bất hòa, </a:t>
            </a:r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i="1">
                <a:latin typeface="Times New Roman" pitchFamily="18" charset="0"/>
                <a:cs typeface="Times New Roman" pitchFamily="18" charset="0"/>
              </a:rPr>
              <a:t>lục đục, hiền hậu, chia rẽ, cưu mang, che chở, phúc hậu, hung ác, độc ác, đôn hậu, đùm bọc, trung hậu, nhân từ, tàn bạo.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Cột có dấu + để ghi các từ thể hiện lòng nhân hậu hoặc tinh thần đoàn kết.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Cột có dấu - để ghi các từ có nghĩa trái với nhân hậu, đoàn kết.</a:t>
            </a:r>
          </a:p>
        </p:txBody>
      </p:sp>
      <p:graphicFrame>
        <p:nvGraphicFramePr>
          <p:cNvPr id="1745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38471"/>
              </p:ext>
            </p:extLst>
          </p:nvPr>
        </p:nvGraphicFramePr>
        <p:xfrm>
          <a:off x="983432" y="2852406"/>
          <a:ext cx="10153128" cy="3206750"/>
        </p:xfrm>
        <a:graphic>
          <a:graphicData uri="http://schemas.openxmlformats.org/drawingml/2006/table">
            <a:tbl>
              <a:tblPr/>
              <a:tblGrid>
                <a:gridCol w="218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6726" y="3902464"/>
            <a:ext cx="2508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 hậu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9486" y="5132716"/>
            <a:ext cx="2527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 kết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07756" y="3951662"/>
            <a:ext cx="2378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nhân từ,…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967465" y="3965898"/>
            <a:ext cx="2259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độc ác,…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50627" y="5162116"/>
            <a:ext cx="2765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đùm bọc,...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94615" y="5201737"/>
            <a:ext cx="2500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chia rẽ,…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80073" y="3563909"/>
            <a:ext cx="36214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hân ái, hiền hậu, phúc hậu, đôn hậu, trung hậu, nhân từ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26541" y="3544560"/>
            <a:ext cx="33686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600" b="1">
                <a:latin typeface="Times New Roman" pitchFamily="18" charset="0"/>
                <a:cs typeface="Times New Roman" pitchFamily="18" charset="0"/>
              </a:rPr>
              <a:t>àn ác, hung ác, độc ác, tàn bạo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15680" y="4931654"/>
            <a:ext cx="331946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600" b="1">
                <a:latin typeface="Times New Roman" pitchFamily="18" charset="0"/>
                <a:cs typeface="Times New Roman" pitchFamily="18" charset="0"/>
              </a:rPr>
              <a:t>ưu mang, che chở, đùm bọc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64527" y="4931654"/>
            <a:ext cx="351199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đè nén, áp bức, chia rẽ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03464" y="1762126"/>
            <a:ext cx="4213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a. Hiền như </a:t>
            </a:r>
            <a:endParaRPr lang="vi-VN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1424" y="225425"/>
            <a:ext cx="102251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C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họn từ ngữ</a:t>
            </a:r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trong ngoặc đơn (</a:t>
            </a:r>
            <a:r>
              <a:rPr lang="vi-VN" sz="3200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đất, cọp, bụt, chị em gái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 điền vào </a:t>
            </a:r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trống để hoàn chỉnh các thành ngữ </a:t>
            </a:r>
            <a:r>
              <a:rPr lang="en-US" sz="32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sau:</a:t>
            </a:r>
            <a:endParaRPr lang="vi-VN" sz="32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28862" y="2536826"/>
            <a:ext cx="31217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b. Lành như 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19339" y="3255964"/>
            <a:ext cx="33152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c. Dữ như </a:t>
            </a:r>
            <a:endParaRPr lang="vi-VN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28862" y="3933825"/>
            <a:ext cx="51305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d. Thương nhau như</a:t>
            </a:r>
            <a:endParaRPr lang="vi-VN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8089" y="1785098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8089" y="2549489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72880" y="3288700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84516" y="3933825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88904" y="1769915"/>
            <a:ext cx="17304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bụt/ đất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01691" y="3276273"/>
            <a:ext cx="17782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cọp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94773" y="3930556"/>
            <a:ext cx="2693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em gái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0082" y="2529420"/>
            <a:ext cx="17304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bụt/ đất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3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/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uyện cổ tích - Tấm Cám phần 1 - Terrabook - Video Dailymotion"/>
          <p:cNvPicPr>
            <a:picLocks noChangeAspect="1" noChangeArrowheads="1"/>
          </p:cNvPicPr>
          <p:nvPr/>
        </p:nvPicPr>
        <p:blipFill rotWithShape="1">
          <a:blip r:embed="rId2"/>
          <a:srcRect r="5220" b="25914"/>
          <a:stretch/>
        </p:blipFill>
        <p:spPr bwMode="auto">
          <a:xfrm>
            <a:off x="1775520" y="1556792"/>
            <a:ext cx="7848103" cy="432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300" y="718245"/>
            <a:ext cx="612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Hiền như bụt / Lành như bụt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300" y="188640"/>
            <a:ext cx="612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Dữ như cọp</a:t>
            </a:r>
          </a:p>
        </p:txBody>
      </p:sp>
      <p:pic>
        <p:nvPicPr>
          <p:cNvPr id="3074" name="Picture 2" descr="Chuyện ly kỳ về võ sĩ đấu vật Hải Phòng dùng giáo giết hổ dữ khổ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5560" y="926928"/>
            <a:ext cx="8064895" cy="500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299" y="314506"/>
            <a:ext cx="612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 nhau như chị em gái</a:t>
            </a:r>
          </a:p>
        </p:txBody>
      </p:sp>
      <p:pic>
        <p:nvPicPr>
          <p:cNvPr id="4098" name="Picture 2" descr="Có chị em gái trong nhà là bạn đang sở hữu nguyên &quot;cây ATM số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939" y="1052736"/>
            <a:ext cx="7992121" cy="496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</TotalTime>
  <Words>492</Words>
  <Application>Microsoft Office PowerPoint</Application>
  <PresentationFormat>Widescreen</PresentationFormat>
  <Paragraphs>59</Paragraphs>
  <Slides>17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微软雅黑</vt:lpstr>
      <vt:lpstr>Arial</vt:lpstr>
      <vt:lpstr>Arial Unicode MS</vt:lpstr>
      <vt:lpstr>Calibri</vt:lpstr>
      <vt:lpstr>Calibri Light</vt:lpstr>
      <vt:lpstr>Chewy</vt:lpstr>
      <vt:lpstr>HP001 4 hàng</vt:lpstr>
      <vt:lpstr>Montserrat</vt:lpstr>
      <vt:lpstr>Open Sans</vt:lpstr>
      <vt:lpstr>Patrick Hand</vt:lpstr>
      <vt:lpstr>Patrick Hand SC</vt:lpstr>
      <vt:lpstr>Roboto</vt:lpstr>
      <vt:lpstr>Roboto Condensed</vt:lpstr>
      <vt:lpstr>Roboto Light</vt:lpstr>
      <vt:lpstr>Signika</vt:lpstr>
      <vt:lpstr>黑体</vt:lpstr>
      <vt:lpstr>Times New Roman</vt:lpstr>
      <vt:lpstr>1_Office Theme</vt:lpstr>
      <vt:lpstr>English Language Grammar Rules by Slidesgo</vt:lpstr>
      <vt:lpstr>1_English Language Grammar Rules by Slidesgo</vt:lpstr>
      <vt:lpstr>Take a Walk Today by Slidesgo</vt:lpstr>
      <vt:lpstr>2_Office Theme</vt:lpstr>
      <vt:lpstr>Office 主题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 chăm ngoan,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290</cp:revision>
  <dcterms:created xsi:type="dcterms:W3CDTF">2013-03-12T11:38:33Z</dcterms:created>
  <dcterms:modified xsi:type="dcterms:W3CDTF">2022-09-16T14:39:04Z</dcterms:modified>
</cp:coreProperties>
</file>