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83" r:id="rId3"/>
    <p:sldId id="286" r:id="rId4"/>
    <p:sldId id="289" r:id="rId5"/>
    <p:sldId id="292" r:id="rId6"/>
    <p:sldId id="291" r:id="rId7"/>
    <p:sldId id="290" r:id="rId8"/>
    <p:sldId id="295" r:id="rId9"/>
    <p:sldId id="257" r:id="rId10"/>
    <p:sldId id="288" r:id="rId11"/>
    <p:sldId id="258" r:id="rId12"/>
    <p:sldId id="296" r:id="rId13"/>
    <p:sldId id="281" r:id="rId14"/>
    <p:sldId id="297" r:id="rId15"/>
    <p:sldId id="298" r:id="rId16"/>
    <p:sldId id="282" r:id="rId17"/>
    <p:sldId id="267" r:id="rId18"/>
    <p:sldId id="268" r:id="rId19"/>
    <p:sldId id="269" r:id="rId20"/>
    <p:sldId id="270" r:id="rId21"/>
    <p:sldId id="299" r:id="rId22"/>
    <p:sldId id="284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301"/>
            <p14:sldId id="283"/>
            <p14:sldId id="286"/>
            <p14:sldId id="289"/>
            <p14:sldId id="292"/>
            <p14:sldId id="291"/>
            <p14:sldId id="290"/>
            <p14:sldId id="295"/>
          </p14:sldIdLst>
        </p14:section>
        <p14:section name="Tiết 1" id="{FC1EB638-55A5-41E2-BCD3-97F546B7510E}">
          <p14:sldIdLst>
            <p14:sldId id="257"/>
            <p14:sldId id="288"/>
            <p14:sldId id="258"/>
            <p14:sldId id="296"/>
            <p14:sldId id="281"/>
            <p14:sldId id="297"/>
            <p14:sldId id="298"/>
            <p14:sldId id="282"/>
            <p14:sldId id="267"/>
            <p14:sldId id="268"/>
            <p14:sldId id="269"/>
            <p14:sldId id="270"/>
            <p14:sldId id="299"/>
            <p14:sldId id="284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3A04-9A9D-423F-B48C-1F95DADDFCC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83E1C-A1D4-49DE-AE4E-419FE9EE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7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9.xml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30" y="8525"/>
            <a:ext cx="12224741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77" y="-437540"/>
            <a:ext cx="12833600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" y="3976510"/>
            <a:ext cx="1216395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4" y="4709219"/>
            <a:ext cx="6289455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795603" y="2305508"/>
            <a:ext cx="6484297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6" y="2900932"/>
            <a:ext cx="3595322" cy="48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404535" y="137162"/>
            <a:ext cx="2134492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491662" y="-406259"/>
            <a:ext cx="2533716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17084" y="2314453"/>
            <a:ext cx="9959122" cy="4315001"/>
          </a:xfrm>
          <a:prstGeom prst="rect">
            <a:avLst/>
          </a:prstGeom>
        </p:spPr>
        <p:txBody>
          <a:bodyPr spcFirstLastPara="1" wrap="none" lIns="121475" tIns="60816" rIns="121475" bIns="608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1848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61848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432240" y="3714034"/>
            <a:ext cx="7211070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897" tIns="80949" rIns="161897" bIns="80949" anchor="ctr"/>
          <a:lstStyle/>
          <a:p>
            <a:pPr algn="ctr" defTabSz="2158257">
              <a:defRPr/>
            </a:pPr>
            <a:r>
              <a:rPr lang="en-US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6333" y="0"/>
            <a:ext cx="6689011" cy="492440"/>
          </a:xfrm>
          <a:prstGeom prst="rect">
            <a:avLst/>
          </a:prstGeom>
          <a:noFill/>
        </p:spPr>
        <p:txBody>
          <a:bodyPr wrap="square" lIns="121693" tIns="60845" rIns="121693" bIns="60845" rtlCol="0">
            <a:spAutoFit/>
          </a:bodyPr>
          <a:lstStyle/>
          <a:p>
            <a:pPr defTabSz="1216304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DE6F1-7B86-4DC1-A5F8-318BF63A432F}"/>
              </a:ext>
            </a:extLst>
          </p:cNvPr>
          <p:cNvSpPr txBox="1"/>
          <p:nvPr/>
        </p:nvSpPr>
        <p:spPr>
          <a:xfrm>
            <a:off x="4052452" y="4920144"/>
            <a:ext cx="4562126" cy="492440"/>
          </a:xfrm>
          <a:prstGeom prst="rect">
            <a:avLst/>
          </a:prstGeom>
          <a:noFill/>
        </p:spPr>
        <p:txBody>
          <a:bodyPr wrap="square" lIns="121693" tIns="60845" rIns="121693" bIns="60845" rtlCol="0">
            <a:spAutoFit/>
          </a:bodyPr>
          <a:lstStyle/>
          <a:p>
            <a:pPr defTabSz="1216304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Nhung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BB29D-E898-4857-80EB-EC32672BDC87}"/>
              </a:ext>
            </a:extLst>
          </p:cNvPr>
          <p:cNvSpPr txBox="1"/>
          <p:nvPr/>
        </p:nvSpPr>
        <p:spPr>
          <a:xfrm>
            <a:off x="2995448" y="1271752"/>
            <a:ext cx="6480107" cy="1898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LAO GIỮA GIỜ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“TẬP ĐẾM”</a:t>
            </a:r>
          </a:p>
        </p:txBody>
      </p:sp>
    </p:spTree>
    <p:extLst>
      <p:ext uri="{BB962C8B-B14F-4D97-AF65-F5344CB8AC3E}">
        <p14:creationId xmlns:p14="http://schemas.microsoft.com/office/powerpoint/2010/main" val="378750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0" y="0"/>
            <a:ext cx="2427175" cy="10887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401750" y="10887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924264" y="10880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2239-54C1-4FB4-BAEF-CA63C8758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92" y="1139176"/>
            <a:ext cx="8814015" cy="57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518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368363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36765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202490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2672986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2672986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059826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075066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075066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355538" y="92013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878052" y="13893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A01D1-08C1-41EE-8B53-E740E7C6A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070331"/>
            <a:ext cx="11781934" cy="271733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622AFB-5166-425A-A062-6ADC72BBC6CA}"/>
              </a:ext>
            </a:extLst>
          </p:cNvPr>
          <p:cNvSpPr/>
          <p:nvPr/>
        </p:nvSpPr>
        <p:spPr>
          <a:xfrm>
            <a:off x="1611947" y="251034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8A0CA1-3FE5-480D-AF31-3CEA7DA63F90}"/>
              </a:ext>
            </a:extLst>
          </p:cNvPr>
          <p:cNvSpPr/>
          <p:nvPr/>
        </p:nvSpPr>
        <p:spPr>
          <a:xfrm>
            <a:off x="10617517" y="249510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AB3C14-FFC4-4B39-B9CA-2842510BB17F}"/>
              </a:ext>
            </a:extLst>
          </p:cNvPr>
          <p:cNvSpPr/>
          <p:nvPr/>
        </p:nvSpPr>
        <p:spPr>
          <a:xfrm>
            <a:off x="3410267" y="394290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C047B5-D00F-4B07-BE06-59C88A23C66B}"/>
              </a:ext>
            </a:extLst>
          </p:cNvPr>
          <p:cNvSpPr/>
          <p:nvPr/>
        </p:nvSpPr>
        <p:spPr>
          <a:xfrm>
            <a:off x="5696267" y="394290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3E2BBE-6C55-4267-AF05-B4690CEBF2D7}"/>
              </a:ext>
            </a:extLst>
          </p:cNvPr>
          <p:cNvSpPr/>
          <p:nvPr/>
        </p:nvSpPr>
        <p:spPr>
          <a:xfrm>
            <a:off x="8408987" y="394290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57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125248" y="392628"/>
            <a:ext cx="541972" cy="5642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667220" y="401703"/>
            <a:ext cx="120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26"/>
          <a:stretch/>
        </p:blipFill>
        <p:spPr>
          <a:xfrm>
            <a:off x="1341468" y="154187"/>
            <a:ext cx="9509063" cy="2193131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2432316" y="518467"/>
            <a:ext cx="602401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9551456" y="518467"/>
            <a:ext cx="602401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902230" y="1646403"/>
            <a:ext cx="602401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756436" y="1700750"/>
            <a:ext cx="602401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7930111" y="1671755"/>
            <a:ext cx="602401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5D647D-4887-44C6-B9EA-1C6A12D9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01" b="33825"/>
          <a:stretch/>
        </p:blipFill>
        <p:spPr>
          <a:xfrm>
            <a:off x="1303106" y="2302362"/>
            <a:ext cx="9509063" cy="219313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98722-E785-4651-8C75-AE46CB0E1D22}"/>
              </a:ext>
            </a:extLst>
          </p:cNvPr>
          <p:cNvSpPr/>
          <p:nvPr/>
        </p:nvSpPr>
        <p:spPr>
          <a:xfrm>
            <a:off x="2463843" y="2781300"/>
            <a:ext cx="539346" cy="408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770310-B245-497A-81C9-41B54F70B0EB}"/>
              </a:ext>
            </a:extLst>
          </p:cNvPr>
          <p:cNvSpPr/>
          <p:nvPr/>
        </p:nvSpPr>
        <p:spPr>
          <a:xfrm>
            <a:off x="9753738" y="2781301"/>
            <a:ext cx="539346" cy="408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EC46AE-8D3A-4306-A191-672DB94870DD}"/>
              </a:ext>
            </a:extLst>
          </p:cNvPr>
          <p:cNvSpPr/>
          <p:nvPr/>
        </p:nvSpPr>
        <p:spPr>
          <a:xfrm>
            <a:off x="3922970" y="3874738"/>
            <a:ext cx="539346" cy="408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931BCA-C493-482B-8BB7-22D1211B51CC}"/>
              </a:ext>
            </a:extLst>
          </p:cNvPr>
          <p:cNvSpPr/>
          <p:nvPr/>
        </p:nvSpPr>
        <p:spPr>
          <a:xfrm>
            <a:off x="5756436" y="3893881"/>
            <a:ext cx="539346" cy="408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08D1D2-2530-4F8E-9BC0-7DA60308B8D5}"/>
              </a:ext>
            </a:extLst>
          </p:cNvPr>
          <p:cNvSpPr/>
          <p:nvPr/>
        </p:nvSpPr>
        <p:spPr>
          <a:xfrm>
            <a:off x="7930111" y="3933931"/>
            <a:ext cx="539346" cy="408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38F57F-8B6C-4D57-9198-8D6F8101E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4" b="302"/>
          <a:stretch/>
        </p:blipFill>
        <p:spPr>
          <a:xfrm>
            <a:off x="1364667" y="4448679"/>
            <a:ext cx="9447502" cy="209689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37C607-93F0-4C5F-93C0-954D800BC2BA}"/>
              </a:ext>
            </a:extLst>
          </p:cNvPr>
          <p:cNvSpPr/>
          <p:nvPr/>
        </p:nvSpPr>
        <p:spPr>
          <a:xfrm>
            <a:off x="2491189" y="4806624"/>
            <a:ext cx="512000" cy="495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81FD79-0D0C-40C1-BDCF-6841C4D747E4}"/>
              </a:ext>
            </a:extLst>
          </p:cNvPr>
          <p:cNvSpPr/>
          <p:nvPr/>
        </p:nvSpPr>
        <p:spPr>
          <a:xfrm>
            <a:off x="9740865" y="4777997"/>
            <a:ext cx="512000" cy="495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CD0A5C-1848-4D4E-B21D-BDA0233E8773}"/>
              </a:ext>
            </a:extLst>
          </p:cNvPr>
          <p:cNvSpPr/>
          <p:nvPr/>
        </p:nvSpPr>
        <p:spPr>
          <a:xfrm>
            <a:off x="3950316" y="5961592"/>
            <a:ext cx="512000" cy="495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33460D-8462-48B2-B4DA-9B69A0CEC78C}"/>
              </a:ext>
            </a:extLst>
          </p:cNvPr>
          <p:cNvSpPr/>
          <p:nvPr/>
        </p:nvSpPr>
        <p:spPr>
          <a:xfrm>
            <a:off x="5832418" y="5908779"/>
            <a:ext cx="512000" cy="495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D7FD35-54DB-43B5-AB45-4C52FFD7D345}"/>
              </a:ext>
            </a:extLst>
          </p:cNvPr>
          <p:cNvSpPr/>
          <p:nvPr/>
        </p:nvSpPr>
        <p:spPr>
          <a:xfrm>
            <a:off x="7957457" y="5961592"/>
            <a:ext cx="512000" cy="495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16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435" y="448693"/>
            <a:ext cx="2674759" cy="2561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3023659" y="1028733"/>
            <a:ext cx="5760640" cy="4608512"/>
          </a:xfrm>
        </p:spPr>
      </p:pic>
      <p:sp>
        <p:nvSpPr>
          <p:cNvPr id="6" name="Rounded Rectangle 5"/>
          <p:cNvSpPr/>
          <p:nvPr/>
        </p:nvSpPr>
        <p:spPr>
          <a:xfrm>
            <a:off x="5231904" y="4197085"/>
            <a:ext cx="2208245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9"/>
    </mc:Choice>
    <mc:Fallback xmlns="">
      <p:transition spd="slow" advTm="4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3119669" y="1124743"/>
            <a:ext cx="5472608" cy="4416492"/>
          </a:xfrm>
        </p:spPr>
      </p:pic>
      <p:sp>
        <p:nvSpPr>
          <p:cNvPr id="6" name="Rounded Rectangle 5"/>
          <p:cNvSpPr/>
          <p:nvPr/>
        </p:nvSpPr>
        <p:spPr>
          <a:xfrm>
            <a:off x="5327915" y="4485118"/>
            <a:ext cx="2016224" cy="1056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5"/>
    </mc:Choice>
    <mc:Fallback xmlns="">
      <p:transition spd="slow" advTm="5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4175787" y="719008"/>
            <a:ext cx="4704523" cy="4438184"/>
          </a:xfrm>
        </p:spPr>
      </p:pic>
      <p:sp>
        <p:nvSpPr>
          <p:cNvPr id="6" name="Rounded Rectangle 5"/>
          <p:cNvSpPr/>
          <p:nvPr/>
        </p:nvSpPr>
        <p:spPr>
          <a:xfrm>
            <a:off x="5327915" y="4101075"/>
            <a:ext cx="1920213" cy="1056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C8727-4AF1-4F34-994A-07711989F8A6}"/>
              </a:ext>
            </a:extLst>
          </p:cNvPr>
          <p:cNvSpPr txBox="1"/>
          <p:nvPr/>
        </p:nvSpPr>
        <p:spPr>
          <a:xfrm>
            <a:off x="1755709" y="1450427"/>
            <a:ext cx="8680581" cy="2175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“Ô QUÀ BÍ MẬT”</a:t>
            </a:r>
          </a:p>
        </p:txBody>
      </p:sp>
    </p:spTree>
    <p:extLst>
      <p:ext uri="{BB962C8B-B14F-4D97-AF65-F5344CB8AC3E}">
        <p14:creationId xmlns:p14="http://schemas.microsoft.com/office/powerpoint/2010/main" val="96857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644692"/>
            <a:ext cx="5803416" cy="5280585"/>
          </a:xfrm>
        </p:spPr>
      </p:pic>
      <p:sp>
        <p:nvSpPr>
          <p:cNvPr id="6" name="Rounded Rectangle 5"/>
          <p:cNvSpPr/>
          <p:nvPr/>
        </p:nvSpPr>
        <p:spPr>
          <a:xfrm>
            <a:off x="5205287" y="4293096"/>
            <a:ext cx="1824203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8"/>
    </mc:Choice>
    <mc:Fallback xmlns="">
      <p:transition spd="slow" advTm="3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1B8FAB-C7EE-479D-9D7E-EE688725A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20" t="-966" r="-1364" b="966"/>
          <a:stretch/>
        </p:blipFill>
        <p:spPr>
          <a:xfrm>
            <a:off x="3536560" y="708101"/>
            <a:ext cx="5356688" cy="504592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090E4D-48C0-4E94-952B-4526CF3FF126}"/>
              </a:ext>
            </a:extLst>
          </p:cNvPr>
          <p:cNvSpPr/>
          <p:nvPr/>
        </p:nvSpPr>
        <p:spPr>
          <a:xfrm>
            <a:off x="5480177" y="4538547"/>
            <a:ext cx="1469454" cy="857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435" y="448693"/>
            <a:ext cx="2674759" cy="2561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3785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1576C-DAA3-4895-AA76-89EDF676A1FF}"/>
              </a:ext>
            </a:extLst>
          </p:cNvPr>
          <p:cNvSpPr txBox="1"/>
          <p:nvPr/>
        </p:nvSpPr>
        <p:spPr>
          <a:xfrm>
            <a:off x="2333297" y="1600614"/>
            <a:ext cx="9207061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55464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7611DDF2-B45C-48AD-B131-BD1AE764A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6000" l="4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6182" r="12083" b="8289"/>
          <a:stretch/>
        </p:blipFill>
        <p:spPr>
          <a:xfrm>
            <a:off x="1692165" y="3348859"/>
            <a:ext cx="2911366" cy="3199086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33131D8-7620-4E99-8267-BBF66366E5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100000" l="88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7394" r="13932" b="9638"/>
          <a:stretch/>
        </p:blipFill>
        <p:spPr>
          <a:xfrm>
            <a:off x="6336964" y="395452"/>
            <a:ext cx="3047459" cy="2953407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2159C35A-D188-4DCF-A9B1-3064A9426B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39" b="99023" l="13477" r="84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7485" r="16819" b="10856"/>
          <a:stretch/>
        </p:blipFill>
        <p:spPr>
          <a:xfrm>
            <a:off x="2103382" y="395452"/>
            <a:ext cx="2500149" cy="273988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2F64BF3E-D857-44C8-8410-ED6A297876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4222" y1="28000" x2="34222" y2="28000"/>
                        <a14:foregroundMark x1="67667" y1="10500" x2="67667" y2="10500"/>
                        <a14:foregroundMark x1="30889" y1="8625" x2="30889" y2="8625"/>
                        <a14:foregroundMark x1="15222" y1="34875" x2="15222" y2="34875"/>
                        <a14:foregroundMark x1="15222" y1="44000" x2="15222" y2="44000"/>
                        <a14:foregroundMark x1="16667" y1="38000" x2="16667" y2="38000"/>
                        <a14:foregroundMark x1="17444" y1="33375" x2="17444" y2="33375"/>
                        <a14:foregroundMark x1="17444" y1="31750" x2="17444" y2="31750"/>
                        <a14:foregroundMark x1="18556" y1="31500" x2="18556" y2="31500"/>
                        <a14:foregroundMark x1="21111" y1="34625" x2="21111" y2="34625"/>
                        <a14:foregroundMark x1="21111" y1="38000" x2="20778" y2="42125"/>
                        <a14:foregroundMark x1="20778" y1="48750" x2="20778" y2="48750"/>
                        <a14:foregroundMark x1="69333" y1="27375" x2="69333" y2="2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64" y="3626069"/>
            <a:ext cx="3417176" cy="3037490"/>
          </a:xfrm>
          <a:prstGeom prst="rect">
            <a:avLst/>
          </a:prstGeom>
        </p:spPr>
      </p:pic>
      <p:sp>
        <p:nvSpPr>
          <p:cNvPr id="12" name="Star: 5 Points 11">
            <a:hlinkClick r:id="rId15" action="ppaction://hlinksldjump"/>
            <a:extLst>
              <a:ext uri="{FF2B5EF4-FFF2-40B4-BE49-F238E27FC236}">
                <a16:creationId xmlns:a16="http://schemas.microsoft.com/office/drawing/2014/main" id="{ACBE3D2C-A130-4D3D-95E9-A4A010FEC1F3}"/>
              </a:ext>
            </a:extLst>
          </p:cNvPr>
          <p:cNvSpPr/>
          <p:nvPr/>
        </p:nvSpPr>
        <p:spPr>
          <a:xfrm>
            <a:off x="10689021" y="5486400"/>
            <a:ext cx="1502979" cy="126124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5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AEA29D-133F-432D-A69F-D16FACECFD50}"/>
              </a:ext>
            </a:extLst>
          </p:cNvPr>
          <p:cNvSpPr/>
          <p:nvPr/>
        </p:nvSpPr>
        <p:spPr>
          <a:xfrm>
            <a:off x="10962290" y="5686097"/>
            <a:ext cx="1229710" cy="106154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BE1D0-4321-4B9B-9523-EEC02E83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019175"/>
            <a:ext cx="6324599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8F1C5-CF5C-4F46-88F0-F0084A71FC66}"/>
              </a:ext>
            </a:extLst>
          </p:cNvPr>
          <p:cNvSpPr txBox="1"/>
          <p:nvPr/>
        </p:nvSpPr>
        <p:spPr>
          <a:xfrm>
            <a:off x="5834062" y="3657600"/>
            <a:ext cx="52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001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4C2CE1-4C71-44B6-948B-76D2B92D0F45}"/>
              </a:ext>
            </a:extLst>
          </p:cNvPr>
          <p:cNvSpPr/>
          <p:nvPr/>
        </p:nvSpPr>
        <p:spPr>
          <a:xfrm>
            <a:off x="10962290" y="5686097"/>
            <a:ext cx="1229710" cy="106154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57A07-B19B-4092-A128-FB4C6B401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42" y="1416030"/>
            <a:ext cx="6245002" cy="381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859EA-B9FC-4ED7-80CA-354021501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6" y="1030248"/>
            <a:ext cx="2244007" cy="979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F3E3F-D42F-4EF2-A02C-08B35A243119}"/>
              </a:ext>
            </a:extLst>
          </p:cNvPr>
          <p:cNvSpPr txBox="1"/>
          <p:nvPr/>
        </p:nvSpPr>
        <p:spPr>
          <a:xfrm>
            <a:off x="6096000" y="3581400"/>
            <a:ext cx="52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735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E17074B-DEC0-4D31-93DB-E2EF73E4D746}"/>
              </a:ext>
            </a:extLst>
          </p:cNvPr>
          <p:cNvSpPr/>
          <p:nvPr/>
        </p:nvSpPr>
        <p:spPr>
          <a:xfrm>
            <a:off x="10962290" y="5686097"/>
            <a:ext cx="1229710" cy="106154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AFE92-7A59-4ECA-840F-7FF8EED1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09" y="1308077"/>
            <a:ext cx="7752752" cy="3159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9F373-9CB2-4D71-923A-12A44D060F13}"/>
              </a:ext>
            </a:extLst>
          </p:cNvPr>
          <p:cNvSpPr txBox="1"/>
          <p:nvPr/>
        </p:nvSpPr>
        <p:spPr>
          <a:xfrm>
            <a:off x="3705225" y="2379818"/>
            <a:ext cx="1200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850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702141-5CF0-4D1E-A244-748FC1055E4C}"/>
              </a:ext>
            </a:extLst>
          </p:cNvPr>
          <p:cNvSpPr/>
          <p:nvPr/>
        </p:nvSpPr>
        <p:spPr>
          <a:xfrm>
            <a:off x="10962290" y="5686097"/>
            <a:ext cx="1229710" cy="106154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77BF9-5602-4E37-895E-1B5D00584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11" y="2168506"/>
            <a:ext cx="7820139" cy="2813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550B1-0C19-4314-AA63-FDADD77F1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62" y="1352539"/>
            <a:ext cx="1730388" cy="1297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DFFE0-D17F-4AFE-8529-5604B77FE9D2}"/>
              </a:ext>
            </a:extLst>
          </p:cNvPr>
          <p:cNvSpPr txBox="1"/>
          <p:nvPr/>
        </p:nvSpPr>
        <p:spPr>
          <a:xfrm>
            <a:off x="8096250" y="2828835"/>
            <a:ext cx="52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09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20839" y="142204"/>
            <a:ext cx="752000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20838" y="136087"/>
            <a:ext cx="752000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D1695-7951-4D0F-92B9-E1C0D95183E1}"/>
              </a:ext>
            </a:extLst>
          </p:cNvPr>
          <p:cNvSpPr txBox="1"/>
          <p:nvPr/>
        </p:nvSpPr>
        <p:spPr>
          <a:xfrm>
            <a:off x="5039883" y="2297959"/>
            <a:ext cx="2496277" cy="9130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solidFill>
                  <a:srgbClr val="002060"/>
                </a:solidFill>
              </a:rPr>
              <a:t>Bài</a:t>
            </a:r>
            <a:r>
              <a:rPr lang="en-US" sz="5333" b="1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55" y="3672083"/>
            <a:ext cx="4502341" cy="14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</a:p>
          <a:p>
            <a:pPr algn="ctr"/>
            <a:r>
              <a:rPr lang="en-US" altLang="ko-KR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10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76">
        <p:circle/>
      </p:transition>
    </mc:Choice>
    <mc:Fallback xmlns="">
      <p:transition spd="slow" advTm="120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3" y="110149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760148" y="1413018"/>
            <a:ext cx="6168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363" y="1493784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20825" y="4299484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843419" y="4299484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4975653" y="506148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35571" y="506148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09105" y="4096950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281354" y="4077900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347205" y="5001825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671305" y="5001825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290680" y="5001825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175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Hong Nhung Nguyen Thi</cp:lastModifiedBy>
  <cp:revision>134</cp:revision>
  <dcterms:created xsi:type="dcterms:W3CDTF">2020-08-20T03:35:56Z</dcterms:created>
  <dcterms:modified xsi:type="dcterms:W3CDTF">2021-10-14T12:56:45Z</dcterms:modified>
</cp:coreProperties>
</file>