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3" r:id="rId2"/>
    <p:sldMasterId id="2147483705" r:id="rId3"/>
  </p:sldMasterIdLst>
  <p:sldIdLst>
    <p:sldId id="287" r:id="rId4"/>
    <p:sldId id="329" r:id="rId5"/>
    <p:sldId id="365" r:id="rId6"/>
    <p:sldId id="257" r:id="rId7"/>
    <p:sldId id="258" r:id="rId8"/>
    <p:sldId id="259" r:id="rId9"/>
    <p:sldId id="260" r:id="rId10"/>
    <p:sldId id="262" r:id="rId11"/>
    <p:sldId id="307" r:id="rId12"/>
    <p:sldId id="366" r:id="rId13"/>
    <p:sldId id="306" r:id="rId14"/>
    <p:sldId id="311" r:id="rId15"/>
    <p:sldId id="312" r:id="rId16"/>
    <p:sldId id="364" r:id="rId17"/>
    <p:sldId id="328" r:id="rId18"/>
    <p:sldId id="313" r:id="rId19"/>
    <p:sldId id="316" r:id="rId20"/>
    <p:sldId id="292" r:id="rId21"/>
    <p:sldId id="291" r:id="rId22"/>
    <p:sldId id="293" r:id="rId23"/>
    <p:sldId id="317" r:id="rId24"/>
    <p:sldId id="336" r:id="rId25"/>
    <p:sldId id="363" r:id="rId26"/>
    <p:sldId id="319" r:id="rId27"/>
    <p:sldId id="320" r:id="rId28"/>
    <p:sldId id="322" r:id="rId2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00FF"/>
    <a:srgbClr val="CC3300"/>
    <a:srgbClr val="0000CC"/>
    <a:srgbClr val="009900"/>
    <a:srgbClr val="FF6600"/>
    <a:srgbClr val="59C030"/>
    <a:srgbClr val="ACD868"/>
    <a:srgbClr val="F6B843"/>
    <a:srgbClr val="66E5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69" autoAdjust="0"/>
    <p:restoredTop sz="94660"/>
  </p:normalViewPr>
  <p:slideViewPr>
    <p:cSldViewPr snapToGrid="0">
      <p:cViewPr>
        <p:scale>
          <a:sx n="50" d="100"/>
          <a:sy n="50" d="100"/>
        </p:scale>
        <p:origin x="89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656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583C8-8980-4010-8ACD-8ECF8C931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143FFC-E9FB-436E-B646-34C13580D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AC577-448E-4C0A-BE90-7E350FF6E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EF5E-1461-4168-9B47-27241763AB8B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F69F7-B1EC-4B1B-B716-4BCD5CD2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37B75-80A1-468B-952A-698805555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604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E878D-7A0A-4DBC-B79A-0E7FD2D74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A5471-4517-458A-94DA-BACE2534D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14A59-1257-4FB0-AF09-38037D982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EF5E-1461-4168-9B47-27241763AB8B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B6438-9E9F-48BD-A0DF-BC027227E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4C298-0429-4915-A7F1-AA0058B6D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95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592D5-F0DB-4EB8-94D1-8A5FE2DD5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18AFE-0C5F-4A8C-86B7-7DB41E091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5FDF9-A775-48B7-8F72-EEF101890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EF5E-1461-4168-9B47-27241763AB8B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A90BF-DF0D-47A0-93AC-74A7E7473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F6565-60F9-4DA8-9E6F-663FE9CA5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879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8370B-1EF0-4C0F-A5CE-CB19D788F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D5AE4-82D6-42B3-A9B7-5307BCCA5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FC8329-5B05-4F87-B061-9F7188E09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C331E-0F6E-488E-81FE-6084C6771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EF5E-1461-4168-9B47-27241763AB8B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3F06D2-EE45-4EB4-8140-F282D3496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34850D-2A2D-4E52-83EE-7278260EF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537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0BEDD-CA1A-4B13-936E-A206CA93E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A0A8A8-97C3-41ED-A2BD-BAF075E1D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4D6762-CA22-42DF-A815-66884B81D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61F6F0-70E2-46AE-A2B8-9EBBF24618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28E163-F60F-4185-B7C7-1BC8EBCD18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6DD103-1ABC-405D-9BCF-6FECE473F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EF5E-1461-4168-9B47-27241763AB8B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3C38C4-C936-4BD4-8E20-9677DF009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B80B10-A24A-4FCE-AB53-E52B50D7A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400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F6F40-F5E5-4E66-83EE-F3408CA7D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48BF1F-A32C-4F79-81A4-08D544F3F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EF5E-1461-4168-9B47-27241763AB8B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D32027-E692-46F7-B5D2-60FDF3E2D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FFF037-28B5-42BE-894A-946F8321F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66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6008A3-E55A-4903-AD2E-296829D95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EF5E-1461-4168-9B47-27241763AB8B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F8C4F7-DF8C-4514-A9EB-36BE31DC3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2CAB3-7C6B-421D-B42D-0F0CA66A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337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EFDB6-4721-46AF-8303-091EE535D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C96D5-B64C-4EEC-ADAE-A61920E95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ADF43-6E59-42D4-9BE6-697C2545A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DB239B-96DE-4A63-9420-E393BE708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EF5E-1461-4168-9B47-27241763AB8B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90792-6444-405A-B41B-78004F605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72C10-B841-412A-BA55-81FBBC230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190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AFFBB-CD8C-493C-AC67-AEAEA3204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581CD5-45E7-4C1E-A86C-3B6CAA61F7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B9BF51-DD57-4F3B-8782-702FE59D52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31AE08-C94A-42CE-81C4-0D8A7DFA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EF5E-1461-4168-9B47-27241763AB8B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063466-8398-47CC-9029-EBD0245E3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66B659-0158-465F-A0D6-66D700063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291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DAB7-EB57-4F0B-9015-606D5DD86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21BAD3-AF3C-4ADB-BD49-B7494E91F3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462A-6AE3-4707-A62F-1ECA86D37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EF5E-1461-4168-9B47-27241763AB8B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154E2-B0EB-4BCE-882F-128491EAE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14DA5-00ED-4166-8961-BBE8D48F5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51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65B159-13A4-46DE-AC36-B31BB47FB2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E96E67-CAD9-40E2-B6F0-AA880154B3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B76D2-07D7-4395-9E82-121F63BB0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EF5E-1461-4168-9B47-27241763AB8B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B95B6-78CA-4DD4-AFEC-26F74712F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D2C25-5DCE-49F2-845F-EC2B90DA7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16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06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333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014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930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473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751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836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140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373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262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10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92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802E9C-934E-43F5-8478-818825BF4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8322E-AACE-42ED-8B12-98C22D64A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E7C6B-F81D-4248-AAB3-87AA99516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1EF5E-1461-4168-9B47-27241763AB8B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808DB-CEFF-46E8-B87A-46A68B2C28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DCBA9-FC56-4FA9-A3B5-2F9DECB4D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5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9315A-EE12-48E3-886A-92F0F379C41F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7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ình ảnh Powerpoint - - Tổng hợp hình ảnh dành cho Powerpoint đẹp nhất">
            <a:extLst>
              <a:ext uri="{FF2B5EF4-FFF2-40B4-BE49-F238E27FC236}">
                <a16:creationId xmlns:a16="http://schemas.microsoft.com/office/drawing/2014/main" id="{732CD38F-2334-45BA-AA9F-88CDC88A7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02D242-8E2A-41EA-B715-A9AB3A74388A}"/>
              </a:ext>
            </a:extLst>
          </p:cNvPr>
          <p:cNvSpPr txBox="1"/>
          <p:nvPr/>
        </p:nvSpPr>
        <p:spPr>
          <a:xfrm>
            <a:off x="3032565" y="2153616"/>
            <a:ext cx="5833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.VnAvant" panose="020B7200000000000000" pitchFamily="34" charset="0"/>
                <a:cs typeface="Arial-SGK-TV" pitchFamily="2" charset="0"/>
              </a:rPr>
              <a:t>TiÕng ViÖt </a:t>
            </a:r>
          </a:p>
        </p:txBody>
      </p:sp>
    </p:spTree>
    <p:extLst>
      <p:ext uri="{BB962C8B-B14F-4D97-AF65-F5344CB8AC3E}">
        <p14:creationId xmlns:p14="http://schemas.microsoft.com/office/powerpoint/2010/main" val="3782809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10" name="Google Shape;54;p13">
            <a:extLst>
              <a:ext uri="{FF2B5EF4-FFF2-40B4-BE49-F238E27FC236}">
                <a16:creationId xmlns:a16="http://schemas.microsoft.com/office/drawing/2014/main" id="{E70C1397-93D8-4F1F-99FB-89FD4DAD148F}"/>
              </a:ext>
            </a:extLst>
          </p:cNvPr>
          <p:cNvSpPr txBox="1">
            <a:spLocks/>
          </p:cNvSpPr>
          <p:nvPr/>
        </p:nvSpPr>
        <p:spPr>
          <a:xfrm>
            <a:off x="1177453" y="1574752"/>
            <a:ext cx="9302147" cy="330799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ÀI</a:t>
            </a:r>
            <a:r>
              <a:rPr lang="pl-PL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72</a:t>
            </a:r>
            <a:r>
              <a:rPr lang="pl-PL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br>
              <a:rPr lang="pl-PL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6600" b="1" dirty="0" err="1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ươm</a:t>
            </a:r>
            <a:r>
              <a:rPr lang="en-US" sz="66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6600" b="1" dirty="0" err="1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ươp</a:t>
            </a:r>
            <a:endParaRPr lang="pl-PL" sz="7200" b="1" dirty="0">
              <a:solidFill>
                <a:srgbClr val="002060"/>
              </a:solidFill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28AAE0-1116-4594-97F5-348D8BC36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1" y="1521690"/>
            <a:ext cx="1065820" cy="25737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DC8D95-10F5-465F-AF57-636E51EE2B2D}"/>
              </a:ext>
            </a:extLst>
          </p:cNvPr>
          <p:cNvSpPr txBox="1"/>
          <p:nvPr/>
        </p:nvSpPr>
        <p:spPr>
          <a:xfrm>
            <a:off x="3014165" y="321361"/>
            <a:ext cx="6163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accent6">
                    <a:lumMod val="75000"/>
                  </a:schemeClr>
                </a:solidFill>
                <a:latin typeface="VNI-Meli" pitchFamily="2" charset="0"/>
              </a:rPr>
              <a:t>TIẾNG VIỆT</a:t>
            </a:r>
            <a:endParaRPr lang="vi-VN" sz="44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826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825B2C-E300-424C-9474-EB3765111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43" y="1557338"/>
            <a:ext cx="7706521" cy="327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1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D5DA08-5F9C-430D-B6FE-2F8C1FCE7A2E}"/>
              </a:ext>
            </a:extLst>
          </p:cNvPr>
          <p:cNvSpPr/>
          <p:nvPr/>
        </p:nvSpPr>
        <p:spPr>
          <a:xfrm>
            <a:off x="3726174" y="478552"/>
            <a:ext cx="1974574" cy="11661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A6B07E-8632-4A5C-8C1B-6B15F99C7C31}"/>
              </a:ext>
            </a:extLst>
          </p:cNvPr>
          <p:cNvSpPr/>
          <p:nvPr/>
        </p:nvSpPr>
        <p:spPr>
          <a:xfrm>
            <a:off x="6632014" y="460357"/>
            <a:ext cx="1974574" cy="11661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846D51-AC60-4DB8-91B7-28AD20E8D1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18" y="550916"/>
            <a:ext cx="2232695" cy="1162622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FA2FDFD-9997-4164-927F-17F6F152C3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091701"/>
              </p:ext>
            </p:extLst>
          </p:nvPr>
        </p:nvGraphicFramePr>
        <p:xfrm>
          <a:off x="3731885" y="1863207"/>
          <a:ext cx="454059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0297">
                  <a:extLst>
                    <a:ext uri="{9D8B030D-6E8A-4147-A177-3AD203B41FA5}">
                      <a16:colId xmlns:a16="http://schemas.microsoft.com/office/drawing/2014/main" val="3908109760"/>
                    </a:ext>
                  </a:extLst>
                </a:gridCol>
                <a:gridCol w="2270297">
                  <a:extLst>
                    <a:ext uri="{9D8B030D-6E8A-4147-A177-3AD203B41FA5}">
                      <a16:colId xmlns:a16="http://schemas.microsoft.com/office/drawing/2014/main" val="1780204739"/>
                    </a:ext>
                  </a:extLst>
                </a:gridCol>
              </a:tblGrid>
              <a:tr h="1080209">
                <a:tc>
                  <a:txBody>
                    <a:bodyPr/>
                    <a:lstStyle/>
                    <a:p>
                      <a:pPr algn="ctr"/>
                      <a:r>
                        <a:rPr lang="en-US" sz="6600" b="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b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0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ươm</a:t>
                      </a:r>
                      <a:endParaRPr lang="en-US" sz="6600" b="0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979030"/>
                  </a:ext>
                </a:extLst>
              </a:tr>
              <a:tr h="1080209">
                <a:tc gridSpan="2">
                  <a:txBody>
                    <a:bodyPr/>
                    <a:lstStyle/>
                    <a:p>
                      <a:pPr algn="ctr"/>
                      <a:r>
                        <a:rPr lang="en-US" sz="6600" b="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b</a:t>
                      </a:r>
                      <a:r>
                        <a:rPr lang="en-US" sz="6600" b="0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ướm</a:t>
                      </a:r>
                      <a:endParaRPr lang="en-US" sz="6600" b="0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92574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2D4EBFC-05C6-4F49-A75C-5D380E1EAD3F}"/>
              </a:ext>
            </a:extLst>
          </p:cNvPr>
          <p:cNvSpPr txBox="1"/>
          <p:nvPr/>
        </p:nvSpPr>
        <p:spPr>
          <a:xfrm>
            <a:off x="1306372" y="4057767"/>
            <a:ext cx="9953083" cy="201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err="1">
                <a:latin typeface="UTM Avo" panose="02040603050506020204" pitchFamily="18" charset="0"/>
              </a:rPr>
              <a:t>chườm</a:t>
            </a:r>
            <a:r>
              <a:rPr lang="en-US" sz="36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đượm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gươm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ướm</a:t>
            </a:r>
            <a:endParaRPr lang="en-US" sz="44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err="1">
                <a:latin typeface="UTM Avo" panose="02040603050506020204" pitchFamily="18" charset="0"/>
              </a:rPr>
              <a:t>lượm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mướp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nượp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ướp</a:t>
            </a:r>
            <a:endParaRPr lang="en-US" sz="44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C5640E-E081-4EC6-B130-D20259A66995}"/>
              </a:ext>
            </a:extLst>
          </p:cNvPr>
          <p:cNvSpPr txBox="1"/>
          <p:nvPr/>
        </p:nvSpPr>
        <p:spPr>
          <a:xfrm>
            <a:off x="3718783" y="432278"/>
            <a:ext cx="19111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GB" sz="6600" dirty="0" err="1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ơm</a:t>
            </a:r>
            <a:endParaRPr lang="en-US" sz="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1D4831-C296-4561-8E00-0AE89F3F641A}"/>
              </a:ext>
            </a:extLst>
          </p:cNvPr>
          <p:cNvSpPr txBox="1"/>
          <p:nvPr/>
        </p:nvSpPr>
        <p:spPr>
          <a:xfrm>
            <a:off x="6725129" y="372910"/>
            <a:ext cx="17935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err="1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ươp</a:t>
            </a:r>
            <a:endParaRPr lang="en-US" sz="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1D4831-C296-4561-8E00-0AE89F3F641A}"/>
              </a:ext>
            </a:extLst>
          </p:cNvPr>
          <p:cNvSpPr txBox="1"/>
          <p:nvPr/>
        </p:nvSpPr>
        <p:spPr>
          <a:xfrm>
            <a:off x="7712897" y="372910"/>
            <a:ext cx="8381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>
                <a:solidFill>
                  <a:srgbClr val="FF33CC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p</a:t>
            </a:r>
            <a:endParaRPr lang="en-US" sz="800" dirty="0">
              <a:solidFill>
                <a:srgbClr val="FF33CC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C5640E-E081-4EC6-B130-D20259A66995}"/>
              </a:ext>
            </a:extLst>
          </p:cNvPr>
          <p:cNvSpPr txBox="1"/>
          <p:nvPr/>
        </p:nvSpPr>
        <p:spPr>
          <a:xfrm>
            <a:off x="3726174" y="432278"/>
            <a:ext cx="12651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0000CC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GB" sz="6600">
                <a:solidFill>
                  <a:srgbClr val="0000CC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endParaRPr lang="en-US" sz="800" dirty="0">
              <a:solidFill>
                <a:srgbClr val="0000CC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C5640E-E081-4EC6-B130-D20259A66995}"/>
              </a:ext>
            </a:extLst>
          </p:cNvPr>
          <p:cNvSpPr txBox="1"/>
          <p:nvPr/>
        </p:nvSpPr>
        <p:spPr>
          <a:xfrm>
            <a:off x="4719720" y="432278"/>
            <a:ext cx="11427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>
                <a:solidFill>
                  <a:srgbClr val="00B05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endParaRPr lang="en-US" sz="800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C5640E-E081-4EC6-B130-D20259A66995}"/>
              </a:ext>
            </a:extLst>
          </p:cNvPr>
          <p:cNvSpPr txBox="1"/>
          <p:nvPr/>
        </p:nvSpPr>
        <p:spPr>
          <a:xfrm>
            <a:off x="6731093" y="393504"/>
            <a:ext cx="12651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0000CC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GB" sz="6600">
                <a:solidFill>
                  <a:srgbClr val="0000CC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endParaRPr lang="en-US" sz="800" dirty="0">
              <a:solidFill>
                <a:srgbClr val="0000CC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D4EBFC-05C6-4F49-A75C-5D380E1EAD3F}"/>
              </a:ext>
            </a:extLst>
          </p:cNvPr>
          <p:cNvSpPr txBox="1"/>
          <p:nvPr/>
        </p:nvSpPr>
        <p:spPr>
          <a:xfrm>
            <a:off x="1285146" y="4057767"/>
            <a:ext cx="9953083" cy="201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err="1">
                <a:latin typeface="UTM Avo" panose="02040603050506020204" pitchFamily="18" charset="0"/>
              </a:rPr>
              <a:t>ch</a:t>
            </a:r>
            <a:r>
              <a:rPr lang="en-US" sz="4400" dirty="0" err="1">
                <a:solidFill>
                  <a:srgbClr val="0000CC"/>
                </a:solidFill>
                <a:latin typeface="UTM Avo" panose="02040603050506020204" pitchFamily="18" charset="0"/>
              </a:rPr>
              <a:t>ườm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đư</a:t>
            </a:r>
            <a:r>
              <a:rPr lang="en-US" sz="4400" dirty="0" err="1">
                <a:solidFill>
                  <a:srgbClr val="0000CC"/>
                </a:solidFill>
                <a:latin typeface="UTM Avo" panose="02040603050506020204" pitchFamily="18" charset="0"/>
              </a:rPr>
              <a:t>ợm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g</a:t>
            </a:r>
            <a:r>
              <a:rPr lang="en-US" sz="4400" dirty="0" err="1">
                <a:solidFill>
                  <a:srgbClr val="0000CC"/>
                </a:solidFill>
                <a:latin typeface="UTM Avo" panose="02040603050506020204" pitchFamily="18" charset="0"/>
              </a:rPr>
              <a:t>ươm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solidFill>
                  <a:srgbClr val="0000CC"/>
                </a:solidFill>
                <a:latin typeface="UTM Avo" panose="02040603050506020204" pitchFamily="18" charset="0"/>
              </a:rPr>
              <a:t>ướm</a:t>
            </a:r>
            <a:endParaRPr lang="en-US" sz="4400" dirty="0">
              <a:solidFill>
                <a:srgbClr val="0000CC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err="1">
                <a:latin typeface="UTM Avo" panose="02040603050506020204" pitchFamily="18" charset="0"/>
              </a:rPr>
              <a:t>l</a:t>
            </a:r>
            <a:r>
              <a:rPr lang="en-US" sz="4400" dirty="0" err="1">
                <a:solidFill>
                  <a:srgbClr val="0000CC"/>
                </a:solidFill>
                <a:latin typeface="UTM Avo" panose="02040603050506020204" pitchFamily="18" charset="0"/>
              </a:rPr>
              <a:t>ượm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mướp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nượp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ướp</a:t>
            </a:r>
            <a:endParaRPr lang="en-US" sz="44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D4EBFC-05C6-4F49-A75C-5D380E1EAD3F}"/>
              </a:ext>
            </a:extLst>
          </p:cNvPr>
          <p:cNvSpPr txBox="1"/>
          <p:nvPr/>
        </p:nvSpPr>
        <p:spPr>
          <a:xfrm>
            <a:off x="1305465" y="4055642"/>
            <a:ext cx="9953083" cy="201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err="1">
                <a:latin typeface="UTM Avo" panose="02040603050506020204" pitchFamily="18" charset="0"/>
              </a:rPr>
              <a:t>ch</a:t>
            </a:r>
            <a:r>
              <a:rPr lang="en-US" sz="4400" dirty="0" err="1">
                <a:solidFill>
                  <a:srgbClr val="0000CC"/>
                </a:solidFill>
                <a:latin typeface="UTM Avo" panose="02040603050506020204" pitchFamily="18" charset="0"/>
              </a:rPr>
              <a:t>ườm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đ</a:t>
            </a:r>
            <a:r>
              <a:rPr lang="en-US" sz="4400" dirty="0" err="1">
                <a:solidFill>
                  <a:srgbClr val="0000CC"/>
                </a:solidFill>
                <a:latin typeface="UTM Avo" panose="02040603050506020204" pitchFamily="18" charset="0"/>
              </a:rPr>
              <a:t>ượm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g</a:t>
            </a:r>
            <a:r>
              <a:rPr lang="en-US" sz="4400" dirty="0" err="1">
                <a:solidFill>
                  <a:srgbClr val="0000CC"/>
                </a:solidFill>
                <a:latin typeface="UTM Avo" panose="02040603050506020204" pitchFamily="18" charset="0"/>
              </a:rPr>
              <a:t>ươm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solidFill>
                  <a:srgbClr val="0000CC"/>
                </a:solidFill>
                <a:latin typeface="UTM Avo" panose="02040603050506020204" pitchFamily="18" charset="0"/>
              </a:rPr>
              <a:t>ướm</a:t>
            </a:r>
            <a:endParaRPr lang="en-US" sz="4400" dirty="0">
              <a:solidFill>
                <a:srgbClr val="0000CC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err="1">
                <a:latin typeface="UTM Avo" panose="02040603050506020204" pitchFamily="18" charset="0"/>
              </a:rPr>
              <a:t>l</a:t>
            </a:r>
            <a:r>
              <a:rPr lang="en-US" sz="4400" dirty="0" err="1">
                <a:solidFill>
                  <a:srgbClr val="0000CC"/>
                </a:solidFill>
                <a:latin typeface="UTM Avo" panose="02040603050506020204" pitchFamily="18" charset="0"/>
              </a:rPr>
              <a:t>ượm</a:t>
            </a:r>
            <a:r>
              <a:rPr lang="en-US" sz="4400" dirty="0">
                <a:latin typeface="UTM Avo" panose="02040603050506020204" pitchFamily="18" charset="0"/>
              </a:rPr>
              <a:t>	</a:t>
            </a:r>
            <a:r>
              <a:rPr lang="en-US" sz="4400">
                <a:latin typeface="UTM Avo" panose="02040603050506020204" pitchFamily="18" charset="0"/>
              </a:rPr>
              <a:t>	m</a:t>
            </a:r>
            <a:r>
              <a:rPr lang="en-US" sz="4400">
                <a:solidFill>
                  <a:srgbClr val="009900"/>
                </a:solidFill>
                <a:latin typeface="UTM Avo" panose="02040603050506020204" pitchFamily="18" charset="0"/>
              </a:rPr>
              <a:t>ướp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n</a:t>
            </a:r>
            <a:r>
              <a:rPr lang="en-US" sz="4400" dirty="0" err="1">
                <a:solidFill>
                  <a:srgbClr val="009900"/>
                </a:solidFill>
                <a:latin typeface="UTM Avo" panose="02040603050506020204" pitchFamily="18" charset="0"/>
              </a:rPr>
              <a:t>ượp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solidFill>
                  <a:srgbClr val="009900"/>
                </a:solidFill>
                <a:latin typeface="UTM Avo" panose="02040603050506020204" pitchFamily="18" charset="0"/>
              </a:rPr>
              <a:t>ướp</a:t>
            </a:r>
            <a:endParaRPr lang="en-US" sz="4400" dirty="0">
              <a:solidFill>
                <a:srgbClr val="0099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3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3" grpId="0"/>
      <p:bldP spid="5" grpId="0"/>
      <p:bldP spid="7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1C8F52-7542-4F42-B779-68CE63906328}"/>
              </a:ext>
            </a:extLst>
          </p:cNvPr>
          <p:cNvSpPr txBox="1"/>
          <p:nvPr/>
        </p:nvSpPr>
        <p:spPr>
          <a:xfrm>
            <a:off x="5411724" y="2090248"/>
            <a:ext cx="1368552" cy="267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5000" dirty="0">
              <a:solidFill>
                <a:srgbClr val="E52D56"/>
              </a:solidFill>
              <a:latin typeface="Quicksand Medium" panose="00000600000000000000" pitchFamily="2" charset="0"/>
              <a:cs typeface="Lato" panose="020F0502020204030203" pitchFamily="34" charset="0"/>
            </a:endParaRP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A543B-1D1D-4D6B-902A-84B87021E8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2" y="275237"/>
            <a:ext cx="1665907" cy="8674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8A13CC-744A-4437-8C58-5FEC3A5BFB6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2" y="1664024"/>
            <a:ext cx="2845316" cy="21443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13289A-582F-478E-A3FC-2B59B1B9C9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573" y="1692841"/>
            <a:ext cx="2968031" cy="21443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CC4737-96C6-42A2-BF7C-05FCA938E6D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427" y="1720391"/>
            <a:ext cx="3174528" cy="21167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09A6546-59BE-4432-86B1-7F6EB9AF421B}"/>
              </a:ext>
            </a:extLst>
          </p:cNvPr>
          <p:cNvSpPr txBox="1"/>
          <p:nvPr/>
        </p:nvSpPr>
        <p:spPr>
          <a:xfrm>
            <a:off x="610022" y="4598504"/>
            <a:ext cx="3352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UTM Avo" panose="02040603050506020204" pitchFamily="18" charset="0"/>
              </a:rPr>
              <a:t> con </a:t>
            </a:r>
            <a:r>
              <a:rPr lang="en-US" sz="4800" dirty="0" err="1">
                <a:latin typeface="UTM Avo" panose="02040603050506020204" pitchFamily="18" charset="0"/>
              </a:rPr>
              <a:t>bướm</a:t>
            </a:r>
            <a:endParaRPr lang="en-US" sz="4800" dirty="0"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53A558-EF62-4067-9E83-82426C2C40B2}"/>
              </a:ext>
            </a:extLst>
          </p:cNvPr>
          <p:cNvSpPr txBox="1"/>
          <p:nvPr/>
        </p:nvSpPr>
        <p:spPr>
          <a:xfrm>
            <a:off x="4042784" y="4598504"/>
            <a:ext cx="3587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nườm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nượp</a:t>
            </a:r>
            <a:endParaRPr lang="en-US" sz="48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473F62-BD2B-41D4-AFE7-6692DCA35881}"/>
              </a:ext>
            </a:extLst>
          </p:cNvPr>
          <p:cNvSpPr txBox="1"/>
          <p:nvPr/>
        </p:nvSpPr>
        <p:spPr>
          <a:xfrm>
            <a:off x="7888681" y="4585251"/>
            <a:ext cx="3352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giàn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mướp</a:t>
            </a:r>
            <a:endParaRPr lang="en-US" sz="4800" dirty="0"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3C9A9F-B3A6-44E1-8E17-DE16A0C4A722}"/>
              </a:ext>
            </a:extLst>
          </p:cNvPr>
          <p:cNvSpPr txBox="1"/>
          <p:nvPr/>
        </p:nvSpPr>
        <p:spPr>
          <a:xfrm>
            <a:off x="2093222" y="4593807"/>
            <a:ext cx="1590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UTM Avo" panose="02040603050506020204" pitchFamily="18" charset="0"/>
              </a:rPr>
              <a:t>ươm</a:t>
            </a:r>
            <a:endParaRPr lang="en-US" sz="4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72C15D-E925-4486-957D-B742AE00B6AF}"/>
              </a:ext>
            </a:extLst>
          </p:cNvPr>
          <p:cNvSpPr txBox="1"/>
          <p:nvPr/>
        </p:nvSpPr>
        <p:spPr>
          <a:xfrm>
            <a:off x="4504047" y="4597264"/>
            <a:ext cx="1590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UTM Avo" panose="02040603050506020204" pitchFamily="18" charset="0"/>
              </a:rPr>
              <a:t>ươm</a:t>
            </a:r>
            <a:endParaRPr lang="en-US" sz="4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F44B72-395C-4D48-99A6-E95904E91F31}"/>
              </a:ext>
            </a:extLst>
          </p:cNvPr>
          <p:cNvSpPr txBox="1"/>
          <p:nvPr/>
        </p:nvSpPr>
        <p:spPr>
          <a:xfrm>
            <a:off x="6151601" y="4597264"/>
            <a:ext cx="1590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UTM Avo" panose="02040603050506020204" pitchFamily="18" charset="0"/>
              </a:rPr>
              <a:t>ươp</a:t>
            </a:r>
            <a:endParaRPr lang="en-US" sz="4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304F83-E64E-46F4-AA89-F830E15EC46C}"/>
              </a:ext>
            </a:extLst>
          </p:cNvPr>
          <p:cNvSpPr txBox="1"/>
          <p:nvPr/>
        </p:nvSpPr>
        <p:spPr>
          <a:xfrm>
            <a:off x="9680604" y="4585250"/>
            <a:ext cx="1590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UTM Avo" panose="02040603050506020204" pitchFamily="18" charset="0"/>
              </a:rPr>
              <a:t>ươp</a:t>
            </a:r>
            <a:endParaRPr lang="en-US" sz="4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79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FBC49D-6818-45D5-87C1-8AA2977FFB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96" y="355526"/>
            <a:ext cx="2117975" cy="110288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6F839A1-DD0F-4229-9F3A-0621182797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40815"/>
              </p:ext>
            </p:extLst>
          </p:nvPr>
        </p:nvGraphicFramePr>
        <p:xfrm>
          <a:off x="3988902" y="1225486"/>
          <a:ext cx="3726312" cy="172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156">
                  <a:extLst>
                    <a:ext uri="{9D8B030D-6E8A-4147-A177-3AD203B41FA5}">
                      <a16:colId xmlns:a16="http://schemas.microsoft.com/office/drawing/2014/main" val="3908109760"/>
                    </a:ext>
                  </a:extLst>
                </a:gridCol>
                <a:gridCol w="1863156">
                  <a:extLst>
                    <a:ext uri="{9D8B030D-6E8A-4147-A177-3AD203B41FA5}">
                      <a16:colId xmlns:a16="http://schemas.microsoft.com/office/drawing/2014/main" val="1780204739"/>
                    </a:ext>
                  </a:extLst>
                </a:gridCol>
              </a:tblGrid>
              <a:tr h="864875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b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ươm</a:t>
                      </a:r>
                      <a:endParaRPr lang="en-US" sz="4400" b="0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979030"/>
                  </a:ext>
                </a:extLst>
              </a:tr>
              <a:tr h="864875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b</a:t>
                      </a:r>
                      <a:r>
                        <a:rPr lang="en-US" sz="4400" b="0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ướm</a:t>
                      </a:r>
                      <a:endParaRPr lang="en-US" sz="4400" b="0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92574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B61976F-DFB8-46AB-AA49-601C363964DB}"/>
              </a:ext>
            </a:extLst>
          </p:cNvPr>
          <p:cNvSpPr txBox="1"/>
          <p:nvPr/>
        </p:nvSpPr>
        <p:spPr>
          <a:xfrm>
            <a:off x="1351021" y="2717417"/>
            <a:ext cx="9953083" cy="1636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UTM Avo" panose="02040603050506020204" pitchFamily="18" charset="0"/>
              </a:rPr>
              <a:t>chườm</a:t>
            </a:r>
            <a:r>
              <a:rPr lang="en-US" sz="3600" dirty="0">
                <a:latin typeface="UTM Avo" panose="02040603050506020204" pitchFamily="18" charset="0"/>
              </a:rPr>
              <a:t>		</a:t>
            </a:r>
            <a:r>
              <a:rPr lang="en-US" sz="3600" dirty="0" err="1">
                <a:latin typeface="UTM Avo" panose="02040603050506020204" pitchFamily="18" charset="0"/>
              </a:rPr>
              <a:t>đượm</a:t>
            </a:r>
            <a:r>
              <a:rPr lang="en-US" sz="3600" dirty="0">
                <a:latin typeface="UTM Avo" panose="02040603050506020204" pitchFamily="18" charset="0"/>
              </a:rPr>
              <a:t>		</a:t>
            </a:r>
            <a:r>
              <a:rPr lang="en-US" sz="3600" dirty="0" err="1">
                <a:latin typeface="UTM Avo" panose="02040603050506020204" pitchFamily="18" charset="0"/>
              </a:rPr>
              <a:t>gươm</a:t>
            </a:r>
            <a:r>
              <a:rPr lang="en-US" sz="3600" dirty="0">
                <a:latin typeface="UTM Avo" panose="02040603050506020204" pitchFamily="18" charset="0"/>
              </a:rPr>
              <a:t>		</a:t>
            </a:r>
            <a:r>
              <a:rPr lang="en-US" sz="3600" dirty="0" err="1">
                <a:latin typeface="UTM Avo" panose="02040603050506020204" pitchFamily="18" charset="0"/>
              </a:rPr>
              <a:t>ướm</a:t>
            </a:r>
            <a:endParaRPr lang="en-US" sz="36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UTM Avo" panose="02040603050506020204" pitchFamily="18" charset="0"/>
              </a:rPr>
              <a:t>lượm</a:t>
            </a:r>
            <a:r>
              <a:rPr lang="en-US" sz="3600" dirty="0">
                <a:latin typeface="UTM Avo" panose="02040603050506020204" pitchFamily="18" charset="0"/>
              </a:rPr>
              <a:t>		</a:t>
            </a:r>
            <a:r>
              <a:rPr lang="en-US" sz="3600" dirty="0" err="1">
                <a:latin typeface="UTM Avo" panose="02040603050506020204" pitchFamily="18" charset="0"/>
              </a:rPr>
              <a:t>mướp</a:t>
            </a:r>
            <a:r>
              <a:rPr lang="en-US" sz="3600" dirty="0">
                <a:latin typeface="UTM Avo" panose="02040603050506020204" pitchFamily="18" charset="0"/>
              </a:rPr>
              <a:t>		</a:t>
            </a:r>
            <a:r>
              <a:rPr lang="en-US" sz="3600" dirty="0" err="1">
                <a:latin typeface="UTM Avo" panose="02040603050506020204" pitchFamily="18" charset="0"/>
              </a:rPr>
              <a:t>nượp</a:t>
            </a:r>
            <a:r>
              <a:rPr lang="en-US" sz="3600" dirty="0">
                <a:latin typeface="UTM Avo" panose="02040603050506020204" pitchFamily="18" charset="0"/>
              </a:rPr>
              <a:t>		</a:t>
            </a:r>
            <a:r>
              <a:rPr lang="en-US" sz="3600" dirty="0" err="1">
                <a:latin typeface="UTM Avo" panose="02040603050506020204" pitchFamily="18" charset="0"/>
              </a:rPr>
              <a:t>ướp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A522A1-AF20-4C83-AC74-F8769C4AD8D8}"/>
              </a:ext>
            </a:extLst>
          </p:cNvPr>
          <p:cNvSpPr txBox="1"/>
          <p:nvPr/>
        </p:nvSpPr>
        <p:spPr>
          <a:xfrm>
            <a:off x="3638447" y="355526"/>
            <a:ext cx="78536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GB" sz="4400" dirty="0" err="1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ơm</a:t>
            </a:r>
            <a:r>
              <a:rPr lang="en-GB" sz="4400" dirty="0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		</a:t>
            </a:r>
            <a:r>
              <a:rPr lang="en-GB" sz="4400" dirty="0" err="1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ươp</a:t>
            </a:r>
            <a:endParaRPr lang="en-US" sz="4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AFDF24-1105-4475-8F8D-BF6FD67AE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558" y="4447166"/>
            <a:ext cx="8702804" cy="194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40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F2DC04-6196-4D76-A3B1-7C340CE7134A}"/>
              </a:ext>
            </a:extLst>
          </p:cNvPr>
          <p:cNvSpPr txBox="1"/>
          <p:nvPr/>
        </p:nvSpPr>
        <p:spPr>
          <a:xfrm>
            <a:off x="4267199" y="2266123"/>
            <a:ext cx="3472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ư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giãn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044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C0AB931-DB76-4D9F-821D-CC60B0E521D1}"/>
              </a:ext>
            </a:extLst>
          </p:cNvPr>
          <p:cNvGrpSpPr/>
          <p:nvPr/>
        </p:nvGrpSpPr>
        <p:grpSpPr>
          <a:xfrm>
            <a:off x="3846820" y="2286000"/>
            <a:ext cx="4498360" cy="2286000"/>
            <a:chOff x="3307171" y="2137972"/>
            <a:chExt cx="4498360" cy="2286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B33E12F-35CA-4E16-BA08-2B335C19C4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16"/>
            <a:stretch/>
          </p:blipFill>
          <p:spPr>
            <a:xfrm>
              <a:off x="4916556" y="2137972"/>
              <a:ext cx="2888975" cy="2286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6FA5A6C-CD9E-4EC9-B1D2-FCA81503FB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78111"/>
            <a:stretch/>
          </p:blipFill>
          <p:spPr>
            <a:xfrm>
              <a:off x="3307171" y="2137972"/>
              <a:ext cx="1609385" cy="228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1356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821C97-31C3-469D-B9E8-97EDD0EBFC7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27" y="402445"/>
            <a:ext cx="4252383" cy="12411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88500C-2AA1-41B7-A814-46FDA0C26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040" y="2194232"/>
            <a:ext cx="7946087" cy="283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54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AD969A-BECB-4440-8C77-D0DEE5A2F2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1"/>
          <a:stretch/>
        </p:blipFill>
        <p:spPr>
          <a:xfrm>
            <a:off x="914401" y="405863"/>
            <a:ext cx="10833904" cy="45249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D3E77D-D008-40FE-9C97-AE25AF74CF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5"/>
          <a:stretch/>
        </p:blipFill>
        <p:spPr>
          <a:xfrm>
            <a:off x="961664" y="4889555"/>
            <a:ext cx="10268672" cy="156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25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88AAD0-7567-4F5E-A4AF-F6C805DE9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61" y="304800"/>
            <a:ext cx="7924800" cy="52019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E9FF78-636F-4D59-AD0C-63232609BD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29"/>
          <a:stretch/>
        </p:blipFill>
        <p:spPr>
          <a:xfrm>
            <a:off x="1889761" y="4564062"/>
            <a:ext cx="7924800" cy="218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54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AB5A69-BD9B-4192-904F-7065F7BE6CA6}"/>
              </a:ext>
            </a:extLst>
          </p:cNvPr>
          <p:cNvSpPr txBox="1"/>
          <p:nvPr/>
        </p:nvSpPr>
        <p:spPr>
          <a:xfrm flipH="1">
            <a:off x="3432314" y="2637183"/>
            <a:ext cx="55997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UTM Avo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660076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617" y="700090"/>
            <a:ext cx="5647135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586041"/>
            <a:ext cx="43183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prstClr val="black"/>
                </a:solidFill>
              </a:rPr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1165290341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677E56-8FC1-4DAD-8F0B-E3577EDC3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696" y="1877377"/>
            <a:ext cx="6198703" cy="27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9F129A-0ECC-48C6-8F29-1222CECC8713}"/>
              </a:ext>
            </a:extLst>
          </p:cNvPr>
          <p:cNvSpPr txBox="1"/>
          <p:nvPr/>
        </p:nvSpPr>
        <p:spPr>
          <a:xfrm>
            <a:off x="1006997" y="3900667"/>
            <a:ext cx="1012784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UTM Avo" panose="02040603050506020204" pitchFamily="18" charset="0"/>
              </a:rPr>
              <a:t>	</a:t>
            </a:r>
            <a:r>
              <a:rPr lang="en-US" sz="3200" dirty="0" err="1">
                <a:latin typeface="UTM Avo" panose="02040603050506020204" pitchFamily="18" charset="0"/>
              </a:rPr>
              <a:t>Nắng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vàng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ươm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như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mật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trải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khắp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sân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  <a:r>
              <a:rPr lang="en-US" sz="3200" dirty="0" err="1">
                <a:latin typeface="UTM Avo" panose="02040603050506020204" pitchFamily="18" charset="0"/>
              </a:rPr>
              <a:t>Chú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mèo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mướp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thảnh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thơi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nằm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sưởi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nắng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bên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thềm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  <a:r>
              <a:rPr lang="en-US" sz="3200" dirty="0" err="1">
                <a:latin typeface="UTM Avo" panose="02040603050506020204" pitchFamily="18" charset="0"/>
              </a:rPr>
              <a:t>Mắt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chú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lim</a:t>
            </a:r>
            <a:r>
              <a:rPr lang="en-US" sz="3200" dirty="0">
                <a:latin typeface="UTM Avo" panose="02040603050506020204" pitchFamily="18" charset="0"/>
              </a:rPr>
              <a:t> dim ra </a:t>
            </a:r>
            <a:r>
              <a:rPr lang="en-US" sz="3200" dirty="0" err="1">
                <a:latin typeface="UTM Avo" panose="02040603050506020204" pitchFamily="18" charset="0"/>
              </a:rPr>
              <a:t>điều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thích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thú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  <a:r>
              <a:rPr lang="en-US" sz="3200" dirty="0" err="1">
                <a:latin typeface="UTM Avo" panose="02040603050506020204" pitchFamily="18" charset="0"/>
              </a:rPr>
              <a:t>Mấy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sợi</a:t>
            </a:r>
            <a:r>
              <a:rPr lang="en-US" sz="3200" dirty="0">
                <a:latin typeface="UTM Avo" panose="02040603050506020204" pitchFamily="18" charset="0"/>
              </a:rPr>
              <a:t> ria </a:t>
            </a:r>
            <a:r>
              <a:rPr lang="en-US" sz="3200" dirty="0" err="1">
                <a:latin typeface="UTM Avo" panose="02040603050506020204" pitchFamily="18" charset="0"/>
              </a:rPr>
              <a:t>mép</a:t>
            </a:r>
            <a:r>
              <a:rPr lang="en-US" sz="3200" dirty="0">
                <a:latin typeface="UTM Avo" panose="02040603050506020204" pitchFamily="18" charset="0"/>
              </a:rPr>
              <a:t> rung </a:t>
            </a:r>
            <a:r>
              <a:rPr lang="en-US" sz="3200" dirty="0" err="1">
                <a:latin typeface="UTM Avo" panose="02040603050506020204" pitchFamily="18" charset="0"/>
              </a:rPr>
              <a:t>rinh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  <a:r>
              <a:rPr lang="en-US" sz="3200" dirty="0" err="1">
                <a:latin typeface="UTM Avo" panose="02040603050506020204" pitchFamily="18" charset="0"/>
              </a:rPr>
              <a:t>Đừng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thấy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mèo</a:t>
            </a:r>
            <a:r>
              <a:rPr lang="en-US" sz="3200" dirty="0">
                <a:latin typeface="UTM Avo" panose="02040603050506020204" pitchFamily="18" charset="0"/>
              </a:rPr>
              <a:t> ta hay </a:t>
            </a:r>
            <a:r>
              <a:rPr lang="en-US" sz="3200" dirty="0" err="1">
                <a:latin typeface="UTM Avo" panose="02040603050506020204" pitchFamily="18" charset="0"/>
              </a:rPr>
              <a:t>nằm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dài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mà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nghĩ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chú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lười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  <a:r>
              <a:rPr lang="en-US" sz="3200" dirty="0" err="1">
                <a:latin typeface="UTM Avo" panose="02040603050506020204" pitchFamily="18" charset="0"/>
              </a:rPr>
              <a:t>Sưởi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nắng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giúp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mèo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dẻo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dai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hơn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err="1">
                <a:latin typeface="UTM Avo" panose="02040603050506020204" pitchFamily="18" charset="0"/>
              </a:rPr>
              <a:t>đấy</a:t>
            </a:r>
            <a:r>
              <a:rPr lang="en-US" sz="3200">
                <a:latin typeface="UTM Avo" panose="02040603050506020204" pitchFamily="18" charset="0"/>
              </a:rPr>
              <a:t>.</a:t>
            </a:r>
          </a:p>
          <a:p>
            <a:pPr algn="just"/>
            <a:endParaRPr lang="en-US" sz="2400">
              <a:latin typeface="UTM Avo" panose="02040603050506020204" pitchFamily="18" charset="0"/>
            </a:endParaRPr>
          </a:p>
          <a:p>
            <a:pPr algn="just"/>
            <a:endParaRPr lang="en-US" sz="2400">
              <a:latin typeface="UTM Avo" panose="02040603050506020204" pitchFamily="18" charset="0"/>
            </a:endParaRPr>
          </a:p>
          <a:p>
            <a:pPr algn="just"/>
            <a:endParaRPr lang="en-US" sz="2400" dirty="0"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EB9821-2BE7-4C8F-A1A5-F2979ABB7EDA}"/>
              </a:ext>
            </a:extLst>
          </p:cNvPr>
          <p:cNvSpPr txBox="1"/>
          <p:nvPr/>
        </p:nvSpPr>
        <p:spPr>
          <a:xfrm>
            <a:off x="3966523" y="3900667"/>
            <a:ext cx="1108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ươm</a:t>
            </a:r>
            <a:endParaRPr lang="en-US" sz="32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B5CF42-20AE-4081-88C0-0A8D6235D144}"/>
              </a:ext>
            </a:extLst>
          </p:cNvPr>
          <p:cNvSpPr txBox="1"/>
          <p:nvPr/>
        </p:nvSpPr>
        <p:spPr>
          <a:xfrm>
            <a:off x="1006997" y="4395020"/>
            <a:ext cx="150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mướp</a:t>
            </a:r>
            <a:endParaRPr lang="en-US" sz="32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61B5A7-900C-452D-9D87-7C2C3963D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144" y="272968"/>
            <a:ext cx="7477246" cy="340469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D85E5AA-6C23-4810-80B0-7A23F6921257}"/>
              </a:ext>
            </a:extLst>
          </p:cNvPr>
          <p:cNvSpPr/>
          <p:nvPr/>
        </p:nvSpPr>
        <p:spPr>
          <a:xfrm>
            <a:off x="1620350" y="3972559"/>
            <a:ext cx="355834" cy="34346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5A728E-0079-4AFE-A812-EED9D4453029}"/>
              </a:ext>
            </a:extLst>
          </p:cNvPr>
          <p:cNvSpPr/>
          <p:nvPr/>
        </p:nvSpPr>
        <p:spPr>
          <a:xfrm>
            <a:off x="9202126" y="3900667"/>
            <a:ext cx="327485" cy="3048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38E3AD-92E1-4816-A848-1FCCAD16A202}"/>
              </a:ext>
            </a:extLst>
          </p:cNvPr>
          <p:cNvSpPr/>
          <p:nvPr/>
        </p:nvSpPr>
        <p:spPr>
          <a:xfrm>
            <a:off x="8696959" y="4395020"/>
            <a:ext cx="343613" cy="33759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12AF2CF-566C-46DF-8B1F-C92D22FA0E23}"/>
              </a:ext>
            </a:extLst>
          </p:cNvPr>
          <p:cNvSpPr/>
          <p:nvPr/>
        </p:nvSpPr>
        <p:spPr>
          <a:xfrm>
            <a:off x="9040571" y="4847824"/>
            <a:ext cx="343613" cy="33759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A9B3AF5-A15D-41BE-8215-12058E043F19}"/>
              </a:ext>
            </a:extLst>
          </p:cNvPr>
          <p:cNvSpPr/>
          <p:nvPr/>
        </p:nvSpPr>
        <p:spPr>
          <a:xfrm>
            <a:off x="4568651" y="4825999"/>
            <a:ext cx="327484" cy="3210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CCFCCD-A418-481E-A372-F8BE94F80EA7}"/>
              </a:ext>
            </a:extLst>
          </p:cNvPr>
          <p:cNvSpPr/>
          <p:nvPr/>
        </p:nvSpPr>
        <p:spPr>
          <a:xfrm>
            <a:off x="7378620" y="5316254"/>
            <a:ext cx="343613" cy="33759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9DD96F-707B-4971-AEF5-17D26E4FEF90}"/>
              </a:ext>
            </a:extLst>
          </p:cNvPr>
          <p:cNvCxnSpPr>
            <a:cxnSpLocks/>
          </p:cNvCxnSpPr>
          <p:nvPr/>
        </p:nvCxnSpPr>
        <p:spPr>
          <a:xfrm flipH="1">
            <a:off x="4135120" y="4485442"/>
            <a:ext cx="101600" cy="3405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D307121-6BCB-43E3-8601-E6D428ADCC12}"/>
              </a:ext>
            </a:extLst>
          </p:cNvPr>
          <p:cNvCxnSpPr>
            <a:cxnSpLocks/>
          </p:cNvCxnSpPr>
          <p:nvPr/>
        </p:nvCxnSpPr>
        <p:spPr>
          <a:xfrm flipH="1">
            <a:off x="4469883" y="5501387"/>
            <a:ext cx="101600" cy="3405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26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9F129A-0ECC-48C6-8F29-1222CECC8713}"/>
              </a:ext>
            </a:extLst>
          </p:cNvPr>
          <p:cNvSpPr txBox="1"/>
          <p:nvPr/>
        </p:nvSpPr>
        <p:spPr>
          <a:xfrm>
            <a:off x="1091389" y="3528146"/>
            <a:ext cx="9684641" cy="3174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	</a:t>
            </a:r>
            <a:r>
              <a:rPr lang="en-US" sz="2800" dirty="0" err="1">
                <a:latin typeface="UTM Avo" panose="02040603050506020204" pitchFamily="18" charset="0"/>
              </a:rPr>
              <a:t>Nắng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vàng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ươm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như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mật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trải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khắp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sân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Chú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mèo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mướp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thảnh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thơi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nằm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sưởi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bên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thềm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Mắt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chú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lim</a:t>
            </a:r>
            <a:r>
              <a:rPr lang="en-US" sz="2800" dirty="0">
                <a:latin typeface="UTM Avo" panose="02040603050506020204" pitchFamily="18" charset="0"/>
              </a:rPr>
              <a:t> dim ra </a:t>
            </a:r>
            <a:r>
              <a:rPr lang="en-US" sz="2800" dirty="0" err="1">
                <a:latin typeface="UTM Avo" panose="02040603050506020204" pitchFamily="18" charset="0"/>
              </a:rPr>
              <a:t>điều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thích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thú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Mấy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sợi</a:t>
            </a:r>
            <a:r>
              <a:rPr lang="en-US" sz="2800" dirty="0">
                <a:latin typeface="UTM Avo" panose="02040603050506020204" pitchFamily="18" charset="0"/>
              </a:rPr>
              <a:t> ria </a:t>
            </a:r>
            <a:r>
              <a:rPr lang="en-US" sz="2800" dirty="0" err="1">
                <a:latin typeface="UTM Avo" panose="02040603050506020204" pitchFamily="18" charset="0"/>
              </a:rPr>
              <a:t>mép</a:t>
            </a:r>
            <a:r>
              <a:rPr lang="en-US" sz="2800" dirty="0">
                <a:latin typeface="UTM Avo" panose="02040603050506020204" pitchFamily="18" charset="0"/>
              </a:rPr>
              <a:t> rung </a:t>
            </a:r>
            <a:r>
              <a:rPr lang="en-US" sz="2800" dirty="0" err="1">
                <a:latin typeface="UTM Avo" panose="02040603050506020204" pitchFamily="18" charset="0"/>
              </a:rPr>
              <a:t>rinh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Đừng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thấy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mèo</a:t>
            </a:r>
            <a:r>
              <a:rPr lang="en-US" sz="2800" dirty="0">
                <a:latin typeface="UTM Avo" panose="02040603050506020204" pitchFamily="18" charset="0"/>
              </a:rPr>
              <a:t> ta hay </a:t>
            </a:r>
            <a:r>
              <a:rPr lang="en-US" sz="2800" dirty="0" err="1">
                <a:latin typeface="UTM Avo" panose="02040603050506020204" pitchFamily="18" charset="0"/>
              </a:rPr>
              <a:t>nằm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dài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mà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nghĩ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chú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lười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Sưởi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giúp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mèo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dẻo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dai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hơn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err="1">
                <a:latin typeface="UTM Avo" panose="02040603050506020204" pitchFamily="18" charset="0"/>
              </a:rPr>
              <a:t>đấy</a:t>
            </a:r>
            <a:r>
              <a:rPr lang="en-US" sz="280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61B5A7-900C-452D-9D87-7C2C3963D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861" y="351341"/>
            <a:ext cx="6862277" cy="307765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16FBDAB-4B96-456D-8283-D1FBB4572558}"/>
              </a:ext>
            </a:extLst>
          </p:cNvPr>
          <p:cNvCxnSpPr/>
          <p:nvPr/>
        </p:nvCxnSpPr>
        <p:spPr>
          <a:xfrm>
            <a:off x="7953666" y="4132162"/>
            <a:ext cx="2046861" cy="0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FF18B1-A4DC-4643-99BA-6F3B134F33E8}"/>
              </a:ext>
            </a:extLst>
          </p:cNvPr>
          <p:cNvCxnSpPr>
            <a:cxnSpLocks/>
          </p:cNvCxnSpPr>
          <p:nvPr/>
        </p:nvCxnSpPr>
        <p:spPr>
          <a:xfrm>
            <a:off x="1242278" y="4793848"/>
            <a:ext cx="5170097" cy="0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FEC33D-8ECB-4C79-B6C5-19E938F052F3}"/>
              </a:ext>
            </a:extLst>
          </p:cNvPr>
          <p:cNvCxnSpPr>
            <a:cxnSpLocks/>
          </p:cNvCxnSpPr>
          <p:nvPr/>
        </p:nvCxnSpPr>
        <p:spPr>
          <a:xfrm>
            <a:off x="6604000" y="4802336"/>
            <a:ext cx="3396527" cy="0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CEFBFF-CA61-496A-A233-E03FBF63C4E7}"/>
              </a:ext>
            </a:extLst>
          </p:cNvPr>
          <p:cNvCxnSpPr>
            <a:cxnSpLocks/>
          </p:cNvCxnSpPr>
          <p:nvPr/>
        </p:nvCxnSpPr>
        <p:spPr>
          <a:xfrm>
            <a:off x="1168400" y="5411936"/>
            <a:ext cx="1280160" cy="0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4FAEF0-C3BD-4494-BE6B-5424BA09DE10}"/>
              </a:ext>
            </a:extLst>
          </p:cNvPr>
          <p:cNvCxnSpPr>
            <a:cxnSpLocks/>
          </p:cNvCxnSpPr>
          <p:nvPr/>
        </p:nvCxnSpPr>
        <p:spPr>
          <a:xfrm flipV="1">
            <a:off x="2664861" y="5411936"/>
            <a:ext cx="3624179" cy="16976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5BEE3DE-5A5D-4731-984A-9FE9E419EAE0}"/>
              </a:ext>
            </a:extLst>
          </p:cNvPr>
          <p:cNvCxnSpPr/>
          <p:nvPr/>
        </p:nvCxnSpPr>
        <p:spPr>
          <a:xfrm>
            <a:off x="4338320" y="6035040"/>
            <a:ext cx="5188818" cy="0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0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923267-586F-4B68-B656-0232CBDFB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539" y="1877376"/>
            <a:ext cx="5651772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51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F517B55-76E5-4638-A80E-B370A931F543}"/>
              </a:ext>
            </a:extLst>
          </p:cNvPr>
          <p:cNvSpPr txBox="1"/>
          <p:nvPr/>
        </p:nvSpPr>
        <p:spPr>
          <a:xfrm>
            <a:off x="3756990" y="418549"/>
            <a:ext cx="5877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</a:rPr>
              <a:t>Vật</a:t>
            </a:r>
            <a:r>
              <a:rPr lang="en-US" sz="40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</a:rPr>
              <a:t>nuôi</a:t>
            </a:r>
            <a:r>
              <a:rPr lang="en-US" sz="40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</a:rPr>
              <a:t>yêu</a:t>
            </a:r>
            <a:r>
              <a:rPr lang="en-US" sz="40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</a:rPr>
              <a:t>thích</a:t>
            </a:r>
            <a:endParaRPr lang="en-US" sz="40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BDAE5D-8B3F-499F-BC9A-E49025FB9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119" y="1325218"/>
            <a:ext cx="8510799" cy="498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036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AD25C1-4BA9-4760-AC34-87FB43EAEDAA}"/>
              </a:ext>
            </a:extLst>
          </p:cNvPr>
          <p:cNvSpPr/>
          <p:nvPr/>
        </p:nvSpPr>
        <p:spPr>
          <a:xfrm>
            <a:off x="2334541" y="1528309"/>
            <a:ext cx="720178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1ECAA4-B8EE-4B9C-84B2-2B90D9D1C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62" y="848138"/>
            <a:ext cx="2795951" cy="192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46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551849-40E9-49D0-8AEC-3E5788014632}"/>
              </a:ext>
            </a:extLst>
          </p:cNvPr>
          <p:cNvSpPr/>
          <p:nvPr/>
        </p:nvSpPr>
        <p:spPr>
          <a:xfrm>
            <a:off x="59454" y="308086"/>
            <a:ext cx="120731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HÃY CÙNG CÁC BẠN CÁ THI ĐỌC BÀI NÀO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7ADBB2-D1DB-41FC-A972-4C1B1B5073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9" t="67489" r="73063" b="6112"/>
          <a:stretch/>
        </p:blipFill>
        <p:spPr>
          <a:xfrm>
            <a:off x="977912" y="4079486"/>
            <a:ext cx="1851634" cy="10038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84FB08-60E4-438A-9DFF-94C9EFA758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9" t="-5982" r="34175" b="67311"/>
          <a:stretch/>
        </p:blipFill>
        <p:spPr>
          <a:xfrm>
            <a:off x="9377701" y="750683"/>
            <a:ext cx="1851634" cy="14705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CFF9A6-A821-488F-9BCD-2218C1BE46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08" t="74108" r="28906" b="-4609"/>
          <a:stretch/>
        </p:blipFill>
        <p:spPr>
          <a:xfrm>
            <a:off x="6170465" y="4681697"/>
            <a:ext cx="1851634" cy="13103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B5779B-469C-479E-9A32-6B6F739888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0" t="59656" r="248" b="13945"/>
          <a:stretch/>
        </p:blipFill>
        <p:spPr>
          <a:xfrm>
            <a:off x="9623483" y="3751848"/>
            <a:ext cx="2044046" cy="10038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D0C0EC-F447-4B3C-B692-C635C0AD42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4" t="-1119" r="-2677" b="45302"/>
          <a:stretch/>
        </p:blipFill>
        <p:spPr>
          <a:xfrm>
            <a:off x="9377701" y="1913486"/>
            <a:ext cx="2044045" cy="212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7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44444E-6 L 0.11393 0.01412 " pathEditMode="relative" rAng="0" ptsTypes="AA">
                                      <p:cBhvr>
                                        <p:cTn id="9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0" y="69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93 0.01412 L -0.11992 -0.02084 " pathEditMode="relative" rAng="0" ptsTypes="AA">
                                      <p:cBhvr>
                                        <p:cTn id="11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93" y="-175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5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-0.10391 -0.04398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5" y="-219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5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-0.25 1.11111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5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L -0.18047 -0.0368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3" y="-185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5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5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453EF23-A765-4789-92B4-E1487B9B5818}"/>
              </a:ext>
            </a:extLst>
          </p:cNvPr>
          <p:cNvSpPr/>
          <p:nvPr/>
        </p:nvSpPr>
        <p:spPr>
          <a:xfrm>
            <a:off x="351692" y="56495"/>
            <a:ext cx="11563643" cy="2418854"/>
          </a:xfrm>
          <a:prstGeom prst="rect">
            <a:avLst/>
          </a:prstGeom>
          <a:solidFill>
            <a:schemeClr val="bg1">
              <a:alpha val="44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03049ABF-5BE8-4487-A9EF-AD64004B63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8" r="-4103" b="41998"/>
          <a:stretch/>
        </p:blipFill>
        <p:spPr>
          <a:xfrm>
            <a:off x="8942331" y="1444190"/>
            <a:ext cx="2674663" cy="3048000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2BDE09DC-15A1-4B52-92FF-23E9F86C0577}"/>
              </a:ext>
            </a:extLst>
          </p:cNvPr>
          <p:cNvSpPr/>
          <p:nvPr/>
        </p:nvSpPr>
        <p:spPr>
          <a:xfrm>
            <a:off x="3848100" y="3657600"/>
            <a:ext cx="4891087" cy="2608362"/>
          </a:xfrm>
          <a:prstGeom prst="cloud">
            <a:avLst/>
          </a:prstGeom>
          <a:solidFill>
            <a:schemeClr val="bg1">
              <a:alpha val="37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742790-F578-4A60-B910-F79D80D7E8DB}"/>
              </a:ext>
            </a:extLst>
          </p:cNvPr>
          <p:cNvSpPr txBox="1"/>
          <p:nvPr/>
        </p:nvSpPr>
        <p:spPr>
          <a:xfrm>
            <a:off x="4006068" y="4673698"/>
            <a:ext cx="4575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Chúc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mừng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 con!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3EDCB4D-E312-46C0-8F5C-406CC59CB3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6" t="30550" r="39303" b="28846"/>
          <a:stretch/>
        </p:blipFill>
        <p:spPr>
          <a:xfrm>
            <a:off x="2307624" y="3937034"/>
            <a:ext cx="2702852" cy="19104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D11740-2888-4BAA-8A94-1342039C32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6" t="-1265" r="34107" b="70746"/>
          <a:stretch/>
        </p:blipFill>
        <p:spPr>
          <a:xfrm flipH="1">
            <a:off x="295273" y="1869120"/>
            <a:ext cx="2418409" cy="1649413"/>
          </a:xfrm>
          <a:prstGeom prst="rect">
            <a:avLst/>
          </a:prstGeom>
        </p:spPr>
      </p:pic>
      <p:sp>
        <p:nvSpPr>
          <p:cNvPr id="11" name="TextBox 46">
            <a:extLst>
              <a:ext uri="{FF2B5EF4-FFF2-40B4-BE49-F238E27FC236}">
                <a16:creationId xmlns:a16="http://schemas.microsoft.com/office/drawing/2014/main" id="{EC4B293F-D7D0-4DED-918F-BC00B9B12DCE}"/>
              </a:ext>
            </a:extLst>
          </p:cNvPr>
          <p:cNvSpPr txBox="1"/>
          <p:nvPr/>
        </p:nvSpPr>
        <p:spPr>
          <a:xfrm>
            <a:off x="1536128" y="1001976"/>
            <a:ext cx="11265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thước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kẻ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trượt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lược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12" name="TextBox 47">
            <a:extLst>
              <a:ext uri="{FF2B5EF4-FFF2-40B4-BE49-F238E27FC236}">
                <a16:creationId xmlns:a16="http://schemas.microsoft.com/office/drawing/2014/main" id="{AD6E57E8-5299-4F41-9F32-C984FDA70013}"/>
              </a:ext>
            </a:extLst>
          </p:cNvPr>
          <p:cNvSpPr txBox="1"/>
          <p:nvPr/>
        </p:nvSpPr>
        <p:spPr>
          <a:xfrm>
            <a:off x="3645554" y="260310"/>
            <a:ext cx="5574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5297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453EF23-A765-4789-92B4-E1487B9B5818}"/>
              </a:ext>
            </a:extLst>
          </p:cNvPr>
          <p:cNvSpPr/>
          <p:nvPr/>
        </p:nvSpPr>
        <p:spPr>
          <a:xfrm>
            <a:off x="469392" y="198883"/>
            <a:ext cx="11619912" cy="3096580"/>
          </a:xfrm>
          <a:prstGeom prst="rect">
            <a:avLst/>
          </a:prstGeom>
          <a:solidFill>
            <a:schemeClr val="bg1">
              <a:alpha val="44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03049ABF-5BE8-4487-A9EF-AD64004B63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8" r="-4103" b="41998"/>
          <a:stretch/>
        </p:blipFill>
        <p:spPr>
          <a:xfrm>
            <a:off x="9462181" y="1521563"/>
            <a:ext cx="2674663" cy="3048000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2BDE09DC-15A1-4B52-92FF-23E9F86C0577}"/>
              </a:ext>
            </a:extLst>
          </p:cNvPr>
          <p:cNvSpPr/>
          <p:nvPr/>
        </p:nvSpPr>
        <p:spPr>
          <a:xfrm>
            <a:off x="3848100" y="3657600"/>
            <a:ext cx="4891087" cy="2608362"/>
          </a:xfrm>
          <a:prstGeom prst="cloud">
            <a:avLst/>
          </a:prstGeom>
          <a:solidFill>
            <a:schemeClr val="bg1">
              <a:alpha val="37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742790-F578-4A60-B910-F79D80D7E8DB}"/>
              </a:ext>
            </a:extLst>
          </p:cNvPr>
          <p:cNvSpPr txBox="1"/>
          <p:nvPr/>
        </p:nvSpPr>
        <p:spPr>
          <a:xfrm>
            <a:off x="3983976" y="4569563"/>
            <a:ext cx="4755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Chúc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mừng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 con!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3EDCB4D-E312-46C0-8F5C-406CC59CB3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6" t="30550" r="39303" b="28846"/>
          <a:stretch/>
        </p:blipFill>
        <p:spPr>
          <a:xfrm>
            <a:off x="2307624" y="3937034"/>
            <a:ext cx="2702852" cy="19104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D11740-2888-4BAA-8A94-1342039C32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6" t="-1265" r="34107" b="70746"/>
          <a:stretch/>
        </p:blipFill>
        <p:spPr>
          <a:xfrm flipH="1">
            <a:off x="469392" y="2287621"/>
            <a:ext cx="2418409" cy="1649413"/>
          </a:xfrm>
          <a:prstGeom prst="rect">
            <a:avLst/>
          </a:prstGeom>
        </p:spPr>
      </p:pic>
      <p:sp>
        <p:nvSpPr>
          <p:cNvPr id="11" name="TextBox 46">
            <a:extLst>
              <a:ext uri="{FF2B5EF4-FFF2-40B4-BE49-F238E27FC236}">
                <a16:creationId xmlns:a16="http://schemas.microsoft.com/office/drawing/2014/main" id="{EC4B293F-D7D0-4DED-918F-BC00B9B12DCE}"/>
              </a:ext>
            </a:extLst>
          </p:cNvPr>
          <p:cNvSpPr txBox="1"/>
          <p:nvPr/>
        </p:nvSpPr>
        <p:spPr>
          <a:xfrm>
            <a:off x="2101242" y="1136842"/>
            <a:ext cx="84739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dược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sĩ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giấy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ướt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mơ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ước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47">
            <a:extLst>
              <a:ext uri="{FF2B5EF4-FFF2-40B4-BE49-F238E27FC236}">
                <a16:creationId xmlns:a16="http://schemas.microsoft.com/office/drawing/2014/main" id="{AD6E57E8-5299-4F41-9F32-C984FDA70013}"/>
              </a:ext>
            </a:extLst>
          </p:cNvPr>
          <p:cNvSpPr txBox="1"/>
          <p:nvPr/>
        </p:nvSpPr>
        <p:spPr>
          <a:xfrm>
            <a:off x="3390671" y="199341"/>
            <a:ext cx="5574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2512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453EF23-A765-4789-92B4-E1487B9B5818}"/>
              </a:ext>
            </a:extLst>
          </p:cNvPr>
          <p:cNvSpPr/>
          <p:nvPr/>
        </p:nvSpPr>
        <p:spPr>
          <a:xfrm>
            <a:off x="111865" y="291487"/>
            <a:ext cx="11648049" cy="2963627"/>
          </a:xfrm>
          <a:prstGeom prst="rect">
            <a:avLst/>
          </a:prstGeom>
          <a:solidFill>
            <a:schemeClr val="bg1">
              <a:alpha val="44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03049ABF-5BE8-4487-A9EF-AD64004B63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8" r="-4103" b="41998"/>
          <a:stretch/>
        </p:blipFill>
        <p:spPr>
          <a:xfrm>
            <a:off x="9884376" y="1102122"/>
            <a:ext cx="2674663" cy="3048000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2BDE09DC-15A1-4B52-92FF-23E9F86C0577}"/>
              </a:ext>
            </a:extLst>
          </p:cNvPr>
          <p:cNvSpPr/>
          <p:nvPr/>
        </p:nvSpPr>
        <p:spPr>
          <a:xfrm>
            <a:off x="3848100" y="3657600"/>
            <a:ext cx="4891087" cy="2608362"/>
          </a:xfrm>
          <a:prstGeom prst="cloud">
            <a:avLst/>
          </a:prstGeom>
          <a:solidFill>
            <a:schemeClr val="bg1">
              <a:alpha val="37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742790-F578-4A60-B910-F79D80D7E8DB}"/>
              </a:ext>
            </a:extLst>
          </p:cNvPr>
          <p:cNvSpPr txBox="1"/>
          <p:nvPr/>
        </p:nvSpPr>
        <p:spPr>
          <a:xfrm>
            <a:off x="3608403" y="4546282"/>
            <a:ext cx="5130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Chúc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mừng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 con!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3EDCB4D-E312-46C0-8F5C-406CC59CB3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6" t="30550" r="39303" b="28846"/>
          <a:stretch/>
        </p:blipFill>
        <p:spPr>
          <a:xfrm>
            <a:off x="2307624" y="3937034"/>
            <a:ext cx="2702852" cy="19104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D11740-2888-4BAA-8A94-1342039C32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6" t="-1265" r="34107" b="70746"/>
          <a:stretch/>
        </p:blipFill>
        <p:spPr>
          <a:xfrm flipH="1">
            <a:off x="1801" y="2008187"/>
            <a:ext cx="2418409" cy="1649413"/>
          </a:xfrm>
          <a:prstGeom prst="rect">
            <a:avLst/>
          </a:prstGeom>
        </p:spPr>
      </p:pic>
      <p:sp>
        <p:nvSpPr>
          <p:cNvPr id="11" name="TextBox 46">
            <a:extLst>
              <a:ext uri="{FF2B5EF4-FFF2-40B4-BE49-F238E27FC236}">
                <a16:creationId xmlns:a16="http://schemas.microsoft.com/office/drawing/2014/main" id="{EC4B293F-D7D0-4DED-918F-BC00B9B12DCE}"/>
              </a:ext>
            </a:extLst>
          </p:cNvPr>
          <p:cNvSpPr txBox="1"/>
          <p:nvPr/>
        </p:nvSpPr>
        <p:spPr>
          <a:xfrm>
            <a:off x="703385" y="1226223"/>
            <a:ext cx="114886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lướt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ván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thược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dược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thướt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tha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47">
            <a:extLst>
              <a:ext uri="{FF2B5EF4-FFF2-40B4-BE49-F238E27FC236}">
                <a16:creationId xmlns:a16="http://schemas.microsoft.com/office/drawing/2014/main" id="{AD6E57E8-5299-4F41-9F32-C984FDA70013}"/>
              </a:ext>
            </a:extLst>
          </p:cNvPr>
          <p:cNvSpPr txBox="1"/>
          <p:nvPr/>
        </p:nvSpPr>
        <p:spPr>
          <a:xfrm>
            <a:off x="2671839" y="423950"/>
            <a:ext cx="5574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4118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8">
            <a:extLst>
              <a:ext uri="{FF2B5EF4-FFF2-40B4-BE49-F238E27FC236}">
                <a16:creationId xmlns:a16="http://schemas.microsoft.com/office/drawing/2014/main" id="{2BDE09DC-15A1-4B52-92FF-23E9F86C0577}"/>
              </a:ext>
            </a:extLst>
          </p:cNvPr>
          <p:cNvSpPr/>
          <p:nvPr/>
        </p:nvSpPr>
        <p:spPr>
          <a:xfrm>
            <a:off x="3869531" y="3713871"/>
            <a:ext cx="4891087" cy="2608362"/>
          </a:xfrm>
          <a:prstGeom prst="cloud">
            <a:avLst/>
          </a:prstGeom>
          <a:solidFill>
            <a:schemeClr val="bg1">
              <a:alpha val="37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742790-F578-4A60-B910-F79D80D7E8DB}"/>
              </a:ext>
            </a:extLst>
          </p:cNvPr>
          <p:cNvSpPr txBox="1"/>
          <p:nvPr/>
        </p:nvSpPr>
        <p:spPr>
          <a:xfrm>
            <a:off x="3951833" y="4686308"/>
            <a:ext cx="5019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Chúc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mừng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 con!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3EDCB4D-E312-46C0-8F5C-406CC59CB3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6" t="30550" r="39303" b="28846"/>
          <a:stretch/>
        </p:blipFill>
        <p:spPr>
          <a:xfrm>
            <a:off x="2307624" y="3993305"/>
            <a:ext cx="2702852" cy="191042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42DCF9-B042-4355-A8EF-CB248E827A41}"/>
              </a:ext>
            </a:extLst>
          </p:cNvPr>
          <p:cNvSpPr/>
          <p:nvPr/>
        </p:nvSpPr>
        <p:spPr>
          <a:xfrm>
            <a:off x="473612" y="12469"/>
            <a:ext cx="11525347" cy="3644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47">
            <a:extLst>
              <a:ext uri="{FF2B5EF4-FFF2-40B4-BE49-F238E27FC236}">
                <a16:creationId xmlns:a16="http://schemas.microsoft.com/office/drawing/2014/main" id="{796E10D6-B10E-4FD9-98BB-6D72C930004D}"/>
              </a:ext>
            </a:extLst>
          </p:cNvPr>
          <p:cNvSpPr txBox="1"/>
          <p:nvPr/>
        </p:nvSpPr>
        <p:spPr>
          <a:xfrm>
            <a:off x="521353" y="-124061"/>
            <a:ext cx="5574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D11740-2888-4BAA-8A94-1342039C32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6" t="-1265" r="34107" b="70746"/>
          <a:stretch/>
        </p:blipFill>
        <p:spPr>
          <a:xfrm flipH="1">
            <a:off x="0" y="3241509"/>
            <a:ext cx="2418409" cy="1649413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id="{03049ABF-5BE8-4487-A9EF-AD64004B63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8" r="-4103" b="41998"/>
          <a:stretch/>
        </p:blipFill>
        <p:spPr>
          <a:xfrm>
            <a:off x="9581463" y="2469305"/>
            <a:ext cx="2674663" cy="304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A079F70-7D35-40E1-8BCF-F9186A33976C}"/>
              </a:ext>
            </a:extLst>
          </p:cNvPr>
          <p:cNvSpPr txBox="1"/>
          <p:nvPr/>
        </p:nvSpPr>
        <p:spPr>
          <a:xfrm>
            <a:off x="552665" y="662175"/>
            <a:ext cx="10806215" cy="2586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	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ca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nghe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Khi ra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vượt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Nhìn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phi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 “Bao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?“ </a:t>
            </a:r>
          </a:p>
        </p:txBody>
      </p:sp>
    </p:spTree>
    <p:extLst>
      <p:ext uri="{BB962C8B-B14F-4D97-AF65-F5344CB8AC3E}">
        <p14:creationId xmlns:p14="http://schemas.microsoft.com/office/powerpoint/2010/main" val="199325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1FBF509-4BFE-41D8-B500-56CE373BE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69" y="2143179"/>
            <a:ext cx="7821706" cy="228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4E67F1-B604-4EF4-B6F1-47486564967F}"/>
              </a:ext>
            </a:extLst>
          </p:cNvPr>
          <p:cNvSpPr txBox="1"/>
          <p:nvPr/>
        </p:nvSpPr>
        <p:spPr>
          <a:xfrm>
            <a:off x="11518127" y="1914939"/>
            <a:ext cx="44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Quicksand Medium" panose="0000060000000000000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2521D4-D1D6-461D-91AF-C2F0B2091FD4}"/>
              </a:ext>
            </a:extLst>
          </p:cNvPr>
          <p:cNvSpPr txBox="1"/>
          <p:nvPr/>
        </p:nvSpPr>
        <p:spPr>
          <a:xfrm>
            <a:off x="11518127" y="1386450"/>
            <a:ext cx="594360" cy="75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282F35-F49C-41C9-946E-60A7C6FC43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63"/>
          <a:stretch/>
        </p:blipFill>
        <p:spPr>
          <a:xfrm>
            <a:off x="831957" y="343325"/>
            <a:ext cx="10210194" cy="47768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4D84B6-17D1-471C-A8FA-8ECD715000F5}"/>
              </a:ext>
            </a:extLst>
          </p:cNvPr>
          <p:cNvSpPr txBox="1"/>
          <p:nvPr/>
        </p:nvSpPr>
        <p:spPr>
          <a:xfrm>
            <a:off x="1307933" y="5263970"/>
            <a:ext cx="102101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>
                <a:latin typeface="UTM Avo" panose="02040603050506020204" pitchFamily="18" charset="0"/>
              </a:rPr>
              <a:t>Hoa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mướp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vàng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ươm</a:t>
            </a:r>
            <a:r>
              <a:rPr lang="en-US" sz="4400" dirty="0">
                <a:latin typeface="UTM Avo" panose="02040603050506020204" pitchFamily="18" charset="0"/>
              </a:rPr>
              <a:t>, </a:t>
            </a:r>
            <a:r>
              <a:rPr lang="en-US" sz="4400" dirty="0" err="1">
                <a:latin typeface="UTM Avo" panose="02040603050506020204" pitchFamily="18" charset="0"/>
              </a:rPr>
              <a:t>bướm</a:t>
            </a:r>
            <a:r>
              <a:rPr lang="en-US" sz="4400" dirty="0">
                <a:latin typeface="UTM Avo" panose="02040603050506020204" pitchFamily="18" charset="0"/>
              </a:rPr>
              <a:t> bay </a:t>
            </a:r>
            <a:r>
              <a:rPr lang="en-US" sz="4400" dirty="0" err="1">
                <a:latin typeface="UTM Avo" panose="02040603050506020204" pitchFamily="18" charset="0"/>
              </a:rPr>
              <a:t>rập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rờn</a:t>
            </a:r>
            <a:r>
              <a:rPr lang="en-US" sz="4400" dirty="0">
                <a:latin typeface="UTM Avo" panose="02040603050506020204" pitchFamily="18" charset="0"/>
              </a:rPr>
              <a:t>. </a:t>
            </a:r>
            <a:endParaRPr lang="en-US" sz="4400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C4D84B6-17D1-471C-A8FA-8ECD715000F5}"/>
              </a:ext>
            </a:extLst>
          </p:cNvPr>
          <p:cNvSpPr txBox="1"/>
          <p:nvPr/>
        </p:nvSpPr>
        <p:spPr>
          <a:xfrm>
            <a:off x="2799441" y="5263970"/>
            <a:ext cx="125409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ươp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5EBC3E0D-ED14-48CE-A882-14CD8955E2FF}"/>
              </a:ext>
            </a:extLst>
          </p:cNvPr>
          <p:cNvSpPr txBox="1"/>
          <p:nvPr/>
        </p:nvSpPr>
        <p:spPr>
          <a:xfrm>
            <a:off x="5080506" y="5263969"/>
            <a:ext cx="32416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ươm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9F32FA12-EF4B-4628-AC78-E1A699EEC04B}"/>
              </a:ext>
            </a:extLst>
          </p:cNvPr>
          <p:cNvSpPr txBox="1"/>
          <p:nvPr/>
        </p:nvSpPr>
        <p:spPr>
          <a:xfrm>
            <a:off x="6724502" y="5263969"/>
            <a:ext cx="261143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ươm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8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4041</TotalTime>
  <Words>411</Words>
  <Application>Microsoft Office PowerPoint</Application>
  <PresentationFormat>Widescreen</PresentationFormat>
  <Paragraphs>65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.VnAvant</vt:lpstr>
      <vt:lpstr>Arial</vt:lpstr>
      <vt:lpstr>Calibri</vt:lpstr>
      <vt:lpstr>Calibri Light</vt:lpstr>
      <vt:lpstr>Quicksand Medium</vt:lpstr>
      <vt:lpstr>UTM Avo</vt:lpstr>
      <vt:lpstr>UTM Cookies</vt:lpstr>
      <vt:lpstr>UTM Edwardian</vt:lpstr>
      <vt:lpstr>VNI-Meli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Hong Nhung Nguyen Thi</cp:lastModifiedBy>
  <cp:revision>323</cp:revision>
  <dcterms:created xsi:type="dcterms:W3CDTF">2021-06-02T01:34:28Z</dcterms:created>
  <dcterms:modified xsi:type="dcterms:W3CDTF">2021-12-28T07:04:06Z</dcterms:modified>
</cp:coreProperties>
</file>