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79" r:id="rId4"/>
    <p:sldId id="284" r:id="rId5"/>
    <p:sldId id="285" r:id="rId6"/>
    <p:sldId id="275" r:id="rId7"/>
    <p:sldId id="286" r:id="rId8"/>
    <p:sldId id="287" r:id="rId9"/>
    <p:sldId id="278" r:id="rId10"/>
    <p:sldId id="28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364" autoAdjust="0"/>
  </p:normalViewPr>
  <p:slideViewPr>
    <p:cSldViewPr>
      <p:cViewPr varScale="1">
        <p:scale>
          <a:sx n="80" d="100"/>
          <a:sy n="80" d="100"/>
        </p:scale>
        <p:origin x="856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4864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9AC2AD2C-5E83-4059-BE2B-D201F4536300}"/>
              </a:ext>
            </a:extLst>
          </p:cNvPr>
          <p:cNvGrpSpPr/>
          <p:nvPr/>
        </p:nvGrpSpPr>
        <p:grpSpPr>
          <a:xfrm>
            <a:off x="-27433" y="-171449"/>
            <a:ext cx="9273964" cy="525780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816AE01-AE72-44E2-AB4F-98B093125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3FD1F556-AA85-4734-8908-BC74B1E45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13">
            <a:extLst>
              <a:ext uri="{FF2B5EF4-FFF2-40B4-BE49-F238E27FC236}">
                <a16:creationId xmlns:a16="http://schemas.microsoft.com/office/drawing/2014/main" id="{D8F36445-69FA-43C3-ACE5-EDDBEBE791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27433" y="-95557"/>
            <a:ext cx="1179289" cy="1672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46955-2080-4983-9FB1-D21C2B2CB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46" y="652565"/>
            <a:ext cx="8686800" cy="267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D2A30-23F9-4763-8F2A-4A06E3AA6C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79" y="1745060"/>
            <a:ext cx="5351335" cy="3628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1C89A-5A22-40CC-86DA-5C83B2337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272">
            <a:off x="169811" y="3429815"/>
            <a:ext cx="1346451" cy="1443920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5B2414B1-371C-47AF-BE0C-4562C55FFE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444919" y="-517323"/>
            <a:ext cx="2272372" cy="1833102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D20CEFF-47BE-42E5-9083-335052091A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9535417" y="4102695"/>
            <a:ext cx="759838" cy="1728843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:a16="http://schemas.microsoft.com/office/drawing/2014/main" id="{D633E429-6990-4306-AAAA-5B2DC331ACD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9509223" y="-95557"/>
            <a:ext cx="470760" cy="1019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87D16C-BB0C-446F-8741-211D2EEBE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77" y="3000057"/>
            <a:ext cx="1664786" cy="20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2"/>
    </mc:Choice>
    <mc:Fallback xmlns="">
      <p:transition spd="slow" advTm="5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065"/>
            <a:ext cx="540442" cy="469870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7470182" y="4737"/>
            <a:ext cx="1760956" cy="1162928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0960"/>
            <a:ext cx="1273122" cy="1329582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-8343"/>
            <a:ext cx="877885" cy="1129030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1" y="2633063"/>
            <a:ext cx="4959490" cy="1652940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0" y="4131617"/>
            <a:ext cx="8410535" cy="101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1503704" y="1720960"/>
            <a:ext cx="6846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vi-VN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50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66750"/>
            <a:ext cx="8458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6)</a:t>
            </a:r>
          </a:p>
          <a:p>
            <a:pPr algn="ctr"/>
            <a:r>
              <a:rPr lang="en-US" sz="5400" b="1" cap="none" spc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 TRANG 78 -79)</a:t>
            </a:r>
          </a:p>
        </p:txBody>
      </p:sp>
    </p:spTree>
    <p:extLst>
      <p:ext uri="{BB962C8B-B14F-4D97-AF65-F5344CB8AC3E}">
        <p14:creationId xmlns:p14="http://schemas.microsoft.com/office/powerpoint/2010/main" val="22398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1"/>
    </mc:Choice>
    <mc:Fallback xmlns="">
      <p:transition spd="slow" advTm="127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AE0AA5BF-1239-42AA-9A41-3445D371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065"/>
            <a:ext cx="540442" cy="469870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65F8FB94-E245-40BA-9FB7-38260BC4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7470182" y="4737"/>
            <a:ext cx="1760956" cy="1162928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B98A468D-6145-4AA8-84C9-267BA3F33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0960"/>
            <a:ext cx="1273122" cy="1329582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F3A22C23-58BA-43C8-A346-C7597D134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-8343"/>
            <a:ext cx="877885" cy="1129030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0CE4D3F2-C486-4A2C-8CBF-A489D0EC7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1" y="2633063"/>
            <a:ext cx="4959490" cy="1652940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7248148F-6AC6-4793-B969-6EA08D283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0" y="4131617"/>
            <a:ext cx="8410535" cy="101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5B2048-94EB-467E-9B4A-5A352F927D15}"/>
              </a:ext>
            </a:extLst>
          </p:cNvPr>
          <p:cNvSpPr txBox="1"/>
          <p:nvPr/>
        </p:nvSpPr>
        <p:spPr>
          <a:xfrm>
            <a:off x="1503704" y="1720960"/>
            <a:ext cx="6846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en-US" altLang="zh-CN" sz="5000" b="1" dirty="0">
              <a:solidFill>
                <a:srgbClr val="92A02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0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8"/>
    </mc:Choice>
    <mc:Fallback xmlns="">
      <p:transition spd="slow" advTm="15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01" y="2703085"/>
            <a:ext cx="1915561" cy="4788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28" y="1281053"/>
            <a:ext cx="2021000" cy="6492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9675" y="289899"/>
            <a:ext cx="737547" cy="3797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61" t="18254" r="888" b="49229"/>
          <a:stretch/>
        </p:blipFill>
        <p:spPr>
          <a:xfrm>
            <a:off x="5309781" y="629543"/>
            <a:ext cx="2951795" cy="1287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514" y="239067"/>
            <a:ext cx="124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5711" y="289899"/>
            <a:ext cx="391748" cy="3369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 dirty="0">
                <a:latin typeface="+mj-lt"/>
              </a:rPr>
              <a:t>1</a:t>
            </a:r>
            <a:endParaRPr lang="en-US" sz="27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9675" y="717332"/>
            <a:ext cx="7598064" cy="12459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2477031" y="1287312"/>
            <a:ext cx="504309" cy="5414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9675" y="2048824"/>
            <a:ext cx="7598064" cy="12459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9781" y="2080978"/>
            <a:ext cx="3028751" cy="12038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12766" y="2735618"/>
            <a:ext cx="593762" cy="4273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10328" y="3233482"/>
            <a:ext cx="1762142" cy="496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71403" y="3233482"/>
            <a:ext cx="542314" cy="496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3688139" y="3475989"/>
            <a:ext cx="380014" cy="61245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16"/>
          <p:cNvSpPr/>
          <p:nvPr/>
        </p:nvSpPr>
        <p:spPr>
          <a:xfrm>
            <a:off x="2946552" y="3847294"/>
            <a:ext cx="3069899" cy="103565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9647" y="4148581"/>
            <a:ext cx="10167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latin typeface="+mj-lt"/>
              </a:rPr>
              <a:t>Nhẩm: </a:t>
            </a:r>
            <a:endParaRPr lang="en-US" sz="21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6446" y="3876054"/>
            <a:ext cx="14257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solidFill>
                  <a:srgbClr val="7030A0"/>
                </a:solidFill>
                <a:latin typeface="+mj-lt"/>
              </a:rPr>
              <a:t>9 – 3 =</a:t>
            </a:r>
            <a:endParaRPr lang="en-US" sz="27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445" y="4343395"/>
            <a:ext cx="1387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solidFill>
                  <a:srgbClr val="7030A0"/>
                </a:solidFill>
                <a:latin typeface="+mj-lt"/>
              </a:rPr>
              <a:t>6 – 2 =</a:t>
            </a:r>
            <a:endParaRPr lang="en-US" sz="27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9188" y="3867167"/>
            <a:ext cx="607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solidFill>
                  <a:srgbClr val="7030A0"/>
                </a:solidFill>
                <a:latin typeface="+mj-lt"/>
              </a:rPr>
              <a:t>6</a:t>
            </a:r>
            <a:endParaRPr lang="en-US" sz="27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5759" y="4349919"/>
            <a:ext cx="607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solidFill>
                  <a:srgbClr val="7030A0"/>
                </a:solidFill>
                <a:latin typeface="+mj-lt"/>
              </a:rPr>
              <a:t>4</a:t>
            </a:r>
            <a:endParaRPr lang="en-US" sz="27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30" y="231872"/>
            <a:ext cx="4569251" cy="9607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952" y="2037200"/>
            <a:ext cx="4818839" cy="6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631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  <p:bldP spid="8" grpId="0" animBg="1"/>
      <p:bldP spid="9" grpId="0" animBg="1"/>
      <p:bldP spid="12" grpId="0" animBg="1"/>
      <p:bldP spid="13" grpId="0"/>
      <p:bldP spid="14" grpId="0"/>
      <p:bldP spid="16" grpId="0" animBg="1"/>
      <p:bldP spid="16" grpId="1" animBg="1"/>
      <p:bldP spid="17" grpId="0" animBg="1"/>
      <p:bldP spid="18" grpId="0"/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590550"/>
            <a:ext cx="124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6452" y="629656"/>
            <a:ext cx="391748" cy="3369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2</a:t>
            </a:r>
            <a:endParaRPr lang="en-US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945" y="1423162"/>
            <a:ext cx="193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a)  8 - 2 - 3</a:t>
            </a:r>
            <a:endParaRPr lang="en-US" sz="28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2347" y="1433935"/>
            <a:ext cx="115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= 3</a:t>
            </a:r>
            <a:endParaRPr lang="en-US" sz="28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4738" y="2810934"/>
            <a:ext cx="221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+mj-lt"/>
              </a:rPr>
              <a:t>c</a:t>
            </a:r>
            <a:r>
              <a:rPr lang="vi-VN" sz="2800" b="1" dirty="0">
                <a:solidFill>
                  <a:srgbClr val="000099"/>
                </a:solidFill>
                <a:latin typeface="+mj-lt"/>
              </a:rPr>
              <a:t>) 10 - 5 - 2 </a:t>
            </a:r>
            <a:endParaRPr lang="en-US" sz="28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140" y="2800350"/>
            <a:ext cx="115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= 3</a:t>
            </a:r>
            <a:endParaRPr lang="en-US" sz="28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9940" y="2810933"/>
            <a:ext cx="115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= 5</a:t>
            </a:r>
            <a:endParaRPr lang="en-US" sz="28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0042" y="1423162"/>
            <a:ext cx="193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rgbClr val="000099"/>
                </a:solidFill>
                <a:latin typeface="+mj-lt"/>
              </a:rPr>
              <a:t>) 7 - 4 - 1</a:t>
            </a:r>
            <a:endParaRPr lang="en-US" sz="28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7431" y="1423162"/>
            <a:ext cx="128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= 2</a:t>
            </a:r>
            <a:endParaRPr lang="en-US" sz="28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7659" y="2810933"/>
            <a:ext cx="181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d) 3 + 6 - 4</a:t>
            </a:r>
            <a:endParaRPr lang="en-US" sz="28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EDD85BD-A78F-4F37-9E79-7F6DF8F3DEF2}"/>
              </a:ext>
            </a:extLst>
          </p:cNvPr>
          <p:cNvSpPr/>
          <p:nvPr/>
        </p:nvSpPr>
        <p:spPr>
          <a:xfrm rot="5400000">
            <a:off x="2307572" y="1759539"/>
            <a:ext cx="380014" cy="61245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C4DEF76A-59FE-4A80-BEFA-F68ACB188FEC}"/>
              </a:ext>
            </a:extLst>
          </p:cNvPr>
          <p:cNvSpPr/>
          <p:nvPr/>
        </p:nvSpPr>
        <p:spPr>
          <a:xfrm rot="5400000">
            <a:off x="6223379" y="1759539"/>
            <a:ext cx="380014" cy="61245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BE8069A3-A3D2-488D-814D-44C3948A2334}"/>
              </a:ext>
            </a:extLst>
          </p:cNvPr>
          <p:cNvSpPr/>
          <p:nvPr/>
        </p:nvSpPr>
        <p:spPr>
          <a:xfrm rot="5400000">
            <a:off x="6200474" y="3155596"/>
            <a:ext cx="380014" cy="61245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3F298D-83FA-4D42-8A93-9D317722B752}"/>
              </a:ext>
            </a:extLst>
          </p:cNvPr>
          <p:cNvSpPr txBox="1"/>
          <p:nvPr/>
        </p:nvSpPr>
        <p:spPr>
          <a:xfrm>
            <a:off x="2281223" y="2243682"/>
            <a:ext cx="61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1D9FEE-F164-4A3D-AE7F-6AEC96C74848}"/>
              </a:ext>
            </a:extLst>
          </p:cNvPr>
          <p:cNvSpPr txBox="1"/>
          <p:nvPr/>
        </p:nvSpPr>
        <p:spPr>
          <a:xfrm>
            <a:off x="6192150" y="2243681"/>
            <a:ext cx="61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89B4A-91EA-4FEE-8F74-7B583E78B973}"/>
              </a:ext>
            </a:extLst>
          </p:cNvPr>
          <p:cNvSpPr txBox="1"/>
          <p:nvPr/>
        </p:nvSpPr>
        <p:spPr>
          <a:xfrm>
            <a:off x="6133065" y="3579751"/>
            <a:ext cx="61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9</a:t>
            </a:r>
            <a:endParaRPr lang="en-US" sz="24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309F865-A9AC-46F4-AE44-1B3411995105}"/>
              </a:ext>
            </a:extLst>
          </p:cNvPr>
          <p:cNvSpPr/>
          <p:nvPr/>
        </p:nvSpPr>
        <p:spPr>
          <a:xfrm rot="5400000">
            <a:off x="2399357" y="3145950"/>
            <a:ext cx="380014" cy="61245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F37B25-7A70-473A-9D0E-81EDCF48A296}"/>
              </a:ext>
            </a:extLst>
          </p:cNvPr>
          <p:cNvSpPr txBox="1"/>
          <p:nvPr/>
        </p:nvSpPr>
        <p:spPr>
          <a:xfrm>
            <a:off x="2331948" y="3570105"/>
            <a:ext cx="61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24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975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3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template with school kids Royalty Free Vector">
            <a:extLst>
              <a:ext uri="{FF2B5EF4-FFF2-40B4-BE49-F238E27FC236}">
                <a16:creationId xmlns:a16="http://schemas.microsoft.com/office/drawing/2014/main" id="{D49B5DDD-0F4E-4E2D-A6D0-86E2009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9"/>
          <a:stretch>
            <a:fillRect/>
          </a:stretch>
        </p:blipFill>
        <p:spPr bwMode="auto">
          <a:xfrm>
            <a:off x="-76200" y="-84137"/>
            <a:ext cx="9220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9AB95-F929-4324-ACBF-FD291C1C3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4950"/>
            <a:ext cx="6025142" cy="10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6"/>
    </mc:Choice>
    <mc:Fallback xmlns="">
      <p:transition spd="slow" advTm="97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613" b="90067"/>
          <a:stretch/>
        </p:blipFill>
        <p:spPr>
          <a:xfrm>
            <a:off x="24062" y="0"/>
            <a:ext cx="9119937" cy="28607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52600" y="2876550"/>
            <a:ext cx="5181600" cy="1295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</a:p>
        </p:txBody>
      </p:sp>
    </p:spTree>
    <p:extLst>
      <p:ext uri="{BB962C8B-B14F-4D97-AF65-F5344CB8AC3E}">
        <p14:creationId xmlns:p14="http://schemas.microsoft.com/office/powerpoint/2010/main" val="904752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10" t="12200" r="1110" b="58888"/>
          <a:stretch/>
        </p:blipFill>
        <p:spPr>
          <a:xfrm>
            <a:off x="-76200" y="1"/>
            <a:ext cx="922020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571751"/>
            <a:ext cx="6354365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73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065"/>
            <a:ext cx="540442" cy="469870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7470182" y="4737"/>
            <a:ext cx="1760956" cy="1162928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0960"/>
            <a:ext cx="1273122" cy="1329582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-8343"/>
            <a:ext cx="877885" cy="1129030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1" y="2633063"/>
            <a:ext cx="4959490" cy="1652940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0" y="4131617"/>
            <a:ext cx="8410535" cy="101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1219200" y="1150716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Định hướng học tập </a:t>
            </a:r>
          </a:p>
          <a:p>
            <a:pPr algn="ctr"/>
            <a:r>
              <a:rPr lang="en-US" altLang="zh-CN" sz="5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tiếp theo</a:t>
            </a:r>
            <a:endParaRPr lang="en-US" altLang="zh-CN" sz="5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7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107</Words>
  <Application>Microsoft Office PowerPoint</Application>
  <PresentationFormat>On-screen Show (16:9)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.VnPresentH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Hong Nhung Nguyen Thi</cp:lastModifiedBy>
  <cp:revision>76</cp:revision>
  <dcterms:created xsi:type="dcterms:W3CDTF">2020-08-19T03:47:13Z</dcterms:created>
  <dcterms:modified xsi:type="dcterms:W3CDTF">2021-12-06T15:10:51Z</dcterms:modified>
</cp:coreProperties>
</file>