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5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9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0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9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A870-0BE2-41D9-A0BC-6DDF0330BC99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A870-0BE2-41D9-A0BC-6DDF0330BC99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638C6-C0DD-4E4B-BD2A-1D0E4992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5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3"/>
            <a:ext cx="12192000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667000" y="290126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3293919" y="2367192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347198" y="1219201"/>
            <a:ext cx="1739403" cy="1005761"/>
            <a:chOff x="5225" y="9335"/>
            <a:chExt cx="2520" cy="1750"/>
          </a:xfrm>
        </p:grpSpPr>
        <p:sp>
          <p:nvSpPr>
            <p:cNvPr id="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9" name="Picture 26" descr="cosm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5" descr="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3" descr="QUILLP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800">
                  <a:latin typeface="VnBangkok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>
            <a:off x="1676400" y="3200400"/>
            <a:ext cx="891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15: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Vị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trí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không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0192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405"/>
            <a:ext cx="2459493" cy="9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3" t="11976" r="3726"/>
          <a:stretch/>
        </p:blipFill>
        <p:spPr bwMode="auto">
          <a:xfrm>
            <a:off x="6553200" y="925248"/>
            <a:ext cx="4419600" cy="36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r="60935" b="-7855"/>
          <a:stretch/>
        </p:blipFill>
        <p:spPr bwMode="auto">
          <a:xfrm>
            <a:off x="968886" y="1356072"/>
            <a:ext cx="4163376" cy="353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781800" y="4680372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9146" y="926495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P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669680" y="4680372"/>
            <a:ext cx="383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665858" y="5056907"/>
            <a:ext cx="383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7335" y="926495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15200" y="4431779"/>
            <a:ext cx="5334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16771" y="4419600"/>
            <a:ext cx="5334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01200" y="4419600"/>
            <a:ext cx="5334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1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878" cy="9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59"/>
          <a:stretch/>
        </p:blipFill>
        <p:spPr bwMode="auto">
          <a:xfrm>
            <a:off x="6858000" y="2667000"/>
            <a:ext cx="2732532" cy="23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r="58602"/>
          <a:stretch/>
        </p:blipFill>
        <p:spPr bwMode="auto">
          <a:xfrm>
            <a:off x="2514600" y="2743200"/>
            <a:ext cx="226244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4392"/>
            <a:ext cx="10337954" cy="10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15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4" t="6840"/>
          <a:stretch/>
        </p:blipFill>
        <p:spPr bwMode="auto">
          <a:xfrm>
            <a:off x="7467600" y="1093416"/>
            <a:ext cx="3058436" cy="179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23"/>
          <a:stretch/>
        </p:blipFill>
        <p:spPr bwMode="auto">
          <a:xfrm>
            <a:off x="2259580" y="987620"/>
            <a:ext cx="18288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3" r="46316"/>
          <a:stretch/>
        </p:blipFill>
        <p:spPr bwMode="auto">
          <a:xfrm>
            <a:off x="4953000" y="987620"/>
            <a:ext cx="1925782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57200" y="202224"/>
            <a:ext cx="533400" cy="640080"/>
            <a:chOff x="1064255" y="3367190"/>
            <a:chExt cx="764543" cy="779609"/>
          </a:xfrm>
        </p:grpSpPr>
        <p:sp>
          <p:nvSpPr>
            <p:cNvPr id="9" name="Oval 8"/>
            <p:cNvSpPr/>
            <p:nvPr/>
          </p:nvSpPr>
          <p:spPr>
            <a:xfrm>
              <a:off x="1064255" y="3474207"/>
              <a:ext cx="764543" cy="66097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7846" y="3367190"/>
              <a:ext cx="453739" cy="779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85800" y="3810000"/>
            <a:ext cx="9360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85800" y="4428473"/>
            <a:ext cx="8979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85800" y="5052764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9784772" y="3776006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9512854" y="4433504"/>
            <a:ext cx="2083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9373664" y="5055824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38400" y="685800"/>
            <a:ext cx="21336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45380" y="278642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9054" y="278642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83623" y="278642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001000" y="685800"/>
            <a:ext cx="1981200" cy="543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883623" y="2793926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3510" y="278642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8159" y="280342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884603" y="882845"/>
            <a:ext cx="2133600" cy="2133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4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4" grpId="0" animBg="1"/>
      <p:bldP spid="18" grpId="0"/>
      <p:bldP spid="19" grpId="0"/>
      <p:bldP spid="3" grpId="0"/>
      <p:bldP spid="3" grpId="1"/>
      <p:bldP spid="17" grpId="0"/>
      <p:bldP spid="17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79941" y="1905000"/>
            <a:ext cx="5237694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Nghỉ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lao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9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25878" r="72155"/>
          <a:stretch/>
        </p:blipFill>
        <p:spPr bwMode="auto">
          <a:xfrm>
            <a:off x="1138267" y="1478044"/>
            <a:ext cx="2194106" cy="188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157129" y="52224"/>
            <a:ext cx="2403763" cy="107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6" t="17957" r="50000"/>
          <a:stretch/>
        </p:blipFill>
        <p:spPr bwMode="auto">
          <a:xfrm>
            <a:off x="3662776" y="1298774"/>
            <a:ext cx="2566116" cy="20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236" r="31926"/>
          <a:stretch/>
        </p:blipFill>
        <p:spPr bwMode="auto">
          <a:xfrm>
            <a:off x="6052597" y="1331253"/>
            <a:ext cx="2183142" cy="210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4" t="25517" r="1718" b="1"/>
          <a:stretch/>
        </p:blipFill>
        <p:spPr bwMode="auto">
          <a:xfrm>
            <a:off x="8144740" y="1542130"/>
            <a:ext cx="3429000" cy="189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066800" y="4648200"/>
            <a:ext cx="8610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066799" y="5257800"/>
            <a:ext cx="8610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0" y="1124101"/>
            <a:ext cx="533400" cy="707886"/>
            <a:chOff x="1064255" y="3367190"/>
            <a:chExt cx="764543" cy="862196"/>
          </a:xfrm>
        </p:grpSpPr>
        <p:sp>
          <p:nvSpPr>
            <p:cNvPr id="15" name="Oval 14"/>
            <p:cNvSpPr/>
            <p:nvPr/>
          </p:nvSpPr>
          <p:spPr>
            <a:xfrm>
              <a:off x="1064255" y="3474207"/>
              <a:ext cx="764543" cy="660975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7846" y="3367190"/>
              <a:ext cx="453739" cy="86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1008351" y="3324184"/>
            <a:ext cx="266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57400" y="1211965"/>
            <a:ext cx="21336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3848210" y="3356282"/>
            <a:ext cx="266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6348482" y="3356282"/>
            <a:ext cx="266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8543991" y="3389650"/>
            <a:ext cx="2667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90225" y="1364486"/>
            <a:ext cx="2042420" cy="20424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8645"/>
            <a:ext cx="1105705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137845"/>
            <a:ext cx="729773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6" y="5257800"/>
            <a:ext cx="10697186" cy="118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228600" y="71123"/>
            <a:ext cx="2403763" cy="107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342082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2225336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7026" y="31326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5533" y="356656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8166" y="265695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9635" y="3289566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73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6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04233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179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Arial-SGK-TV</vt:lpstr>
      <vt:lpstr>Calibri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Hong Nhung Nguyen Thi</cp:lastModifiedBy>
  <cp:revision>15</cp:revision>
  <dcterms:created xsi:type="dcterms:W3CDTF">2020-08-24T03:21:28Z</dcterms:created>
  <dcterms:modified xsi:type="dcterms:W3CDTF">2021-12-28T07:02:54Z</dcterms:modified>
</cp:coreProperties>
</file>