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sldIdLst>
    <p:sldId id="321" r:id="rId5"/>
    <p:sldId id="322" r:id="rId6"/>
    <p:sldId id="284" r:id="rId7"/>
    <p:sldId id="285" r:id="rId8"/>
    <p:sldId id="323" r:id="rId9"/>
    <p:sldId id="324" r:id="rId10"/>
    <p:sldId id="325" r:id="rId11"/>
    <p:sldId id="327" r:id="rId12"/>
    <p:sldId id="360" r:id="rId13"/>
    <p:sldId id="295" r:id="rId14"/>
    <p:sldId id="361" r:id="rId15"/>
    <p:sldId id="333" r:id="rId16"/>
    <p:sldId id="362" r:id="rId17"/>
    <p:sldId id="363" r:id="rId18"/>
    <p:sldId id="364" r:id="rId19"/>
    <p:sldId id="365" r:id="rId20"/>
    <p:sldId id="366" r:id="rId21"/>
    <p:sldId id="309" r:id="rId22"/>
    <p:sldId id="305" r:id="rId23"/>
    <p:sldId id="359" r:id="rId24"/>
    <p:sldId id="367" r:id="rId25"/>
    <p:sldId id="369" r:id="rId26"/>
    <p:sldId id="370" r:id="rId27"/>
    <p:sldId id="371" r:id="rId28"/>
    <p:sldId id="341" r:id="rId29"/>
  </p:sldIdLst>
  <p:sldSz cx="9144000" cy="5143500" type="screen16x9"/>
  <p:notesSz cx="6858000" cy="9144000"/>
  <p:embeddedFontLst>
    <p:embeddedFont>
      <p:font typeface="DFPOP1-W9" panose="020B0604020202020204" charset="-128"/>
      <p:regular r:id="rId31"/>
    </p:embeddedFont>
    <p:embeddedFont>
      <p:font typeface=".VnTime" panose="020B7200000000000000" pitchFamily="34" charset="0"/>
      <p:regular r:id="rId32"/>
      <p:bold r:id="rId33"/>
      <p:italic r:id="rId34"/>
      <p:boldItalic r:id="rId35"/>
    </p:embeddedFont>
    <p:embeddedFont>
      <p:font typeface="Arial-Rounded" panose="020B0500000000000000" pitchFamily="3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UTM Avo" panose="02040603050506020204" pitchFamily="18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C735FB"/>
    <a:srgbClr val="C34CE4"/>
    <a:srgbClr val="679C31"/>
    <a:srgbClr val="F14420"/>
    <a:srgbClr val="C4D836"/>
    <a:srgbClr val="920000"/>
    <a:srgbClr val="F56636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 vào mảnh ghép để mở câu hỏi &gt; sau khi HS trả lời bấm tiếp vào mảnh ghép màu đen để lật mảnh ghépp</a:t>
            </a:r>
          </a:p>
          <a:p>
            <a:r>
              <a:rPr lang="en-US"/>
              <a:t>- HS lật được mảnh ghép mời HS xem 1 đoạn clip về hoạt động rất vui nhộn trong ngày Tết Trung thu (bấm vào dấu mũi tên để chuyển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27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30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9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20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74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34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25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1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slide" Target="slide8.xml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26.gif"/><Relationship Id="rId17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3.png"/><Relationship Id="rId5" Type="http://schemas.openxmlformats.org/officeDocument/2006/relationships/image" Target="../media/image19.png"/><Relationship Id="rId15" Type="http://schemas.openxmlformats.org/officeDocument/2006/relationships/slide" Target="slide4.xml"/><Relationship Id="rId23" Type="http://schemas.openxmlformats.org/officeDocument/2006/relationships/slide" Target="slide7.xml"/><Relationship Id="rId10" Type="http://schemas.openxmlformats.org/officeDocument/2006/relationships/image" Target="../media/image24.gif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Relationship Id="rId14" Type="http://schemas.openxmlformats.org/officeDocument/2006/relationships/image" Target="../media/image27.pn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4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4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79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6" y="1676812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2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2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06865" y="2809300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/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498F6-CAE7-40AD-8A54-CE746BEA6B57}"/>
              </a:ext>
            </a:extLst>
          </p:cNvPr>
          <p:cNvSpPr txBox="1"/>
          <p:nvPr/>
        </p:nvSpPr>
        <p:spPr>
          <a:xfrm>
            <a:off x="2852765" y="252700"/>
            <a:ext cx="4935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0"/>
    </mc:Choice>
    <mc:Fallback xmlns="">
      <p:transition spd="slow" advTm="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3EDB5F4-69E8-45CC-8E37-35A02E247083}"/>
              </a:ext>
            </a:extLst>
          </p:cNvPr>
          <p:cNvSpPr txBox="1"/>
          <p:nvPr/>
        </p:nvSpPr>
        <p:spPr>
          <a:xfrm>
            <a:off x="414669" y="778242"/>
            <a:ext cx="4811232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endParaRPr lang="en-US" sz="36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81AEE-E60A-4B7E-974A-4DC92B7FC2A0}"/>
              </a:ext>
            </a:extLst>
          </p:cNvPr>
          <p:cNvSpPr txBox="1"/>
          <p:nvPr/>
        </p:nvSpPr>
        <p:spPr>
          <a:xfrm>
            <a:off x="414669" y="1751269"/>
            <a:ext cx="8474149" cy="1640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bay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endParaRPr lang="en-US" sz="36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247"/>
    </mc:Choice>
    <mc:Fallback xmlns="">
      <p:transition advTm="11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D6903C-BDC2-451D-9484-F55366B79A33}"/>
              </a:ext>
            </a:extLst>
          </p:cNvPr>
          <p:cNvSpPr txBox="1"/>
          <p:nvPr/>
        </p:nvSpPr>
        <p:spPr>
          <a:xfrm>
            <a:off x="427961" y="0"/>
            <a:ext cx="6961667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16027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16027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rọi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16027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ngái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Mau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6858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trổ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5800" marR="0" indent="-8001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20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72261" y="1603134"/>
            <a:ext cx="324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 HIỂU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021E8-A891-4816-9643-02CF6E24AFBA}"/>
              </a:ext>
            </a:extLst>
          </p:cNvPr>
          <p:cNvSpPr txBox="1"/>
          <p:nvPr/>
        </p:nvSpPr>
        <p:spPr>
          <a:xfrm>
            <a:off x="223283" y="622306"/>
            <a:ext cx="8697433" cy="3898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8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C69CAC-1BDD-45A3-A86F-87AF93E5E1FA}"/>
              </a:ext>
            </a:extLst>
          </p:cNvPr>
          <p:cNvSpPr txBox="1"/>
          <p:nvPr/>
        </p:nvSpPr>
        <p:spPr>
          <a:xfrm>
            <a:off x="361507" y="404490"/>
            <a:ext cx="8569841" cy="43345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445"/>
              </a:spcBef>
              <a:spcAft>
                <a:spcPts val="27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1) 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câu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B. 5				C. 4</a:t>
            </a:r>
            <a:endParaRPr lang="en-US" sz="24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>
              <a:spcBef>
                <a:spcPts val="445"/>
              </a:spcBef>
              <a:spcAft>
                <a:spcPts val="27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2) 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tiếng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chứa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vần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ương</a:t>
            </a:r>
            <a:r>
              <a:rPr lang="vi-VN" sz="24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				B. </a:t>
            </a:r>
            <a:r>
              <a:rPr lang="en-US" sz="24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 				C. 5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3)  Sau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My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đùa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			B.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4) 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		B.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</a:t>
            </a:r>
            <a:r>
              <a:rPr lang="en-US" sz="24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rừng</a:t>
            </a:r>
            <a:endParaRPr lang="en-US" sz="24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1D2CD-6210-4E41-A320-579F2FAB2D31}"/>
              </a:ext>
            </a:extLst>
          </p:cNvPr>
          <p:cNvSpPr txBox="1"/>
          <p:nvPr/>
        </p:nvSpPr>
        <p:spPr>
          <a:xfrm>
            <a:off x="138223" y="851124"/>
            <a:ext cx="5645889" cy="359104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B6ED3-0686-4CBF-99AB-CB4143A58C97}"/>
              </a:ext>
            </a:extLst>
          </p:cNvPr>
          <p:cNvSpPr txBox="1"/>
          <p:nvPr/>
        </p:nvSpPr>
        <p:spPr>
          <a:xfrm>
            <a:off x="5914362" y="722884"/>
            <a:ext cx="3229638" cy="371928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445"/>
              </a:spcBef>
              <a:spcAft>
                <a:spcPts val="27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1) 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câu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    B. 5	C. 4</a:t>
            </a:r>
            <a:endParaRPr lang="en-US" sz="22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>
              <a:lnSpc>
                <a:spcPct val="150000"/>
              </a:lnSpc>
              <a:spcBef>
                <a:spcPts val="445"/>
              </a:spcBef>
              <a:spcAft>
                <a:spcPts val="27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2) 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tiếng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chứa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vần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ương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	</a:t>
            </a:r>
            <a:r>
              <a:rPr lang="en-US" sz="22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2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 	C. 5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11725A-E269-42C3-97A1-BC4F757C3801}"/>
              </a:ext>
            </a:extLst>
          </p:cNvPr>
          <p:cNvSpPr/>
          <p:nvPr/>
        </p:nvSpPr>
        <p:spPr>
          <a:xfrm>
            <a:off x="6879265" y="1818167"/>
            <a:ext cx="414670" cy="499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1E076A-DCFE-4D94-A89C-E55064FDA5B9}"/>
              </a:ext>
            </a:extLst>
          </p:cNvPr>
          <p:cNvSpPr/>
          <p:nvPr/>
        </p:nvSpPr>
        <p:spPr>
          <a:xfrm>
            <a:off x="7931888" y="3942441"/>
            <a:ext cx="414670" cy="499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1D2CD-6210-4E41-A320-579F2FAB2D31}"/>
              </a:ext>
            </a:extLst>
          </p:cNvPr>
          <p:cNvSpPr txBox="1"/>
          <p:nvPr/>
        </p:nvSpPr>
        <p:spPr>
          <a:xfrm>
            <a:off x="138223" y="851124"/>
            <a:ext cx="5645889" cy="359104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B6ED3-0686-4CBF-99AB-CB4143A58C97}"/>
              </a:ext>
            </a:extLst>
          </p:cNvPr>
          <p:cNvSpPr txBox="1"/>
          <p:nvPr/>
        </p:nvSpPr>
        <p:spPr>
          <a:xfrm>
            <a:off x="5869172" y="722884"/>
            <a:ext cx="3274828" cy="3816429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3)  Sau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My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đùa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200" dirty="0">
              <a:latin typeface="Arial-Rounded" panose="020B05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4) 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</a:t>
            </a:r>
            <a:endParaRPr lang="en-US" sz="2200" dirty="0">
              <a:latin typeface="Arial-Rounded" panose="020B05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rừng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F8BF20-AF2E-4199-937A-6FDF95131A3D}"/>
              </a:ext>
            </a:extLst>
          </p:cNvPr>
          <p:cNvSpPr/>
          <p:nvPr/>
        </p:nvSpPr>
        <p:spPr>
          <a:xfrm>
            <a:off x="5869172" y="2072020"/>
            <a:ext cx="382772" cy="394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2401A3-9C61-4D80-AD97-35F142D6D30D}"/>
              </a:ext>
            </a:extLst>
          </p:cNvPr>
          <p:cNvSpPr/>
          <p:nvPr/>
        </p:nvSpPr>
        <p:spPr>
          <a:xfrm>
            <a:off x="5869172" y="3723611"/>
            <a:ext cx="382772" cy="394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541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VỞ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0"/>
            <a:ext cx="4434348" cy="31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4434348" y="2123768"/>
            <a:ext cx="4709652" cy="30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6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667"/>
    </mc:Choice>
    <mc:Fallback xmlns="">
      <p:transition advTm="15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084" y="1145545"/>
            <a:ext cx="7258406" cy="181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C000"/>
                </a:solidFill>
                <a:latin typeface="UTM Avo" pitchFamily="18" charset="0"/>
                <a:cs typeface="Arial" panose="020B0604020202020204" pitchFamily="34" charset="0"/>
              </a:rPr>
              <a:t>KHỞI ĐỘNG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TRÒ CHƠI: “MẢNH GHÉP”</a:t>
            </a: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0"/>
    </mc:Choice>
    <mc:Fallback xmlns="">
      <p:transition spd="slow" advTm="82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2167" y="598914"/>
            <a:ext cx="8098031" cy="4032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1.eo,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uôc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30000"/>
              </a:lnSpc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2.ngôi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vườn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én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30000"/>
              </a:lnSpc>
              <a:tabLst>
                <a:tab pos="6453188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3.Hôm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nhật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tặng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kẹo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mứt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0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652229"/>
            <a:ext cx="354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 TẬP CHÍNH TẢ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6E4659-BB26-46E1-A583-34EF92D39F75}"/>
              </a:ext>
            </a:extLst>
          </p:cNvPr>
          <p:cNvSpPr txBox="1"/>
          <p:nvPr/>
        </p:nvSpPr>
        <p:spPr>
          <a:xfrm>
            <a:off x="510363" y="478185"/>
            <a:ext cx="8346558" cy="3964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Bài 1: Điền vào chỗ chấm :</a:t>
            </a:r>
          </a:p>
          <a:p>
            <a:pPr marL="742950" indent="-742950">
              <a:buAutoNum type="alphaLcParenR"/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 hay ngh</a:t>
            </a:r>
            <a:r>
              <a:rPr lang="nl-NL" sz="40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2625725">
              <a:lnSpc>
                <a:spcPct val="150000"/>
              </a:lnSpc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bắp ...........ô		</a:t>
            </a:r>
          </a:p>
          <a:p>
            <a:pPr indent="2625725">
              <a:lnSpc>
                <a:spcPct val="150000"/>
              </a:lnSpc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........iêng ngả</a:t>
            </a:r>
          </a:p>
          <a:p>
            <a:pPr indent="2625725">
              <a:lnSpc>
                <a:spcPct val="150000"/>
              </a:lnSpc>
            </a:pPr>
            <a:r>
              <a:rPr lang="nl-NL" sz="40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lắng ........e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0C4D-A03E-4AA2-AD50-1DABBF5D0DC6}"/>
              </a:ext>
            </a:extLst>
          </p:cNvPr>
          <p:cNvSpPr txBox="1"/>
          <p:nvPr/>
        </p:nvSpPr>
        <p:spPr>
          <a:xfrm>
            <a:off x="4807000" y="1863864"/>
            <a:ext cx="74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F208C-59E6-4A55-990D-FD38E6628064}"/>
              </a:ext>
            </a:extLst>
          </p:cNvPr>
          <p:cNvSpPr txBox="1"/>
          <p:nvPr/>
        </p:nvSpPr>
        <p:spPr>
          <a:xfrm>
            <a:off x="3168502" y="2755669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78C49-AA9D-49E9-84F8-3CD089B2FBCC}"/>
              </a:ext>
            </a:extLst>
          </p:cNvPr>
          <p:cNvSpPr txBox="1"/>
          <p:nvPr/>
        </p:nvSpPr>
        <p:spPr>
          <a:xfrm>
            <a:off x="4297887" y="3648804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AD195-EA97-4393-8CD6-34AC8A38BF1A}"/>
              </a:ext>
            </a:extLst>
          </p:cNvPr>
          <p:cNvSpPr txBox="1"/>
          <p:nvPr/>
        </p:nvSpPr>
        <p:spPr>
          <a:xfrm>
            <a:off x="499730" y="223004"/>
            <a:ext cx="8346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Bài 1: Điền vào chỗ chấm :</a:t>
            </a:r>
          </a:p>
          <a:p>
            <a:r>
              <a:rPr lang="nl-NL" sz="32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b) anh hay ênh: </a:t>
            </a:r>
            <a:endParaRPr lang="nl-NL" sz="3200" b="0" dirty="0">
              <a:effectLst/>
              <a:latin typeface="Arial-Rounded" panose="020B05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Bập Bênh Lò Xo 6 Chỗ - Bập Bênh Hình Thú Giá Rẻ">
            <a:extLst>
              <a:ext uri="{FF2B5EF4-FFF2-40B4-BE49-F238E27FC236}">
                <a16:creationId xmlns:a16="http://schemas.microsoft.com/office/drawing/2014/main" id="{8A5D51E2-8C41-4BD8-940B-3626DF2B6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9" y="1642995"/>
            <a:ext cx="3021356" cy="161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inh anh ve tranh con duong lang giua canh dong lua chin amia tsd 227">
            <a:extLst>
              <a:ext uri="{FF2B5EF4-FFF2-40B4-BE49-F238E27FC236}">
                <a16:creationId xmlns:a16="http://schemas.microsoft.com/office/drawing/2014/main" id="{5A1DE289-C8F4-4AA0-AAF3-142FAD8E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70" y="1561055"/>
            <a:ext cx="2815918" cy="169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 Thác Mơ.">
            <a:extLst>
              <a:ext uri="{FF2B5EF4-FFF2-40B4-BE49-F238E27FC236}">
                <a16:creationId xmlns:a16="http://schemas.microsoft.com/office/drawing/2014/main" id="{CD66B857-A942-49B7-BF4E-43AD82CBA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09" y="1561055"/>
            <a:ext cx="2719603" cy="16925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BE03A-B991-4D6E-9934-E4B960F9B600}"/>
              </a:ext>
            </a:extLst>
          </p:cNvPr>
          <p:cNvSpPr txBox="1"/>
          <p:nvPr/>
        </p:nvSpPr>
        <p:spPr>
          <a:xfrm>
            <a:off x="202019" y="3391784"/>
            <a:ext cx="8941980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bập</a:t>
            </a:r>
            <a:r>
              <a:rPr lang="en-US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b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           </a:t>
            </a:r>
            <a:r>
              <a:rPr lang="fr-FR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tr…….        </a:t>
            </a:r>
            <a:r>
              <a:rPr lang="fr-FR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thác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fr-FR" sz="3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gh</a:t>
            </a:r>
            <a:r>
              <a:rPr lang="fr-FR" sz="3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`….   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B62CC-930A-40D0-8FE0-06F860654F29}"/>
              </a:ext>
            </a:extLst>
          </p:cNvPr>
          <p:cNvSpPr txBox="1"/>
          <p:nvPr/>
        </p:nvSpPr>
        <p:spPr>
          <a:xfrm>
            <a:off x="1799235" y="3534772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6FADA-D986-4491-A9D8-2FA3710A0216}"/>
              </a:ext>
            </a:extLst>
          </p:cNvPr>
          <p:cNvSpPr txBox="1"/>
          <p:nvPr/>
        </p:nvSpPr>
        <p:spPr>
          <a:xfrm>
            <a:off x="4634528" y="3534772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793C9-EB95-43EC-BBB4-FBA48B765244}"/>
              </a:ext>
            </a:extLst>
          </p:cNvPr>
          <p:cNvSpPr txBox="1"/>
          <p:nvPr/>
        </p:nvSpPr>
        <p:spPr>
          <a:xfrm>
            <a:off x="7792397" y="3514394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113482C3-788F-42C7-93CE-BADCF473D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10" y="1697902"/>
            <a:ext cx="2128726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Mùa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hè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04F49E7C-B32D-4CCA-9BEA-6C7C1F00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428" y="1706541"/>
            <a:ext cx="3207485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sai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trĩu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quả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4621D5C-9A14-4EEC-B93A-3344CE24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10" y="3193935"/>
            <a:ext cx="2128727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Chùm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nho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9BFAE80-8DDC-4B43-9046-05D1DFB0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822" y="3211536"/>
            <a:ext cx="3191092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nhiều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cây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xanh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BB786D5-EE38-4502-A766-5BB20259A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11" y="4043247"/>
            <a:ext cx="2128727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Trường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em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35AB855-0CCC-412E-A127-27FF25389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581" y="4074660"/>
            <a:ext cx="3173331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vỗ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vào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bờ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66386E8-013D-4552-B2F2-B203FA6B1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029" y="2412373"/>
            <a:ext cx="2117208" cy="457200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Sóng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biển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13C16E77-7F92-4AA0-A505-91B068E9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429" y="2467268"/>
            <a:ext cx="3207485" cy="468313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nắng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chói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chang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FF25C7B-15EC-4BDE-B21E-55540F83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974" y="400017"/>
            <a:ext cx="93717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Bài 2: Nối từ ngữ ở cột A với cột B để được câu phù hợp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              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DB0E8548-83F5-45F9-AD25-49A514D48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220" y="931664"/>
            <a:ext cx="1847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75CE15-0565-4319-A7B5-C29CEE92899B}"/>
              </a:ext>
            </a:extLst>
          </p:cNvPr>
          <p:cNvSpPr txBox="1"/>
          <p:nvPr/>
        </p:nvSpPr>
        <p:spPr>
          <a:xfrm>
            <a:off x="2658140" y="931664"/>
            <a:ext cx="57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44763-F7E6-4624-9867-F747A4E0D427}"/>
              </a:ext>
            </a:extLst>
          </p:cNvPr>
          <p:cNvSpPr txBox="1"/>
          <p:nvPr/>
        </p:nvSpPr>
        <p:spPr>
          <a:xfrm>
            <a:off x="6620091" y="931664"/>
            <a:ext cx="57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3E790-6E59-4B27-AA58-B074B060D680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4116236" y="1926502"/>
            <a:ext cx="1187193" cy="774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EC0E77-6DA8-44A7-A7F1-B979993ED05C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116238" y="3440136"/>
            <a:ext cx="1203584" cy="8317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C2F1A6-C226-4FB9-B5AE-33C9E72A3F1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098477" y="1935141"/>
            <a:ext cx="1204951" cy="14271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4FEF41-4B06-4914-9D1D-32DE5E69F15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099842" y="2634109"/>
            <a:ext cx="1237739" cy="16691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38"/>
            <a:ext cx="9143999" cy="51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5" y="452642"/>
            <a:ext cx="7841051" cy="7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894595" y="3588932"/>
            <a:ext cx="4069431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 rot="161662">
            <a:off x="2226836" y="2370087"/>
            <a:ext cx="5119769" cy="36292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>
                <a:gd name="adj" fmla="val 10282606"/>
              </a:avLst>
            </a:prstTxWarp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57" y="487681"/>
            <a:ext cx="1513705" cy="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005" y="452642"/>
            <a:ext cx="1695910" cy="7895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1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9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688D890-F798-4BCB-8373-A0D1C0BB9F06}"/>
              </a:ext>
            </a:extLst>
          </p:cNvPr>
          <p:cNvGrpSpPr/>
          <p:nvPr/>
        </p:nvGrpSpPr>
        <p:grpSpPr>
          <a:xfrm>
            <a:off x="4029516" y="449580"/>
            <a:ext cx="5170925" cy="4133778"/>
            <a:chOff x="4029516" y="449580"/>
            <a:chExt cx="5371413" cy="43281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41B94D9-DB10-4297-A1D4-AC3378DE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516" y="449580"/>
              <a:ext cx="5371413" cy="4328160"/>
            </a:xfrm>
            <a:prstGeom prst="rect">
              <a:avLst/>
            </a:prstGeom>
          </p:spPr>
        </p:pic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3A31588C-25B4-4C42-B5F6-F6B4A06F7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2906" y="2085129"/>
              <a:ext cx="4803541" cy="126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29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VẬN DỤNG – THỰC HÀNH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29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 1 + 2</a:t>
              </a:r>
              <a:endParaRPr lang="en-US" altLang="en-US" sz="29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WordArt 5">
              <a:extLst>
                <a:ext uri="{FF2B5EF4-FFF2-40B4-BE49-F238E27FC236}">
                  <a16:creationId xmlns:a16="http://schemas.microsoft.com/office/drawing/2014/main" id="{A14343D5-03D3-4C94-8FC4-A550E73F9E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3" y="1291195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/>
              <a:r>
                <a:rPr lang="en-US" b="1" kern="10" dirty="0">
                  <a:ln w="9525">
                    <a:solidFill>
                      <a:srgbClr val="FF3399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TIẾNG VIỆT</a:t>
              </a:r>
            </a:p>
          </p:txBody>
        </p:sp>
      </p:grpSp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1"/>
          <a:stretch/>
        </p:blipFill>
        <p:spPr>
          <a:xfrm>
            <a:off x="25143" y="20004"/>
            <a:ext cx="8940060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55" y="552770"/>
            <a:ext cx="2465902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31" y="867243"/>
            <a:ext cx="2465902" cy="1979858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8" y="-77925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66" y="4153165"/>
            <a:ext cx="1235870" cy="1044757"/>
          </a:xfrm>
          <a:prstGeom prst="rect">
            <a:avLst/>
          </a:prstGeom>
        </p:spPr>
      </p:pic>
      <p:pic>
        <p:nvPicPr>
          <p:cNvPr id="139" name="mau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55" y="581212"/>
            <a:ext cx="2496596" cy="1988993"/>
          </a:xfrm>
          <a:prstGeom prst="rect">
            <a:avLst/>
          </a:prstGeom>
        </p:spPr>
      </p:pic>
      <p:pic>
        <p:nvPicPr>
          <p:cNvPr id="140" name="mau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81" y="814505"/>
            <a:ext cx="2482222" cy="197985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F805F1-76F3-47BC-A028-F29DF1AF64BF}"/>
              </a:ext>
            </a:extLst>
          </p:cNvPr>
          <p:cNvGrpSpPr/>
          <p:nvPr/>
        </p:nvGrpSpPr>
        <p:grpSpPr>
          <a:xfrm>
            <a:off x="4024229" y="2282867"/>
            <a:ext cx="2440563" cy="1988993"/>
            <a:chOff x="4037125" y="2270958"/>
            <a:chExt cx="2440563" cy="1988993"/>
          </a:xfrm>
        </p:grpSpPr>
        <p:pic>
          <p:nvPicPr>
            <p:cNvPr id="127" name="den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125" y="2270958"/>
              <a:ext cx="2440563" cy="198899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8A9AFF-4E1B-4806-A2D9-A127C9A23C72}"/>
                </a:ext>
              </a:extLst>
            </p:cNvPr>
            <p:cNvSpPr/>
            <p:nvPr/>
          </p:nvSpPr>
          <p:spPr>
            <a:xfrm>
              <a:off x="5034328" y="2874398"/>
              <a:ext cx="914400" cy="999063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C5FACFA-F125-46C0-89D3-2E9E900DA936}"/>
              </a:ext>
            </a:extLst>
          </p:cNvPr>
          <p:cNvGrpSpPr/>
          <p:nvPr/>
        </p:nvGrpSpPr>
        <p:grpSpPr>
          <a:xfrm>
            <a:off x="4039522" y="2294652"/>
            <a:ext cx="2482222" cy="1988993"/>
            <a:chOff x="4023720" y="2278578"/>
            <a:chExt cx="2482222" cy="1988993"/>
          </a:xfrm>
        </p:grpSpPr>
        <p:pic>
          <p:nvPicPr>
            <p:cNvPr id="142" name="mau4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720" y="2278578"/>
              <a:ext cx="2482222" cy="198899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0024B4-8B6E-47DF-888B-964CB91F617D}"/>
                </a:ext>
              </a:extLst>
            </p:cNvPr>
            <p:cNvSpPr/>
            <p:nvPr/>
          </p:nvSpPr>
          <p:spPr>
            <a:xfrm>
              <a:off x="5071079" y="2814774"/>
              <a:ext cx="914400" cy="999063"/>
            </a:xfrm>
            <a:prstGeom prst="rect">
              <a:avLst/>
            </a:prstGeom>
            <a:solidFill>
              <a:srgbClr val="C73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AB4152-50A4-4F1B-AFAF-B5E3C4D49E79}"/>
              </a:ext>
            </a:extLst>
          </p:cNvPr>
          <p:cNvGrpSpPr/>
          <p:nvPr/>
        </p:nvGrpSpPr>
        <p:grpSpPr>
          <a:xfrm>
            <a:off x="6170445" y="2586559"/>
            <a:ext cx="2465901" cy="1979858"/>
            <a:chOff x="6151503" y="2520256"/>
            <a:chExt cx="2465901" cy="1979858"/>
          </a:xfrm>
        </p:grpSpPr>
        <p:pic>
          <p:nvPicPr>
            <p:cNvPr id="128" name="den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503" y="2520256"/>
              <a:ext cx="2465901" cy="197985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DF4F5C-13C6-41D6-9BB1-05F70AAB6074}"/>
                </a:ext>
              </a:extLst>
            </p:cNvPr>
            <p:cNvSpPr/>
            <p:nvPr/>
          </p:nvSpPr>
          <p:spPr>
            <a:xfrm>
              <a:off x="7192467" y="2814474"/>
              <a:ext cx="914400" cy="999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0B6C28-A1EB-458E-AC8B-5998C99ADFC1}"/>
              </a:ext>
            </a:extLst>
          </p:cNvPr>
          <p:cNvGrpSpPr/>
          <p:nvPr/>
        </p:nvGrpSpPr>
        <p:grpSpPr>
          <a:xfrm>
            <a:off x="6164605" y="2540892"/>
            <a:ext cx="2465901" cy="1979858"/>
            <a:chOff x="5642522" y="5334236"/>
            <a:chExt cx="2465901" cy="1979858"/>
          </a:xfrm>
        </p:grpSpPr>
        <p:pic>
          <p:nvPicPr>
            <p:cNvPr id="143" name="mau5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522" y="5334236"/>
              <a:ext cx="2465901" cy="197985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50E8B2-03B0-4C1F-890C-A41E0461C800}"/>
                </a:ext>
              </a:extLst>
            </p:cNvPr>
            <p:cNvSpPr/>
            <p:nvPr/>
          </p:nvSpPr>
          <p:spPr>
            <a:xfrm>
              <a:off x="6591709" y="5681009"/>
              <a:ext cx="914400" cy="9990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502441" y="-642613"/>
            <a:ext cx="6782743" cy="5675702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3926176" y="2143878"/>
            <a:ext cx="4414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võ</a:t>
            </a:r>
            <a:r>
              <a:rPr lang="en-US" sz="8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endParaRPr lang="en-US" sz="8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CD1F367B-2918-4987-981E-84B4FF17B3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491208" y="-707560"/>
            <a:ext cx="6676557" cy="5893078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3712131" y="2062962"/>
            <a:ext cx="4920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tóc</a:t>
            </a:r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xoăn</a:t>
            </a:r>
            <a:endParaRPr lang="en-US" sz="9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774E9FFB-FB42-4E96-B85E-078916ABCC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497881" y="-701625"/>
            <a:ext cx="6727124" cy="5886136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3276956" y="2260174"/>
            <a:ext cx="5581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8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thuyền</a:t>
            </a:r>
            <a:endParaRPr lang="en-US" sz="8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5A0D029A-06CD-4EB4-98B0-47CE6DE4E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16">
            <a:off x="-621793" y="-763985"/>
            <a:ext cx="9871818" cy="5531319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799972" y="475380"/>
            <a:ext cx="5126211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773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4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3444948"/>
            <a:ext cx="2437959" cy="1622351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D05A9C0E-9043-4313-A0D9-3D8CCDC6FC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4295788"/>
            <a:ext cx="1385886" cy="847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1998C4-6C2B-4AA3-8297-19BDEE579E3B}"/>
              </a:ext>
            </a:extLst>
          </p:cNvPr>
          <p:cNvSpPr txBox="1"/>
          <p:nvPr/>
        </p:nvSpPr>
        <p:spPr>
          <a:xfrm>
            <a:off x="648586" y="2214565"/>
            <a:ext cx="820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Vườn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chồi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nảy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39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930952"/>
            <a:ext cx="344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954521b-b4ab-4ce3-8aa8-8bfa99a4c36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851</Words>
  <Application>Microsoft Office PowerPoint</Application>
  <PresentationFormat>On-screen Show (16:9)</PresentationFormat>
  <Paragraphs>116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Times New Roman</vt:lpstr>
      <vt:lpstr>Arial</vt:lpstr>
      <vt:lpstr>UTM Avo</vt:lpstr>
      <vt:lpstr>Arial-Rounded</vt:lpstr>
      <vt:lpstr>.VnTime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Hong Nhung Nguyen Thi</cp:lastModifiedBy>
  <cp:revision>142</cp:revision>
  <dcterms:created xsi:type="dcterms:W3CDTF">2020-08-13T09:19:08Z</dcterms:created>
  <dcterms:modified xsi:type="dcterms:W3CDTF">2022-01-13T05:45:07Z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