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80" r:id="rId4"/>
    <p:sldId id="287" r:id="rId5"/>
    <p:sldId id="288" r:id="rId6"/>
    <p:sldId id="293" r:id="rId7"/>
    <p:sldId id="291" r:id="rId8"/>
    <p:sldId id="294" r:id="rId9"/>
    <p:sldId id="289" r:id="rId10"/>
    <p:sldId id="296" r:id="rId11"/>
    <p:sldId id="298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2321169" y="1060569"/>
            <a:ext cx="7558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TẬP ĐỌC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ÔN LUYỆN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208792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283507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0259" y="2286000"/>
            <a:ext cx="55130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9063" y="6189260"/>
            <a:ext cx="6111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3"/>
    </mc:Choice>
    <mc:Fallback xmlns="">
      <p:transition spd="slow" advTm="1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 2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=""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61" y="-953965"/>
            <a:ext cx="10046676" cy="7640515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="" xmlns:a16="http://schemas.microsoft.com/office/drawing/2014/main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21042" y="3639234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9" y="1557518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Nhắc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lại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tên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bài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đã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trong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tuần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9" y="2680748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 1 :  TÔI LÀ HỌC SINH LỚP 1 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6018" y="3383845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 2 : ĐÔI TAI XẤU XÍ </a:t>
            </a:r>
            <a:endParaRPr lang="en-US" sz="2400" b="1" i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pic>
        <p:nvPicPr>
          <p:cNvPr id="12" name="PA_图片 6">
            <a:extLst>
              <a:ext uri="{FF2B5EF4-FFF2-40B4-BE49-F238E27FC236}">
                <a16:creationId xmlns="" xmlns:a16="http://schemas.microsoft.com/office/drawing/2014/main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8" y="-189977"/>
            <a:ext cx="9894277" cy="4837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399" y="1371600"/>
            <a:ext cx="542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Đọc lại bài : </a:t>
            </a:r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Đôi tai xấu xí.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399" y="2239030"/>
            <a:ext cx="5427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-SGK-TV" pitchFamily="2" charset="0"/>
                <a:cs typeface="Arial-SGK-TV" pitchFamily="2" charset="0"/>
              </a:rPr>
              <a:t>   Nhờ đâu mà cả nhóm tìm được đường về nhà?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4032661"/>
            <a:ext cx="542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Nhờ vào đôi tai dài của Thỏ, nghe được tiếng bố gọi mà cả nhóm tìm được đường về nhà.</a:t>
            </a:r>
            <a:endParaRPr lang="en-US" sz="28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0" y="13716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Cambria" pitchFamily="18" charset="0"/>
              </a:rPr>
              <a:t>lưng</a:t>
            </a:r>
            <a:r>
              <a:rPr lang="en-US" sz="2400" dirty="0" smtClean="0">
                <a:latin typeface="Cambria" pitchFamily="18" charset="0"/>
              </a:rPr>
              <a:t>, ở </a:t>
            </a:r>
            <a:r>
              <a:rPr lang="en-US" sz="2400" dirty="0" err="1" smtClean="0">
                <a:latin typeface="Cambria" pitchFamily="18" charset="0"/>
              </a:rPr>
              <a:t>trên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lạc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đà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bướu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76200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latin typeface="Cambria" pitchFamily="18" charset="0"/>
              </a:rPr>
              <a:t>Bài</a:t>
            </a:r>
            <a:r>
              <a:rPr lang="en-US" sz="2400" b="1" smtClean="0">
                <a:latin typeface="Cambria" pitchFamily="18" charset="0"/>
              </a:rPr>
              <a:t> 1. </a:t>
            </a:r>
            <a:r>
              <a:rPr lang="en-US" sz="2400" b="1" dirty="0" err="1" smtClean="0">
                <a:latin typeface="Cambria" pitchFamily="18" charset="0"/>
              </a:rPr>
              <a:t>Sắp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xếp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các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từ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ngữ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thành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câu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và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viết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lại</a:t>
            </a:r>
            <a:r>
              <a:rPr lang="en-US" sz="2400" b="1" dirty="0" smtClean="0">
                <a:latin typeface="Cambria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276601"/>
            <a:ext cx="92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b.     </a:t>
            </a:r>
            <a:r>
              <a:rPr lang="en-US" sz="2400" dirty="0" err="1" smtClean="0">
                <a:latin typeface="Cambria" pitchFamily="18" charset="0"/>
              </a:rPr>
              <a:t>cái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vòi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voi</a:t>
            </a:r>
            <a:r>
              <a:rPr lang="en-US" sz="2400" dirty="0" smtClean="0">
                <a:latin typeface="Cambria" pitchFamily="18" charset="0"/>
              </a:rPr>
              <a:t> con, </a:t>
            </a:r>
            <a:r>
              <a:rPr lang="en-US" sz="2400" dirty="0" err="1" smtClean="0">
                <a:latin typeface="Cambria" pitchFamily="18" charset="0"/>
              </a:rPr>
              <a:t>dài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có</a:t>
            </a:r>
            <a:endParaRPr lang="en-US" sz="2400" dirty="0" smtClean="0"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200" y="22098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Ở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trên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lưng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lạc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đà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bướu</a:t>
            </a:r>
            <a:endParaRPr lang="en-US" sz="2400" b="1" i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800" y="41910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Voi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con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cái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vòi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dài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026" name="AutoShape 2" descr="Curved Arrow Icon - White Curved Arrow Png Clipart (#773565) - PinClipar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urved Arrow Icon - White Curved Arrow Png Clipart (#773565) - PinClipar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rrow Cliparts - Clipart Arrow, HD Png Download , Transparent Png Image -  PNGite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20800" y="4267200"/>
            <a:ext cx="812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20800" y="2362200"/>
            <a:ext cx="812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Khám phá bí ẩn về chiếc bướu của loài Lạc đà | Báo Dân tr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8901">
            <a:off x="8028788" y="1552386"/>
            <a:ext cx="3454400" cy="1756886"/>
          </a:xfrm>
          <a:prstGeom prst="rect">
            <a:avLst/>
          </a:prstGeom>
          <a:noFill/>
        </p:spPr>
      </p:pic>
      <p:pic>
        <p:nvPicPr>
          <p:cNvPr id="23556" name="Picture 4" descr="Chú Voi Con Ở Bản Đôn - Nhạc Thiếu Nhi Sôi Động Cho Các Bé Hay Nhất 2019 - 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80584" flipH="1" flipV="1">
            <a:off x="7761986" y="3946320"/>
            <a:ext cx="3617215" cy="1881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01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08000" y="1752600"/>
            <a:ext cx="112776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371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2004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1910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352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447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2192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38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990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14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04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0574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-244475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68275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6089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1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Cambria" pitchFamily="18" charset="0"/>
              </a:rPr>
              <a:t>Bài</a:t>
            </a:r>
            <a:r>
              <a:rPr lang="en-US" sz="2400" b="1" dirty="0" smtClean="0">
                <a:latin typeface="Cambria" pitchFamily="18" charset="0"/>
              </a:rPr>
              <a:t> 2. </a:t>
            </a:r>
            <a:r>
              <a:rPr lang="en-US" sz="2400" b="1" dirty="0" err="1" smtClean="0">
                <a:latin typeface="Cambria" pitchFamily="18" charset="0"/>
              </a:rPr>
              <a:t>Điền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vào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chỗ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chấm</a:t>
            </a:r>
            <a:r>
              <a:rPr lang="en-US" sz="2400" b="1" smtClean="0">
                <a:latin typeface="Cambria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rgbClr val="C00000"/>
                </a:solidFill>
                <a:latin typeface="Cambria" pitchFamily="18" charset="0"/>
              </a:rPr>
              <a:t>oang </a:t>
            </a:r>
            <a:r>
              <a:rPr lang="en-US" sz="2400" b="1" i="1" dirty="0" smtClean="0">
                <a:latin typeface="Cambria" pitchFamily="18" charset="0"/>
              </a:rPr>
              <a:t>hay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err="1" smtClean="0">
                <a:solidFill>
                  <a:srgbClr val="C00000"/>
                </a:solidFill>
                <a:latin typeface="Cambria" pitchFamily="18" charset="0"/>
              </a:rPr>
              <a:t>ang</a:t>
            </a:r>
            <a:r>
              <a:rPr lang="en-US" sz="2400" b="1" i="1" smtClean="0">
                <a:solidFill>
                  <a:srgbClr val="C00000"/>
                </a:solidFill>
                <a:latin typeface="Cambria" pitchFamily="18" charset="0"/>
              </a:rPr>
              <a:t>;                    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uây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>
                <a:latin typeface="Cambria" pitchFamily="18" charset="0"/>
              </a:rPr>
              <a:t>hay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ây</a:t>
            </a:r>
            <a:r>
              <a:rPr lang="en-US" sz="2400" b="1" i="1" smtClean="0">
                <a:solidFill>
                  <a:srgbClr val="C00000"/>
                </a:solidFill>
                <a:latin typeface="Cambria" pitchFamily="18" charset="0"/>
              </a:rPr>
              <a:t>;                  uyt </a:t>
            </a:r>
            <a:r>
              <a:rPr lang="en-US" sz="2400" b="1" i="1" dirty="0">
                <a:latin typeface="Cambria" pitchFamily="18" charset="0"/>
              </a:rPr>
              <a:t>hay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it</a:t>
            </a:r>
            <a:endParaRPr lang="en-US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74838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Cambria" pitchFamily="18" charset="0"/>
              </a:rPr>
              <a:t>Thi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th</a:t>
            </a:r>
            <a:r>
              <a:rPr lang="en-US" sz="2400" dirty="0" smtClean="0">
                <a:latin typeface="Cambria" pitchFamily="18" charset="0"/>
              </a:rPr>
              <a:t>……...  , </a:t>
            </a:r>
            <a:r>
              <a:rPr lang="en-US" sz="2400" dirty="0" err="1" smtClean="0">
                <a:latin typeface="Cambria" pitchFamily="18" charset="0"/>
              </a:rPr>
              <a:t>cá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bống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lại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ngoi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lên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mặt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nước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Cambria" pitchFamily="18" charset="0"/>
              </a:rPr>
              <a:t>Chú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mèo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ngoe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ng</a:t>
            </a:r>
            <a:r>
              <a:rPr lang="en-US" sz="2400" dirty="0" smtClean="0">
                <a:latin typeface="Cambria" pitchFamily="18" charset="0"/>
              </a:rPr>
              <a:t> ……….  </a:t>
            </a:r>
            <a:r>
              <a:rPr lang="en-US" sz="2400" dirty="0" err="1" smtClean="0">
                <a:latin typeface="Cambria" pitchFamily="18" charset="0"/>
              </a:rPr>
              <a:t>cái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đuôi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Cambria" pitchFamily="18" charset="0"/>
              </a:rPr>
              <a:t>Hà</a:t>
            </a:r>
            <a:r>
              <a:rPr lang="en-US" sz="2400" dirty="0" smtClean="0">
                <a:latin typeface="Cambria" pitchFamily="18" charset="0"/>
              </a:rPr>
              <a:t> s…….  </a:t>
            </a:r>
            <a:r>
              <a:rPr lang="en-US" sz="2400" dirty="0" err="1" smtClean="0">
                <a:latin typeface="Cambria" pitchFamily="18" charset="0"/>
              </a:rPr>
              <a:t>khóc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vì</a:t>
            </a:r>
            <a:r>
              <a:rPr lang="en-US" sz="2400" dirty="0" smtClean="0">
                <a:latin typeface="Cambria" pitchFamily="18" charset="0"/>
              </a:rPr>
              <a:t> lo </a:t>
            </a:r>
            <a:r>
              <a:rPr lang="en-US" sz="2400" dirty="0" err="1" smtClean="0">
                <a:latin typeface="Cambria" pitchFamily="18" charset="0"/>
              </a:rPr>
              <a:t>sợ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800" y="2362536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o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ảng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67832" y="2967335"/>
            <a:ext cx="75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Cambria" pitchFamily="18" charset="0"/>
              </a:rPr>
              <a:t>u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ẩy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43647" y="3457582"/>
            <a:ext cx="628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uýt</a:t>
            </a:r>
            <a:endParaRPr lang="en-US" sz="2400" dirty="0"/>
          </a:p>
        </p:txBody>
      </p:sp>
      <p:sp>
        <p:nvSpPr>
          <p:cNvPr id="22530" name="AutoShape 2" descr="Kittens Clipart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Kittens Clipart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Kittens Clipart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ragdoll kittee | Cute animal drawings, Kawaii drawings, Cute cartoon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4762500"/>
            <a:ext cx="27940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44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124200" y="762000"/>
            <a:ext cx="90678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762000"/>
            <a:ext cx="40767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-26313"/>
            <a:ext cx="40767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3784600" y="0"/>
            <a:ext cx="40767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8115300" y="0"/>
            <a:ext cx="40767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499100" y="0"/>
            <a:ext cx="40767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0005" y="531167"/>
            <a:ext cx="716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Chọn từ ngữ để hoàn thiện câu và viết lại vào vở. </a:t>
            </a:r>
            <a:endParaRPr lang="en-US" sz="240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8201" y="1395046"/>
            <a:ext cx="723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trắng muốt        tai dài           hồng ngọc  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161" y="2329190"/>
            <a:ext cx="7663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Chú thỏ có bộ lông…………………Đôi mắt màu……………..Đôi ……………….và thính. 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4898" y="2321168"/>
            <a:ext cx="207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trắng muốt   </a:t>
            </a:r>
            <a:endParaRPr lang="en-US" sz="28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5769" y="2738881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hồng ngọc      </a:t>
            </a:r>
            <a:endParaRPr lang="en-US" sz="280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5126" y="273888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tai dài  </a:t>
            </a:r>
            <a:endParaRPr lang="en-US" sz="280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124200" y="762000"/>
            <a:ext cx="90678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762000"/>
            <a:ext cx="40767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0"/>
            <a:ext cx="40767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3784600" y="0"/>
            <a:ext cx="40767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8115300" y="0"/>
            <a:ext cx="40767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499100" y="0"/>
            <a:ext cx="4076700" cy="9144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0" y="-105509"/>
            <a:ext cx="8164599" cy="4914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1938" y="1641231"/>
            <a:ext cx="38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Viết câu sau vào vở :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923" y="2497015"/>
            <a:ext cx="663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Chú thỏ có bộ lông trắng muốt.Đôi mắt màu hồng ngọc.Đôi tai dài và thính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252</Words>
  <Application>Microsoft Office PowerPoint</Application>
  <PresentationFormat>Custom</PresentationFormat>
  <Paragraphs>35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sony</cp:lastModifiedBy>
  <cp:revision>105</cp:revision>
  <dcterms:created xsi:type="dcterms:W3CDTF">2020-08-21T17:28:42Z</dcterms:created>
  <dcterms:modified xsi:type="dcterms:W3CDTF">2022-01-13T02:04:49Z</dcterms:modified>
</cp:coreProperties>
</file>