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99" r:id="rId2"/>
    <p:sldId id="295" r:id="rId3"/>
    <p:sldId id="296" r:id="rId4"/>
    <p:sldId id="297" r:id="rId5"/>
    <p:sldId id="298" r:id="rId6"/>
    <p:sldId id="300" r:id="rId7"/>
    <p:sldId id="301" r:id="rId8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25F"/>
    <a:srgbClr val="99CCFF"/>
    <a:srgbClr val="FFE1FF"/>
    <a:srgbClr val="FFB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60" autoAdjust="0"/>
  </p:normalViewPr>
  <p:slideViewPr>
    <p:cSldViewPr>
      <p:cViewPr varScale="1">
        <p:scale>
          <a:sx n="55" d="100"/>
          <a:sy n="55" d="100"/>
        </p:scale>
        <p:origin x="1008" y="32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61837" cy="670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WordArt 15"/>
          <p:cNvSpPr>
            <a:spLocks noChangeArrowheads="1" noChangeShapeType="1" noTextEdit="1"/>
          </p:cNvSpPr>
          <p:nvPr/>
        </p:nvSpPr>
        <p:spPr bwMode="auto">
          <a:xfrm>
            <a:off x="3413919" y="1528461"/>
            <a:ext cx="5867400" cy="600681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 TOÁN – LỚP 1</a:t>
            </a:r>
          </a:p>
        </p:txBody>
      </p:sp>
      <p:sp>
        <p:nvSpPr>
          <p:cNvPr id="7" name="WordArt 11"/>
          <p:cNvSpPr>
            <a:spLocks noChangeArrowheads="1" noChangeShapeType="1" noTextEdit="1"/>
          </p:cNvSpPr>
          <p:nvPr/>
        </p:nvSpPr>
        <p:spPr bwMode="auto">
          <a:xfrm>
            <a:off x="1889919" y="3048000"/>
            <a:ext cx="8153400" cy="14477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18: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err="1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phép cộng, phép trừ </a:t>
            </a:r>
          </a:p>
          <a:p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        trong phạm vi 10(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Tiết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2)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D77901-069A-473C-BA2D-C979701B2577}"/>
              </a:ext>
            </a:extLst>
          </p:cNvPr>
          <p:cNvSpPr txBox="1"/>
          <p:nvPr/>
        </p:nvSpPr>
        <p:spPr>
          <a:xfrm>
            <a:off x="3613290" y="498763"/>
            <a:ext cx="4935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TRƯỜNG TIỂU HỌC PHÚC LỢI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272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87"/>
    </mc:Choice>
    <mc:Fallback xmlns="">
      <p:transition spd="slow" advTm="225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45534" y="372785"/>
            <a:ext cx="11374185" cy="846415"/>
            <a:chOff x="559883" y="346364"/>
            <a:chExt cx="11374185" cy="846415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822960" cy="8229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20943" y="423338"/>
              <a:ext cx="105131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Tìm kết quả phép tính ghi ở mỗi toa tàu: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553" y="2438400"/>
            <a:ext cx="10058400" cy="2354208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908655" y="2411436"/>
            <a:ext cx="914400" cy="5029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4099719" y="2411436"/>
            <a:ext cx="914400" cy="5029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226467" y="2411436"/>
            <a:ext cx="914400" cy="5029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395419" y="2411436"/>
            <a:ext cx="914400" cy="5029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604919" y="2411436"/>
            <a:ext cx="914400" cy="5029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8814419" y="2411436"/>
            <a:ext cx="914400" cy="5029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9981715" y="2411436"/>
            <a:ext cx="914400" cy="5029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7014" y="4819572"/>
            <a:ext cx="90974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Phép tính nào có kết quả lớn nhất?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11190" y="5554894"/>
            <a:ext cx="3789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 + 2 và 9 - 3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7014" y="4797269"/>
            <a:ext cx="90974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Phép tính nào có kết quả bé nhất?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81596" y="5527930"/>
            <a:ext cx="16897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10 - 8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872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717"/>
    </mc:Choice>
    <mc:Fallback xmlns="">
      <p:transition spd="slow" advTm="1057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935" y="671256"/>
            <a:ext cx="8773822" cy="4907060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391442" y="223850"/>
            <a:ext cx="11252077" cy="982513"/>
            <a:chOff x="597667" y="398376"/>
            <a:chExt cx="11252077" cy="982513"/>
          </a:xfrm>
        </p:grpSpPr>
        <p:sp>
          <p:nvSpPr>
            <p:cNvPr id="44" name="Oval 43"/>
            <p:cNvSpPr/>
            <p:nvPr/>
          </p:nvSpPr>
          <p:spPr>
            <a:xfrm>
              <a:off x="597667" y="519033"/>
              <a:ext cx="822960" cy="8229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462696" y="398376"/>
              <a:ext cx="10387048" cy="982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4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7501950" y="5181600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723828" y="5181600"/>
            <a:ext cx="914400" cy="9144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501950" y="5181600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567142" y="5181600"/>
            <a:ext cx="914400" cy="9144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794919" y="5181600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644304" y="5181600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794919" y="5181600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404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94"/>
    </mc:Choice>
    <mc:Fallback xmlns="">
      <p:transition spd="slow" advTm="611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01209" y="533400"/>
            <a:ext cx="11374185" cy="846415"/>
            <a:chOff x="559883" y="346364"/>
            <a:chExt cx="11374185" cy="846415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822960" cy="8229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20943" y="423338"/>
              <a:ext cx="105131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7557565" y="5029200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779443" y="5029200"/>
            <a:ext cx="914400" cy="9144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557565" y="5029200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6622757" y="5029200"/>
            <a:ext cx="914400" cy="9144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3850534" y="5029200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5699919" y="5029200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3850534" y="5029200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5699919" y="5029200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992" y="1131277"/>
            <a:ext cx="8905875" cy="3581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937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848"/>
    </mc:Choice>
    <mc:Fallback xmlns="">
      <p:transition spd="slow" advTm="748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6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319" y="-152400"/>
            <a:ext cx="5181600" cy="741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14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525"/>
    </mc:Choice>
    <mc:Fallback xmlns="">
      <p:transition spd="slow" advTm="3552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nh San\Desktop\Giáo án\Hình nền pp\hinh-nen-thiet-ke-bai-giang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253119" cy="687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45276" y="2286000"/>
            <a:ext cx="459106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Củng</a:t>
            </a:r>
            <a:r>
              <a:rPr lang="en-US" sz="8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88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cố</a:t>
            </a:r>
            <a:endParaRPr lang="en-US" sz="8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551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13"/>
    </mc:Choice>
    <mc:Fallback xmlns="">
      <p:transition spd="slow" advTm="1971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nh San\Desktop\Giáo án\Hình nền pp\hinh-nen-thiet-ke-bai-giang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61838" cy="687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71699" y="2286000"/>
            <a:ext cx="613822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Tiết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học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kết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thúc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 </a:t>
            </a:r>
          </a:p>
          <a:p>
            <a:pPr algn="ctr"/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Cảm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ơn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các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273147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63"/>
    </mc:Choice>
    <mc:Fallback xmlns="">
      <p:transition spd="slow" advTm="10363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3|3.3|3|3.2|2.9|2.6|3.4|7.3|8.9|5.4|1|4.4|6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3|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2.7|1.7|1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</TotalTime>
  <Words>111</Words>
  <Application>Microsoft Office PowerPoint</Application>
  <PresentationFormat>Custom</PresentationFormat>
  <Paragraphs>42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Hong Nhung Nguyen Thi</cp:lastModifiedBy>
  <cp:revision>96</cp:revision>
  <dcterms:created xsi:type="dcterms:W3CDTF">2021-05-23T10:25:42Z</dcterms:created>
  <dcterms:modified xsi:type="dcterms:W3CDTF">2022-01-13T05:46:21Z</dcterms:modified>
</cp:coreProperties>
</file>