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75" r:id="rId4"/>
    <p:sldId id="274" r:id="rId5"/>
    <p:sldId id="257" r:id="rId6"/>
    <p:sldId id="273" r:id="rId7"/>
    <p:sldId id="258" r:id="rId8"/>
    <p:sldId id="259" r:id="rId9"/>
    <p:sldId id="264" r:id="rId10"/>
    <p:sldId id="280" r:id="rId11"/>
    <p:sldId id="281" r:id="rId12"/>
    <p:sldId id="277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6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080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quây</a:t>
            </a:r>
            <a:r>
              <a:rPr lang="en-US" baseline="0" dirty="0"/>
              <a:t> </a:t>
            </a:r>
            <a:r>
              <a:rPr lang="en-US" baseline="0" dirty="0" err="1"/>
              <a:t>quần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cách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bày</a:t>
            </a:r>
            <a:r>
              <a:rPr lang="en-US" baseline="0" dirty="0"/>
              <a:t> </a:t>
            </a:r>
            <a:r>
              <a:rPr lang="en-US" baseline="0" dirty="0" err="1"/>
              <a:t>trước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tắt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C8A34B3-C7A7-4A44-A882-ACF523FEA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85768B-9ECC-4BF2-88E3-40D31B7EA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7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A4FA71-F263-452F-879F-7BBAFC80F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EE7BDA-1083-43A8-BCE1-BA26D2E7C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91E1FB-5340-414B-BD98-8A870BBE56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62F9F7A-380D-4D1A-901B-F5A366C2A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1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F676DD-46C4-4833-85DB-94FB4CD7A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01BDD55-150D-4F04-908B-A1965AE5E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0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CDF5305-0D8C-4C6D-A68C-64F0CDE22A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EDA65B-7BD7-4753-943F-F78C42C3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8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E889D6-E157-4726-A5E0-13FEBAE92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54714F-4CC6-4AB5-9763-FE5CCB6D2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75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6FD329-6541-4B0B-B070-D451664E52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DF3548-F7E6-4460-AA06-12DC43B18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9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3E3387-CB41-4A6D-BC4A-7CB9BDF86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7C389-A715-4C65-99B4-917F16262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F31A04-86AE-44FF-952C-5E30E494F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AE57F6B-705E-49FB-A346-55CC1D71F6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DC02CA-0C23-4CA7-821C-3AD5F03CE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F2A756-546E-437F-8760-FD3306D89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0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6463E2-3024-40A4-84F4-95BDEE1A96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A40DCA2-5309-41F7-B237-4DE177656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17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C8A34B3-C7A7-4A44-A882-ACF523FEAE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85768B-9ECC-4BF2-88E3-40D31B7EAC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0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0A4FA71-F263-452F-879F-7BBAFC80F1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EEE7BDA-1083-43A8-BCE1-BA26D2E7C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5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91E1FB-5340-414B-BD98-8A870BBE56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462F9F7A-380D-4D1A-901B-F5A366C2AE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47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6F676DD-46C4-4833-85DB-94FB4CD7A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01BDD55-150D-4F04-908B-A1965AE5E9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25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CDF5305-0D8C-4C6D-A68C-64F0CDE22A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3EDA65B-7BD7-4753-943F-F78C42C3D3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92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FE889D6-E157-4726-A5E0-13FEBAE92E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554714F-4CC6-4AB5-9763-FE5CCB6D23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93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AD6FD329-6541-4B0B-B070-D451664E52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EDF3548-F7E6-4460-AA06-12DC43B188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53E3387-CB41-4A6D-BC4A-7CB9BDF868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3C07C389-A715-4C65-99B4-917F16262B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67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4F31A04-86AE-44FF-952C-5E30E494F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BAE57F6B-705E-49FB-A346-55CC1D71F6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36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DC02CA-0C23-4CA7-821C-3AD5F03CEB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7FF2A756-546E-437F-8760-FD3306D89A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084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66463E2-3024-40A4-84F4-95BDEE1A96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6A40DCA2-5309-41F7-B237-4DE1776568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7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84E00B47-E5FA-4242-AAB5-EC9AC71E3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38B0F5E-06A6-42BE-B86B-24869B1E2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0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84E00B47-E5FA-4242-AAB5-EC9AC71E374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B38B0F5E-06A6-42BE-B86B-24869B1E29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6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7" y="1676813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8" y="173580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454" y="-51728"/>
            <a:ext cx="7042147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27314" y="2723338"/>
            <a:ext cx="595326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9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  <p:extLst>
    <p:ext uri="{E180D4A7-C9FB-4DFB-919C-405C955672EB}">
      <p14:showEvtLst xmlns:p14="http://schemas.microsoft.com/office/powerpoint/2010/main">
        <p14:playEvt time="777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428750"/>
            <a:ext cx="3276600" cy="1446550"/>
          </a:xfrm>
          <a:prstGeom prst="rect">
            <a:avLst/>
          </a:prstGeom>
          <a:solidFill>
            <a:srgbClr val="EBF6F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 ĐỘNG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7312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3350"/>
            <a:ext cx="6705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128060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6D99684-8DD8-46A3-9A29-3D2E15A77475}"/>
              </a:ext>
            </a:extLst>
          </p:cNvPr>
          <p:cNvSpPr txBox="1">
            <a:spLocks/>
          </p:cNvSpPr>
          <p:nvPr/>
        </p:nvSpPr>
        <p:spPr>
          <a:xfrm>
            <a:off x="2327816" y="3421817"/>
            <a:ext cx="5326568" cy="857250"/>
          </a:xfrm>
          <a:prstGeom prst="rect">
            <a:avLst/>
          </a:prstGeom>
          <a:solidFill>
            <a:srgbClr val="FFC000"/>
          </a:solidFill>
        </p:spPr>
        <p:txBody>
          <a:bodyPr vert="horz" lIns="91428" tIns="45714" rIns="91428" bIns="45714" rtlCol="0" anchor="ctr">
            <a:normAutofit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 3 + 4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5905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679846"/>
            <a:ext cx="796526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4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57562"/>
            <a:ext cx="6781800" cy="584763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 ích				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38833"/>
            <a:ext cx="92202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tối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(………….….)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2985" y="1457562"/>
            <a:ext cx="2112818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gặp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618" y="1457562"/>
            <a:ext cx="2112818" cy="523208"/>
          </a:xfrm>
          <a:prstGeom prst="rect">
            <a:avLst/>
          </a:prstGeom>
          <a:solidFill>
            <a:srgbClr val="F6BB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1" y="1457562"/>
            <a:ext cx="2302584" cy="523208"/>
          </a:xfrm>
          <a:prstGeom prst="rect">
            <a:avLst/>
          </a:prstGeom>
          <a:solidFill>
            <a:srgbClr val="F6BB00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21666 0.204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02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D130B2B-39B2-46E9-94F1-50312682E06F}"/>
              </a:ext>
            </a:extLst>
          </p:cNvPr>
          <p:cNvGrpSpPr/>
          <p:nvPr/>
        </p:nvGrpSpPr>
        <p:grpSpPr>
          <a:xfrm>
            <a:off x="-106322" y="1809750"/>
            <a:ext cx="9296400" cy="1094544"/>
            <a:chOff x="-73025" y="3703407"/>
            <a:chExt cx="9296400" cy="1094544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877D615-94D9-4935-8BB8-62AE6B3949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30879" y="371719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DC1EC5AC-972B-46BF-BA61-11EA45355B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38897" y="3724884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D1B5DF-2246-4E70-AF22-DDAA99A7BE23}"/>
                </a:ext>
              </a:extLst>
            </p:cNvPr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017C48-92B8-4CB5-A89C-AE47AB2385C7}"/>
                </a:ext>
              </a:extLst>
            </p:cNvPr>
            <p:cNvSpPr/>
            <p:nvPr/>
          </p:nvSpPr>
          <p:spPr>
            <a:xfrm>
              <a:off x="-73025" y="3930088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altLang="en-US" sz="3600" dirty="0">
                  <a:solidFill>
                    <a:srgbClr val="7030A0"/>
                  </a:solidFill>
                  <a:latin typeface="HP001" panose="020B0603050302020204" pitchFamily="34" charset="0"/>
                  <a:ea typeface="HP001" panose="020B0603050302020204" pitchFamily="34" charset="0"/>
                  <a:cs typeface="HP001" panose="020B0603050302020204" pitchFamily="34" charset="0"/>
                </a:rPr>
                <a:t>ȳίổḿ΅ Ǉốḿ΅ ηà ΄m κườΪḑ qίâσ qίɦȰ χĹn ηau</a:t>
              </a:r>
              <a:r>
                <a:rPr lang="vi-VN" altLang="en-US" sz="3600" dirty="0">
                  <a:solidFill>
                    <a:srgbClr val="FF0000"/>
                  </a:solidFill>
                  <a:latin typeface="HP001" panose="020B0603050302020204" pitchFamily="34" charset="0"/>
                  <a:ea typeface="HP001" panose="020B0603050302020204" pitchFamily="34" charset="0"/>
                  <a:cs typeface="HP001" panose="020B0603050302020204" pitchFamily="34" charset="0"/>
                </a:rPr>
                <a:t>.</a:t>
              </a:r>
              <a:endParaRPr lang="en-US" sz="49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6205" y="1038498"/>
            <a:ext cx="8020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4.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Viết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hoàn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thiện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mục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5 (SHS </a:t>
            </a:r>
            <a:r>
              <a:rPr lang="en-US" sz="27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trang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38)   </a:t>
            </a:r>
          </a:p>
        </p:txBody>
      </p:sp>
    </p:spTree>
    <p:extLst>
      <p:ext uri="{BB962C8B-B14F-4D97-AF65-F5344CB8AC3E}">
        <p14:creationId xmlns:p14="http://schemas.microsoft.com/office/powerpoint/2010/main" val="6009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27137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358576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2169" y="1465071"/>
            <a:ext cx="7538604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               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tập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đạp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5"/>
          <a:stretch/>
        </p:blipFill>
        <p:spPr bwMode="auto">
          <a:xfrm>
            <a:off x="744682" y="2266950"/>
            <a:ext cx="7260431" cy="25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6883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92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82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7800" y="4431803"/>
            <a:ext cx="6918037" cy="523208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t="60440" r="8887" b="9898"/>
          <a:stretch/>
        </p:blipFill>
        <p:spPr bwMode="auto">
          <a:xfrm>
            <a:off x="0" y="817789"/>
            <a:ext cx="9125439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4" y="1664772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157983"/>
            <a:ext cx="86897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Nẑà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θ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ỉ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Δ˙,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gia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đɬʏ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CȄi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q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â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q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ɦȰ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χ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Ĺn</a:t>
            </a:r>
            <a:endParaRPr lang="en-US" sz="3400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691" y="2876550"/>
            <a:ext cx="8305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au.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CȄi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κ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í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ε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ǻẑà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ǻào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cɺȰḑ</a:t>
            </a:r>
            <a:r>
              <a:rPr lang="en-US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ȩậ</a:t>
            </a:r>
            <a:r>
              <a:rPr lang="el-GR" sz="3400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σ. </a:t>
            </a:r>
            <a:endParaRPr lang="en-US" sz="3400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34" y="438150"/>
            <a:ext cx="3195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SHS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ubtitle 2"/>
          <p:cNvSpPr txBox="1">
            <a:spLocks noChangeArrowheads="1"/>
          </p:cNvSpPr>
          <p:nvPr/>
        </p:nvSpPr>
        <p:spPr bwMode="auto">
          <a:xfrm>
            <a:off x="820341" y="1425178"/>
            <a:ext cx="8608219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en-US" alt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 Chọn chữ phù hợp thay cho bông hoa</a:t>
            </a:r>
          </a:p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gi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d 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?        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đôi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ày          nuôi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d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ưỡng          tờ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  gi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ấy</a:t>
            </a:r>
          </a:p>
          <a:p>
            <a:pPr defTabSz="685800" fontAlgn="base">
              <a:lnSpc>
                <a:spcPct val="1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AutoNum type="alphaLcPeriod"/>
            </a:pP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ng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 hay </a:t>
            </a:r>
            <a:r>
              <a:rPr lang="vi-VN" altLang="en-US" sz="2100" i="1">
                <a:solidFill>
                  <a:prstClr val="black"/>
                </a:solidFill>
                <a:latin typeface=".VnAvant" panose="020B7200000000000000" pitchFamily="34" charset="0"/>
              </a:rPr>
              <a:t>ngh </a:t>
            </a:r>
            <a:r>
              <a:rPr lang="vi-VN" altLang="en-US" sz="2100">
                <a:solidFill>
                  <a:prstClr val="black"/>
                </a:solidFill>
                <a:latin typeface=".VnAvant" panose="020B7200000000000000" pitchFamily="34" charset="0"/>
              </a:rPr>
              <a:t>?  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ày lễ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e nhạc        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ngh</a:t>
            </a:r>
            <a:r>
              <a:rPr lang="vi-VN" altLang="en-US" sz="2400">
                <a:solidFill>
                  <a:prstClr val="black"/>
                </a:solidFill>
                <a:latin typeface="Arial" panose="020B0604020202020204" pitchFamily="34" charset="0"/>
              </a:rPr>
              <a:t>ỉ ngơi</a:t>
            </a:r>
            <a:endParaRPr lang="en-US" altLang="en-US" sz="24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0273" y="1557338"/>
            <a:ext cx="492919" cy="4583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1857" y="2763441"/>
            <a:ext cx="554831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49441" y="2770585"/>
            <a:ext cx="558403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52825" y="2770585"/>
            <a:ext cx="409575" cy="52030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61710" y="2090737"/>
            <a:ext cx="409575" cy="520304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79281" y="2090737"/>
            <a:ext cx="409575" cy="520304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90925" y="2097881"/>
            <a:ext cx="409575" cy="519113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534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5" b="15311"/>
          <a:stretch>
            <a:fillRect/>
          </a:stretch>
        </p:blipFill>
        <p:spPr bwMode="auto">
          <a:xfrm>
            <a:off x="573881" y="0"/>
            <a:ext cx="777359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026444" y="2209800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Ông 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407444" y="2812256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Bà 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3124201" y="3238500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Bố  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3387329" y="2433637"/>
            <a:ext cx="52506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Ba 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3055144" y="1481137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Má 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4113610" y="1747837"/>
            <a:ext cx="5262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Mẹ 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4695825" y="2433637"/>
            <a:ext cx="7536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Anh, chị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4985148" y="1338262"/>
            <a:ext cx="754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Cô, Dì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5553076" y="1885950"/>
            <a:ext cx="9655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Chú, Thím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5763817" y="3063478"/>
            <a:ext cx="754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Cô, Dì</a:t>
            </a:r>
          </a:p>
        </p:txBody>
      </p:sp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4867275" y="3251597"/>
            <a:ext cx="4357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Bác</a:t>
            </a:r>
          </a:p>
        </p:txBody>
      </p:sp>
      <p:sp>
        <p:nvSpPr>
          <p:cNvPr id="27662" name="TextBox 13"/>
          <p:cNvSpPr txBox="1">
            <a:spLocks noChangeArrowheads="1"/>
          </p:cNvSpPr>
          <p:nvPr/>
        </p:nvSpPr>
        <p:spPr bwMode="auto">
          <a:xfrm>
            <a:off x="6232922" y="2469356"/>
            <a:ext cx="7560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>
                <a:solidFill>
                  <a:srgbClr val="FF0000"/>
                </a:solidFill>
              </a:rPr>
              <a:t>Cậu, Mợ</a:t>
            </a:r>
          </a:p>
        </p:txBody>
      </p:sp>
    </p:spTree>
    <p:extLst>
      <p:ext uri="{BB962C8B-B14F-4D97-AF65-F5344CB8AC3E}">
        <p14:creationId xmlns:p14="http://schemas.microsoft.com/office/powerpoint/2010/main" val="3037534104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385</Words>
  <Application>Microsoft Office PowerPoint</Application>
  <PresentationFormat>On-screen Show (16:9)</PresentationFormat>
  <Paragraphs>58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.VnAvant</vt:lpstr>
      <vt:lpstr>Arial</vt:lpstr>
      <vt:lpstr>Arial Rounded MT Bold</vt:lpstr>
      <vt:lpstr>Arial-Rounded</vt:lpstr>
      <vt:lpstr>Calibri</vt:lpstr>
      <vt:lpstr>Calibri Light</vt:lpstr>
      <vt:lpstr>HP001</vt:lpstr>
      <vt:lpstr>HP001 4 hàng</vt:lpstr>
      <vt:lpstr>Times New Roman</vt:lpstr>
      <vt:lpstr>Verdana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Hong Nhung Nguyen Thi</cp:lastModifiedBy>
  <cp:revision>136</cp:revision>
  <dcterms:created xsi:type="dcterms:W3CDTF">2020-12-08T15:48:47Z</dcterms:created>
  <dcterms:modified xsi:type="dcterms:W3CDTF">2022-02-19T00:45:00Z</dcterms:modified>
</cp:coreProperties>
</file>