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</p:sldMasterIdLst>
  <p:notesMasterIdLst>
    <p:notesMasterId r:id="rId13"/>
  </p:notesMasterIdLst>
  <p:sldIdLst>
    <p:sldId id="266" r:id="rId4"/>
    <p:sldId id="267" r:id="rId5"/>
    <p:sldId id="260" r:id="rId6"/>
    <p:sldId id="268" r:id="rId7"/>
    <p:sldId id="261" r:id="rId8"/>
    <p:sldId id="269" r:id="rId9"/>
    <p:sldId id="272" r:id="rId10"/>
    <p:sldId id="27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D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A12F5-FC71-4564-8B8D-BBF03BFED8B1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DEF62-E323-4791-86F2-6662B45E5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1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87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221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82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1EFA-3B64-4EF1-8496-551CEDFEA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DE481E-5C3A-4BEF-B00E-094F98DD0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B7996-E4F3-474D-B902-EF6FE256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C8F74-C9D3-49DB-902D-2901C48E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F6EED-354F-4529-B084-AC227440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19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CCB2-64A0-4AB1-90E4-0F5BAB21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2EF17-185C-41FA-A0D3-749C4AED2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9F06B-E18D-4343-AFB0-FE058924C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5C949-8CD3-4E2A-B9D6-7DF555808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75AB3-94A0-426A-9710-D2AA2A5B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9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F5610-4167-497C-831C-BBBFC7C86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A9989-D926-4D7C-AF18-9661E04C1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9E386-D865-4456-A0C3-9C6247A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1E47C-B828-4175-9E0A-A44B9884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6B1A5-5F40-40AB-B01F-C6AA974C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8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0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9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3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6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4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5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5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D619-C21C-40E4-AA01-81C73E7E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A7CFB-CCD5-4841-B657-EC427FD82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55AED-0E09-4EDD-8382-4CD60AA7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E7B3E-1A99-439B-9175-CB19B4FA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9B257-14AD-40AF-ACBA-E0DAD9A7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08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7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6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4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AED23-5496-46C2-920D-B5E5C7E69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3880B-9651-4F66-89FE-40458481C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68494-5C9C-4015-893F-1BF56457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D802-4639-493B-AB3C-C51EB9EB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CBA03-DE69-4233-827E-C98880D7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69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F9123-2D31-4513-A3CA-A55BAC2F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90364-A2BF-4DD4-BAB2-6FC028A70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06FB1-1EE9-4929-AB63-2C72EB15C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3180B-1C3C-41C8-8647-8FD361480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81CF1-A5D4-4664-AD1F-AED3237E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21608-CE34-4427-8C69-2BC7C3EE0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62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ED229-1FE6-41E3-9DAC-68CCF2C5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CFDA7-1667-43F4-BB2D-07605EB4A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91ED92-EB35-410A-94C8-7E37B9CD7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D4B33C-EF68-4086-BD12-88282746C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B8EA7-D849-489C-B022-C603CD562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F2E9C-F9AB-49A0-9F1F-CE706E38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2ADF34-09B2-4901-9A43-80ACE250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D41CFC-A9E6-434C-A2C7-769D731D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8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7AAF-2B37-4A90-824F-EB1D9402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7795B9-F20F-4B63-ACFE-1F396C595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CB895-A249-4B1F-9ED2-413AED8DD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564C8-C2E7-4D07-B111-7B66949ED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1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68F476-BAA1-4E68-B3B3-C686D86EB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5C2AE-A3D6-4471-998C-51727D1B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5E5DA-AC46-4E2E-B652-225BF7A6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9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B776-290A-45FC-8D07-632E5BD1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09463-01A1-49E5-A858-9905AC15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D20B16-3572-4FF2-A2C0-514EE3F63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D9676-0916-4B42-B80F-3E28013B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2187E-A956-4AC5-8EDB-26C265530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4186A-0ED9-4E75-8DC0-EFC7D3AA1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6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37EBB-3DDF-4EB9-A826-4D26BD4A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2E1C6D-1B1B-4F45-96A2-85C8D33DF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637C1-C7B6-45F9-AB15-E3DDAEFEC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67E4F-2379-4234-A526-1EA598C3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2AF9B-BECA-4146-93D7-3578390F2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44404-4F1F-440A-93CC-9A9F51FF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7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2A734E-18AD-4258-9945-7EDDBE3F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2507A-2FC3-4647-AF75-BA97CE8A2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BD77B-7DDC-4020-99AC-AF50D67279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31286-69F2-4D49-95E1-210FD95A0B1F}" type="datetimeFigureOut">
              <a:rPr lang="en-US" smtClean="0"/>
              <a:pPr/>
              <a:t>18/2/2022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1287D-E202-4529-8A8D-E4526D9CF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86039-94F0-4E6F-BE99-86C112456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9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44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66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2F778-4F91-46DD-A9F5-F08D05D25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58"/>
          <a:stretch/>
        </p:blipFill>
        <p:spPr>
          <a:xfrm>
            <a:off x="876372" y="1053523"/>
            <a:ext cx="10439255" cy="2375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682384" y="3582238"/>
            <a:ext cx="4545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: 2-3</a:t>
            </a:r>
            <a:endParaRPr lang="en-US" sz="44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6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78" y="204258"/>
            <a:ext cx="9115548" cy="64494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92392" y="3429000"/>
            <a:ext cx="7759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 CẦU CẦN ĐẠT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1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56278-2BF4-4822-A2B1-4BF6EC0CD8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32559" r="11187" b="44837"/>
          <a:stretch/>
        </p:blipFill>
        <p:spPr>
          <a:xfrm>
            <a:off x="0" y="0"/>
            <a:ext cx="12320954" cy="4982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4432" y="5330646"/>
            <a:ext cx="1000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hình 1 , bạn Minh đang làm gì để chăm sóc cây ?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4432" y="5940595"/>
            <a:ext cx="1000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hình 2, bạn Hoa đang làm gì để chăm sóc vật nuôi ?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49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5434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3" y="985693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4938348" y="1296212"/>
            <a:ext cx="71865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 </a:t>
            </a:r>
            <a:r>
              <a:rPr kumimoji="0" lang="en-US" altLang="zh-CN" sz="3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altLang="zh-CN" sz="3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altLang="zh-C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altLang="zh-CN" sz="3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zh-C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altLang="zh-C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zh-CN" sz="3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altLang="zh-C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zh-C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r>
              <a:rPr kumimoji="0" lang="en-US" altLang="zh-CN" sz="3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字魂17号-萌趣果冻体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69A9A8F-DAB4-4531-A477-A835E0CB6F43}"/>
              </a:ext>
            </a:extLst>
          </p:cNvPr>
          <p:cNvSpPr txBox="1"/>
          <p:nvPr/>
        </p:nvSpPr>
        <p:spPr>
          <a:xfrm>
            <a:off x="4988170" y="2188054"/>
            <a:ext cx="69986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0" lang="en-US" altLang="zh-CN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</a:t>
            </a:r>
            <a:r>
              <a:rPr lang="it-IT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đã làm những việc gì để chăm sóc, bảo vệ chúng ?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字魂17号-萌趣果冻体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3C688A9-5B22-41E7-A89F-99B59FC97B3F}"/>
              </a:ext>
            </a:extLst>
          </p:cNvPr>
          <p:cNvSpPr txBox="1"/>
          <p:nvPr/>
        </p:nvSpPr>
        <p:spPr>
          <a:xfrm>
            <a:off x="5007397" y="3496865"/>
            <a:ext cx="719796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0" lang="en-US" altLang="zh-CN" sz="3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zh-C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t-IT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cần lưu ý những gì để đảm bảo an toàn khi tiếp xúc với những cây trồng, vật nuôi đó ?</a:t>
            </a:r>
            <a:endParaRPr lang="en-US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字魂17号-萌趣果冻体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3794" y="1890012"/>
            <a:ext cx="1910861" cy="942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4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  <a:endParaRPr lang="en-US" sz="4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00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56278-2BF4-4822-A2B1-4BF6EC0CD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54982" r="7543" b="22414"/>
          <a:stretch/>
        </p:blipFill>
        <p:spPr>
          <a:xfrm>
            <a:off x="0" y="1"/>
            <a:ext cx="12274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1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877541" y="930985"/>
            <a:ext cx="6798644" cy="932000"/>
            <a:chOff x="252264" y="1044005"/>
            <a:chExt cx="4320480" cy="648072"/>
          </a:xfrm>
        </p:grpSpPr>
        <p:sp>
          <p:nvSpPr>
            <p:cNvPr id="20" name="圆角矩形 19"/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3810" y="1148430"/>
              <a:ext cx="3648987" cy="363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altLang="zh-CN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altLang="zh-CN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altLang="zh-CN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lang="en-US" altLang="zh-CN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altLang="zh-CN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altLang="zh-CN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altLang="zh-CN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zh-CN" altLang="en-US" sz="2800" b="1" dirty="0"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8"/>
          <p:cNvGrpSpPr/>
          <p:nvPr/>
        </p:nvGrpSpPr>
        <p:grpSpPr>
          <a:xfrm>
            <a:off x="4959600" y="1930969"/>
            <a:ext cx="6716585" cy="1726001"/>
            <a:chOff x="252263" y="1044005"/>
            <a:chExt cx="4268332" cy="1302018"/>
          </a:xfrm>
        </p:grpSpPr>
        <p:sp>
          <p:nvSpPr>
            <p:cNvPr id="52" name="圆角矩形 19"/>
            <p:cNvSpPr/>
            <p:nvPr/>
          </p:nvSpPr>
          <p:spPr>
            <a:xfrm>
              <a:off x="252263" y="1044005"/>
              <a:ext cx="4268332" cy="1302018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5625" y="1116437"/>
              <a:ext cx="3561059" cy="104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thời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gian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lâu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chăm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组合 8"/>
          <p:cNvGrpSpPr/>
          <p:nvPr/>
        </p:nvGrpSpPr>
        <p:grpSpPr>
          <a:xfrm>
            <a:off x="5076830" y="3724954"/>
            <a:ext cx="6716585" cy="1125816"/>
            <a:chOff x="252263" y="1044006"/>
            <a:chExt cx="4268332" cy="1117210"/>
          </a:xfrm>
        </p:grpSpPr>
        <p:sp>
          <p:nvSpPr>
            <p:cNvPr id="55" name="圆角矩形 19"/>
            <p:cNvSpPr/>
            <p:nvPr/>
          </p:nvSpPr>
          <p:spPr>
            <a:xfrm>
              <a:off x="252263" y="1044006"/>
              <a:ext cx="4268332" cy="1117210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35625" y="1116437"/>
              <a:ext cx="3705599" cy="74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thấy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đổi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khoảng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thời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gian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?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组合 8"/>
          <p:cNvGrpSpPr/>
          <p:nvPr/>
        </p:nvGrpSpPr>
        <p:grpSpPr>
          <a:xfrm>
            <a:off x="5080472" y="4917562"/>
            <a:ext cx="6716585" cy="1134335"/>
            <a:chOff x="252263" y="1044006"/>
            <a:chExt cx="4268332" cy="1117210"/>
          </a:xfrm>
        </p:grpSpPr>
        <p:sp>
          <p:nvSpPr>
            <p:cNvPr id="58" name="圆角矩形 19"/>
            <p:cNvSpPr/>
            <p:nvPr/>
          </p:nvSpPr>
          <p:spPr>
            <a:xfrm>
              <a:off x="252263" y="1044006"/>
              <a:ext cx="4268332" cy="1117210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6535" y="1232241"/>
              <a:ext cx="3561059" cy="74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fr-FR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fr-FR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fr-FR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fr-FR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tiếp</a:t>
              </a:r>
              <a:r>
                <a:rPr lang="fr-FR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fr-FR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fr-FR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fr-FR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fr-FR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lang="fr-FR" sz="28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77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56278-2BF4-4822-A2B1-4BF6EC0CD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54982" r="7543" b="22414"/>
          <a:stretch/>
        </p:blipFill>
        <p:spPr>
          <a:xfrm>
            <a:off x="0" y="1"/>
            <a:ext cx="12274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64A2843-FD52-4D86-A101-1DDA8FF28A36}"/>
              </a:ext>
            </a:extLst>
          </p:cNvPr>
          <p:cNvGrpSpPr/>
          <p:nvPr/>
        </p:nvGrpSpPr>
        <p:grpSpPr>
          <a:xfrm>
            <a:off x="382727" y="1184030"/>
            <a:ext cx="11523234" cy="4220308"/>
            <a:chOff x="894522" y="2514600"/>
            <a:chExt cx="9890736" cy="23555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F56278-2BF4-4822-A2B1-4BF6EC0CD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0" t="78674" r="8991" b="7002"/>
            <a:stretch/>
          </p:blipFill>
          <p:spPr>
            <a:xfrm>
              <a:off x="894522" y="2514600"/>
              <a:ext cx="9890736" cy="235557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6FF877-579D-492B-8954-A211A7E01732}"/>
                </a:ext>
              </a:extLst>
            </p:cNvPr>
            <p:cNvSpPr/>
            <p:nvPr/>
          </p:nvSpPr>
          <p:spPr>
            <a:xfrm>
              <a:off x="6023113" y="2514600"/>
              <a:ext cx="4075044" cy="467139"/>
            </a:xfrm>
            <a:prstGeom prst="rect">
              <a:avLst/>
            </a:prstGeom>
            <a:solidFill>
              <a:srgbClr val="C4D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642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234461" y="1509534"/>
            <a:ext cx="12403015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altLang="zh-CN" sz="5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</a:t>
            </a:r>
            <a:r>
              <a:rPr lang="en-US" altLang="zh-CN" sz="59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altLang="zh-CN" sz="5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zh-CN" sz="5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hẹn</a:t>
            </a:r>
            <a:r>
              <a:rPr lang="en-US" altLang="zh-CN" sz="5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altLang="zh-CN" sz="5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zh-CN" sz="5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zh-CN" sz="5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con!</a:t>
            </a:r>
            <a:endParaRPr lang="zh-CN" altLang="en-US" sz="5900" b="1" dirty="0">
              <a:solidFill>
                <a:schemeClr val="bg1"/>
              </a:solidFill>
              <a:latin typeface="Tahoma" panose="020B0604030504040204" pitchFamily="34" charset="0"/>
              <a:ea typeface="小白" panose="02010601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0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4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147</Words>
  <Application>Microsoft Office PowerPoint</Application>
  <PresentationFormat>Widescreen</PresentationFormat>
  <Paragraphs>20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微软雅黑</vt:lpstr>
      <vt:lpstr>宋体</vt:lpstr>
      <vt:lpstr>Arial</vt:lpstr>
      <vt:lpstr>Calibri</vt:lpstr>
      <vt:lpstr>Calibri Light</vt:lpstr>
      <vt:lpstr>等线</vt:lpstr>
      <vt:lpstr>Tahoma</vt:lpstr>
      <vt:lpstr>字魂17号-萌趣果冻体</vt:lpstr>
      <vt:lpstr>小白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18</cp:revision>
  <dcterms:created xsi:type="dcterms:W3CDTF">2020-08-27T16:05:08Z</dcterms:created>
  <dcterms:modified xsi:type="dcterms:W3CDTF">2022-02-18T13:31:49Z</dcterms:modified>
</cp:coreProperties>
</file>