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9"/>
  </p:notesMasterIdLst>
  <p:sldIdLst>
    <p:sldId id="321" r:id="rId6"/>
    <p:sldId id="302" r:id="rId7"/>
    <p:sldId id="393" r:id="rId8"/>
    <p:sldId id="359" r:id="rId9"/>
    <p:sldId id="282" r:id="rId10"/>
    <p:sldId id="408" r:id="rId11"/>
    <p:sldId id="409" r:id="rId12"/>
    <p:sldId id="398" r:id="rId13"/>
    <p:sldId id="399" r:id="rId14"/>
    <p:sldId id="400" r:id="rId15"/>
    <p:sldId id="407" r:id="rId16"/>
    <p:sldId id="406" r:id="rId17"/>
    <p:sldId id="411" r:id="rId18"/>
    <p:sldId id="412" r:id="rId19"/>
    <p:sldId id="405" r:id="rId20"/>
    <p:sldId id="414" r:id="rId21"/>
    <p:sldId id="415" r:id="rId22"/>
    <p:sldId id="404" r:id="rId23"/>
    <p:sldId id="416" r:id="rId24"/>
    <p:sldId id="418" r:id="rId25"/>
    <p:sldId id="265" r:id="rId26"/>
    <p:sldId id="269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37" indent="0" algn="ctr">
              <a:buNone/>
              <a:defRPr sz="1800"/>
            </a:lvl3pPr>
            <a:lvl4pPr marL="1371356" indent="0" algn="ctr">
              <a:buNone/>
              <a:defRPr sz="1500"/>
            </a:lvl4pPr>
            <a:lvl5pPr marL="1828476" indent="0" algn="ctr">
              <a:buNone/>
              <a:defRPr sz="1500"/>
            </a:lvl5pPr>
            <a:lvl6pPr marL="2285594" indent="0" algn="ctr">
              <a:buNone/>
              <a:defRPr sz="1500"/>
            </a:lvl6pPr>
            <a:lvl7pPr marL="2742713" indent="0" algn="ctr">
              <a:buNone/>
              <a:defRPr sz="1500"/>
            </a:lvl7pPr>
            <a:lvl8pPr marL="3199831" indent="0" algn="ctr">
              <a:buNone/>
              <a:defRPr sz="1500"/>
            </a:lvl8pPr>
            <a:lvl9pPr marL="365695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6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8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7" indent="0">
              <a:buNone/>
              <a:defRPr sz="2400"/>
            </a:lvl3pPr>
            <a:lvl4pPr marL="1371356" indent="0">
              <a:buNone/>
              <a:defRPr sz="2000"/>
            </a:lvl4pPr>
            <a:lvl5pPr marL="1828476" indent="0">
              <a:buNone/>
              <a:defRPr sz="2000"/>
            </a:lvl5pPr>
            <a:lvl6pPr marL="2285594" indent="0">
              <a:buNone/>
              <a:defRPr sz="2000"/>
            </a:lvl6pPr>
            <a:lvl7pPr marL="2742713" indent="0">
              <a:buNone/>
              <a:defRPr sz="2000"/>
            </a:lvl7pPr>
            <a:lvl8pPr marL="3199831" indent="0">
              <a:buNone/>
              <a:defRPr sz="2000"/>
            </a:lvl8pPr>
            <a:lvl9pPr marL="36569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9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9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4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0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7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4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3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1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3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7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7" y="201548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  <a:defRPr/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  <a:defRPr/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842971" y="2887685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946051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26</a:t>
            </a:r>
          </a:p>
          <a:p>
            <a:pPr algn="ctr" defTabSz="1946051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711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8"/>
    </mc:Choice>
    <mc:Fallback xmlns="">
      <p:transition spd="slow" advTm="322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4"/>
    </mc:Choice>
    <mc:Fallback xmlns="">
      <p:transition spd="slow" advTm="3403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3"/>
    </mc:Choice>
    <mc:Fallback xmlns="">
      <p:transition spd="slow" advTm="259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7"/>
    </mc:Choice>
    <mc:Fallback xmlns="">
      <p:transition spd="slow" advTm="2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"/>
    </mc:Choice>
    <mc:Fallback xmlns="">
      <p:transition spd="slow" advTm="1149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7"/>
    </mc:Choice>
    <mc:Fallback xmlns="">
      <p:transition spd="slow" advTm="2388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2"/>
    </mc:Choice>
    <mc:Fallback xmlns="">
      <p:transition spd="slow" advTm="206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0"/>
    </mc:Choice>
    <mc:Fallback xmlns="">
      <p:transition spd="slow" advTm="395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1"/>
    </mc:Choice>
    <mc:Fallback xmlns="">
      <p:transition spd="slow" advTm="5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5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4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4943" y="439491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3"/>
    </mc:Choice>
    <mc:Fallback xmlns=""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9073" y="2971800"/>
            <a:ext cx="97417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dò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Chuẩn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bị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24: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Phòng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tránh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tai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nạn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giao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thông</a:t>
            </a:r>
            <a:endParaRPr lang="en-US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"/>
    </mc:Choice>
    <mc:Fallback xmlns="">
      <p:transition spd="slow" advTm="1754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0" y="-280752"/>
            <a:ext cx="12766130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8" y="1529968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2771975" y="2350658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81">
        <p:random/>
      </p:transition>
    </mc:Choice>
    <mc:Fallback xmlns="">
      <p:transition spd="slow" advTm="104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 advTm="13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18"/>
    </mc:Choice>
    <mc:Fallback xmlns="">
      <p:transition advTm="7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0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517"/>
    </mc:Choice>
    <mc:Fallback xmlns="">
      <p:transition advTm="525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84"/>
    </mc:Choice>
    <mc:Fallback xmlns="">
      <p:transition advTm="231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"/>
    </mc:Choice>
    <mc:Fallback xmlns="">
      <p:transition spd="slow" advTm="1667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755</Words>
  <Application>Microsoft Office PowerPoint</Application>
  <PresentationFormat>Widescreen</PresentationFormat>
  <Paragraphs>21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DFPOP1-W9</vt:lpstr>
      <vt:lpstr>Microsoft YaHei</vt:lpstr>
      <vt:lpstr>Times New Roman</vt:lpstr>
      <vt:lpstr>Office Theme</vt:lpstr>
      <vt:lpstr>jeppt.com</vt:lpstr>
      <vt:lpstr>1_Office Theme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Hong Nhung Nguyen Thi</cp:lastModifiedBy>
  <cp:revision>30</cp:revision>
  <dcterms:created xsi:type="dcterms:W3CDTF">2020-08-26T09:35:00Z</dcterms:created>
  <dcterms:modified xsi:type="dcterms:W3CDTF">2022-03-14T10:31:12Z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