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1" r:id="rId2"/>
    <p:sldId id="296" r:id="rId3"/>
    <p:sldId id="297" r:id="rId4"/>
    <p:sldId id="298" r:id="rId5"/>
    <p:sldId id="306" r:id="rId6"/>
    <p:sldId id="299" r:id="rId7"/>
    <p:sldId id="301" r:id="rId8"/>
    <p:sldId id="30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20" y="52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3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7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7" y="2015481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1" y="2887685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040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912374" y="298612"/>
            <a:ext cx="8367252" cy="977739"/>
            <a:chOff x="4152900" y="441887"/>
            <a:chExt cx="3886200" cy="694161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31528" y="441887"/>
              <a:ext cx="3295650" cy="50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40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Luyện</a:t>
              </a:r>
              <a:r>
                <a:rPr lang="en-US" altLang="zh-CN" sz="40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sz="40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tập</a:t>
              </a:r>
              <a:endParaRPr lang="en-US" altLang="zh-CN" sz="4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-78963" y="1783684"/>
            <a:ext cx="2914461" cy="3778819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9252633" y="1640994"/>
            <a:ext cx="2840321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 rot="21146305">
            <a:off x="4078292" y="1811176"/>
            <a:ext cx="368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altLang="zh-C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chào</a:t>
            </a:r>
            <a:endParaRPr lang="zh-CN" alt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120" y="-31311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24142" y="1736490"/>
            <a:ext cx="6103859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31107-4816-480F-B4D1-A68946F5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95" t="24274" r="31023" b="16751"/>
          <a:stretch/>
        </p:blipFill>
        <p:spPr>
          <a:xfrm>
            <a:off x="0" y="107950"/>
            <a:ext cx="7648590" cy="664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4EF75-9EEC-49F7-8B68-8891484CA96E}"/>
              </a:ext>
            </a:extLst>
          </p:cNvPr>
          <p:cNvSpPr txBox="1"/>
          <p:nvPr/>
        </p:nvSpPr>
        <p:spPr>
          <a:xfrm>
            <a:off x="7648589" y="1149928"/>
            <a:ext cx="4401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D24B0-50E9-4F07-810B-2CE2258D9310}"/>
              </a:ext>
            </a:extLst>
          </p:cNvPr>
          <p:cNvSpPr txBox="1"/>
          <p:nvPr/>
        </p:nvSpPr>
        <p:spPr>
          <a:xfrm>
            <a:off x="7756214" y="2570480"/>
            <a:ext cx="418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đâu cũng cần nhớ chào hỏi nhé!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47"/>
    </mc:Choice>
    <mc:Fallback xmlns="">
      <p:transition spd="slow" advTm="11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5468" y="1886323"/>
            <a:ext cx="11260632" cy="1909208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2985627" y="2313645"/>
            <a:ext cx="686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86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2A634440-901E-40C0-A073-9E3A5173A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58" t="29763" r="23370" b="20870"/>
          <a:stretch/>
        </p:blipFill>
        <p:spPr>
          <a:xfrm>
            <a:off x="117901" y="92828"/>
            <a:ext cx="11919981" cy="6607328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356EDB-DBA1-4827-9BF4-E2E8F11A3265}"/>
              </a:ext>
            </a:extLst>
          </p:cNvPr>
          <p:cNvSpPr txBox="1"/>
          <p:nvPr/>
        </p:nvSpPr>
        <p:spPr>
          <a:xfrm>
            <a:off x="3337846" y="2311071"/>
            <a:ext cx="7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C63079-2DEF-4691-B291-F6D6F87BBD78}"/>
              </a:ext>
            </a:extLst>
          </p:cNvPr>
          <p:cNvSpPr txBox="1"/>
          <p:nvPr/>
        </p:nvSpPr>
        <p:spPr>
          <a:xfrm>
            <a:off x="3004019" y="2832596"/>
            <a:ext cx="10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1E30B-B492-4AF5-9A23-F72109A284BA}"/>
              </a:ext>
            </a:extLst>
          </p:cNvPr>
          <p:cNvSpPr txBox="1"/>
          <p:nvPr/>
        </p:nvSpPr>
        <p:spPr>
          <a:xfrm>
            <a:off x="2909456" y="3327659"/>
            <a:ext cx="7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D55B19-F5E0-424C-9BFD-632FA3BE9E45}"/>
              </a:ext>
            </a:extLst>
          </p:cNvPr>
          <p:cNvSpPr txBox="1"/>
          <p:nvPr/>
        </p:nvSpPr>
        <p:spPr>
          <a:xfrm>
            <a:off x="2974991" y="3819591"/>
            <a:ext cx="10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31"/>
    </mc:Choice>
    <mc:Fallback xmlns="">
      <p:transition spd="slow" advTm="12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0F4B2-44D3-414F-BDB7-83C1AEA4A3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28" t="34702" r="25119" b="27819"/>
          <a:stretch/>
        </p:blipFill>
        <p:spPr>
          <a:xfrm>
            <a:off x="210457" y="1542143"/>
            <a:ext cx="11727024" cy="509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FA1917-FFC3-4CEC-837C-7639117F1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85" t="34702" r="50000" b="57675"/>
          <a:stretch/>
        </p:blipFill>
        <p:spPr>
          <a:xfrm>
            <a:off x="508001" y="261257"/>
            <a:ext cx="3594744" cy="1280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8274-954F-403A-8F4B-F4CE845A9C7A}"/>
              </a:ext>
            </a:extLst>
          </p:cNvPr>
          <p:cNvSpPr txBox="1"/>
          <p:nvPr/>
        </p:nvSpPr>
        <p:spPr>
          <a:xfrm>
            <a:off x="7401845" y="4297181"/>
            <a:ext cx="132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B7E27-62FA-473F-BEDD-FDC337C509DC}"/>
              </a:ext>
            </a:extLst>
          </p:cNvPr>
          <p:cNvSpPr txBox="1"/>
          <p:nvPr/>
        </p:nvSpPr>
        <p:spPr>
          <a:xfrm>
            <a:off x="7568759" y="3705171"/>
            <a:ext cx="116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ADA0D-8518-40AC-A84B-80F7F7D95E94}"/>
              </a:ext>
            </a:extLst>
          </p:cNvPr>
          <p:cNvSpPr txBox="1"/>
          <p:nvPr/>
        </p:nvSpPr>
        <p:spPr>
          <a:xfrm>
            <a:off x="7670357" y="5514011"/>
            <a:ext cx="132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9"/>
    </mc:Choice>
    <mc:Fallback xmlns="">
      <p:transition spd="slow" advTm="2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1055327" y="100325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664882" y="101006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张海山锐谐体" panose="02000000000000000000" pitchFamily="2" charset="-122"/>
                <a:cs typeface="Arial-SGK-TV" pitchFamily="2" charset="0"/>
              </a:rPr>
              <a:t>Xin chào và hẹn gặp lại!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Arial-SGK-TV" pitchFamily="2" charset="0"/>
              <a:ea typeface="张海山锐谐体" panose="02000000000000000000" pitchFamily="2" charset="-122"/>
              <a:cs typeface="Arial-SGK-TV" pitchFamily="2" charset="0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|8.5|7.2|7.7|7.6|11.7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82</Words>
  <Application>Microsoft Office PowerPoint</Application>
  <PresentationFormat>Widescreen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Arial-SGK-TV</vt:lpstr>
      <vt:lpstr>Calibri</vt:lpstr>
      <vt:lpstr>Calibri Light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Hong Nhung Nguyen Thi</cp:lastModifiedBy>
  <cp:revision>74</cp:revision>
  <dcterms:created xsi:type="dcterms:W3CDTF">2015-03-06T03:08:50Z</dcterms:created>
  <dcterms:modified xsi:type="dcterms:W3CDTF">2022-03-06T15:06:57Z</dcterms:modified>
</cp:coreProperties>
</file>