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2"/>
  </p:notesMasterIdLst>
  <p:sldIdLst>
    <p:sldId id="275" r:id="rId3"/>
    <p:sldId id="329" r:id="rId4"/>
    <p:sldId id="330" r:id="rId5"/>
    <p:sldId id="299" r:id="rId6"/>
    <p:sldId id="323" r:id="rId7"/>
    <p:sldId id="324" r:id="rId8"/>
    <p:sldId id="332" r:id="rId9"/>
    <p:sldId id="325" r:id="rId10"/>
    <p:sldId id="33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28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FF53-CCBF-43FC-A463-409A9E1FD34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4754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FF53-CCBF-43FC-A463-409A9E1FD34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6715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94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kern="1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ngày</a:t>
            </a:r>
          </a:p>
          <a:p>
            <a:pPr algn="ctr"/>
            <a:r>
              <a:rPr lang="en-US" sz="3600" kern="1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Tiết 1)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/>
      <p:bldP spid="1075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2FD0DED2-E7BF-4F5A-B236-9DCCCDF683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53884"/>
            <a:ext cx="7931300" cy="519068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5D458CD-F1CB-48E2-9348-AA316B8229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262" y="1520035"/>
            <a:ext cx="5224438" cy="2953263"/>
          </a:xfrm>
          <a:prstGeom prst="rect">
            <a:avLst/>
          </a:prstGeom>
        </p:spPr>
      </p:pic>
      <p:sp>
        <p:nvSpPr>
          <p:cNvPr id="28" name="Rectangle 8">
            <a:extLst>
              <a:ext uri="{FF2B5EF4-FFF2-40B4-BE49-F238E27FC236}">
                <a16:creationId xmlns:a16="http://schemas.microsoft.com/office/drawing/2014/main" id="{B9892C55-6C7D-4877-A10F-6217439B9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8480" y="2590800"/>
            <a:ext cx="3443919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4050" b="1">
                <a:solidFill>
                  <a:srgbClr val="7030A0"/>
                </a:solidFill>
                <a:latin typeface="Arial-SGK-TV" pitchFamily="2" charset="0"/>
                <a:ea typeface="隶书" panose="02010509060101010101" pitchFamily="49" charset="-122"/>
                <a:cs typeface="Arial-SGK-TV" pitchFamily="2" charset="0"/>
              </a:rPr>
              <a:t>KHỞI ĐỘNG</a:t>
            </a:r>
            <a:endParaRPr lang="zh-CN" altLang="en-US" sz="4050" b="1" dirty="0">
              <a:solidFill>
                <a:srgbClr val="7030A0"/>
              </a:solidFill>
              <a:latin typeface="Arial-SGK-TV" pitchFamily="2" charset="0"/>
              <a:ea typeface="隶书" panose="02010509060101010101" pitchFamily="49" charset="-122"/>
              <a:cs typeface="Arial-SGK-TV" pitchFamily="2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4B2DE9B1-C7DA-46D3-94EC-17D7CF0C5B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306" y="2363268"/>
            <a:ext cx="4264010" cy="27761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38200" y="3973572"/>
            <a:ext cx="1905000" cy="6746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C000"/>
                </a:solidFill>
              </a:rPr>
              <a:t>TNXH</a:t>
            </a:r>
          </a:p>
        </p:txBody>
      </p:sp>
      <p:pic>
        <p:nvPicPr>
          <p:cNvPr id="7" name="图片 18">
            <a:extLst>
              <a:ext uri="{FF2B5EF4-FFF2-40B4-BE49-F238E27FC236}">
                <a16:creationId xmlns:a16="http://schemas.microsoft.com/office/drawing/2014/main" id="{16F2AD78-7202-4666-BCBE-94F6153DED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50" y="-138721"/>
            <a:ext cx="8686799" cy="174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63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 rot="10800000" flipV="1">
            <a:off x="609600" y="3048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biết những loại thức ăn, đồ uống nào giúp cho cơ thể khỏe mạnh?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Thịt trắng hay thịt đỏ tuyệt hơn? | Báo Dân tr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22" y="1426587"/>
            <a:ext cx="1676400" cy="122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ạn được phép ăn mấy quả trứng một tuần? | Báo Dân trí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1362785"/>
            <a:ext cx="1602441" cy="111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Tại sao ăn rau lại quan trọng? | Vinme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531" y="2688005"/>
            <a:ext cx="2496428" cy="155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á He - TRẠI CÁ GIỐNG LÂ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335" y="1336712"/>
            <a:ext cx="1905000" cy="127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Vì sao không nên ăn thịt gà già? | Báo Dân trí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497" y="1426587"/>
            <a:ext cx="2021541" cy="121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Tôm Sú - Hải Sản Trung Na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11"/>
            <a:ext cx="2231673" cy="153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Ăn loại hoa quả, thức ăn nào thì hơi thở có nồng độ cồn? | Tin tức mới nhất  24h - Đọc Báo Lao Động online - Laodong.v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30" y="4769261"/>
            <a:ext cx="2471265" cy="166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Bơ và phô mai cái nào tốt hơn? Nhiều dinh dưỡng hơn? | Enjoy.v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043" y="2960738"/>
            <a:ext cx="2271685" cy="141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Một số thực phẩm không dùng chung với sữa - Báo Người lao độ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576" y="4691664"/>
            <a:ext cx="2300305" cy="164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combo 5 chai nước lọc Lavie 500ml | Shopee Việt Nam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441" y="4387518"/>
            <a:ext cx="1513447" cy="151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89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1147831" y="126339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F87B18-481F-4BF2-8D1A-BD953C4188C9}"/>
              </a:ext>
            </a:extLst>
          </p:cNvPr>
          <p:cNvSpPr txBox="1"/>
          <p:nvPr/>
        </p:nvSpPr>
        <p:spPr>
          <a:xfrm>
            <a:off x="457200" y="1600200"/>
            <a:ext cx="3658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F3D71C-C014-4573-88A1-B0C7F0E7A2E8}"/>
              </a:ext>
            </a:extLst>
          </p:cNvPr>
          <p:cNvSpPr txBox="1"/>
          <p:nvPr/>
        </p:nvSpPr>
        <p:spPr>
          <a:xfrm>
            <a:off x="457200" y="3486329"/>
            <a:ext cx="335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8317E1-845A-4286-8610-06CC591D5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219476"/>
            <a:ext cx="4328693" cy="48988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4115371" y="280407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 sáng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6324600" y="280407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 trưa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5288546" y="599571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 tối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56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181163-DDDC-49D7-A3D5-09560A697A71}"/>
              </a:ext>
            </a:extLst>
          </p:cNvPr>
          <p:cNvSpPr txBox="1"/>
          <p:nvPr/>
        </p:nvSpPr>
        <p:spPr>
          <a:xfrm>
            <a:off x="2803150" y="2286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0D392B-9792-4BA5-BEAE-B7801CEB9512}"/>
              </a:ext>
            </a:extLst>
          </p:cNvPr>
          <p:cNvSpPr txBox="1"/>
          <p:nvPr/>
        </p:nvSpPr>
        <p:spPr>
          <a:xfrm>
            <a:off x="628895" y="915107"/>
            <a:ext cx="79055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Nói những việc nên, không nên khi ăn, uống để giúp cơ thể khỏe mạnh.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BC243B-D91F-4327-A941-05FA023F0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09800"/>
            <a:ext cx="4370399" cy="33096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532DCA-7E2A-4EA9-AF7C-FCB5312F0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199" y="1864732"/>
            <a:ext cx="4117143" cy="346926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889799" y="5593307"/>
            <a:ext cx="3048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KHÔNG NÊN LÀM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719155" y="5546315"/>
            <a:ext cx="20292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NÊN LÀM</a:t>
            </a:r>
          </a:p>
        </p:txBody>
      </p:sp>
    </p:spTree>
    <p:extLst>
      <p:ext uri="{BB962C8B-B14F-4D97-AF65-F5344CB8AC3E}">
        <p14:creationId xmlns:p14="http://schemas.microsoft.com/office/powerpoint/2010/main" val="313553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46473FA-8A74-421E-A4BA-586801EF2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977152"/>
            <a:ext cx="4274190" cy="38996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609D11-DC04-41DC-A058-46626451D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" y="990600"/>
            <a:ext cx="3696717" cy="38862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09444" y="5304792"/>
            <a:ext cx="3048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KHÔNG NÊN LÀM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638800" y="5257800"/>
            <a:ext cx="20292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NÊN LÀM</a:t>
            </a:r>
          </a:p>
        </p:txBody>
      </p:sp>
    </p:spTree>
    <p:extLst>
      <p:ext uri="{BB962C8B-B14F-4D97-AF65-F5344CB8AC3E}">
        <p14:creationId xmlns:p14="http://schemas.microsoft.com/office/powerpoint/2010/main" val="166705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0" y="0"/>
            <a:ext cx="3544637" cy="1105622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1">
                    <a:lumMod val="50000"/>
                  </a:schemeClr>
                </a:solidFill>
              </a:rPr>
              <a:t>Việc nên làm</a:t>
            </a:r>
          </a:p>
        </p:txBody>
      </p:sp>
      <p:sp>
        <p:nvSpPr>
          <p:cNvPr id="11" name="Cloud 10"/>
          <p:cNvSpPr/>
          <p:nvPr/>
        </p:nvSpPr>
        <p:spPr>
          <a:xfrm>
            <a:off x="4359119" y="0"/>
            <a:ext cx="4724400" cy="1090487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2">
                    <a:lumMod val="75000"/>
                  </a:schemeClr>
                </a:solidFill>
              </a:rPr>
              <a:t>Việc không nên làm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542849" y="1299576"/>
            <a:ext cx="2272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vừa đủ no.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542850" y="1888267"/>
            <a:ext cx="2272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đúng giờ.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520922" y="2445338"/>
            <a:ext cx="3829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đủ chất, ăn nhiều loại thực phẩm.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450476" y="3450660"/>
            <a:ext cx="2465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 đủ nước.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450476" y="4191000"/>
            <a:ext cx="335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 tay trước khi ăn.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514198" y="4967199"/>
            <a:ext cx="2272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gọn gàng.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5143500" y="1303711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quá no, ăn quá ít.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5170394" y="1874440"/>
            <a:ext cx="3346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không đúng giờ.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5132294" y="2449061"/>
            <a:ext cx="37069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thiếu chất, không ăn rau, thịt, cá.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5170394" y="3517455"/>
            <a:ext cx="2272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 ít nước.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4890246" y="4191000"/>
            <a:ext cx="4280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rửa tay trước khi ăn.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4834217" y="4944787"/>
            <a:ext cx="423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rơi vãi thức ăn khi ăn.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05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38FB6B-5D61-40CB-AB2A-A41AEE658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347" y="1986915"/>
            <a:ext cx="4109914" cy="44474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8934C5-990C-461A-B8CC-D6C5C9EE5694}"/>
              </a:ext>
            </a:extLst>
          </p:cNvPr>
          <p:cNvSpPr txBox="1"/>
          <p:nvPr/>
        </p:nvSpPr>
        <p:spPr>
          <a:xfrm>
            <a:off x="1752600" y="533400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6C4412-BBFC-483C-A7AF-7C2DD5072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228" y="499056"/>
            <a:ext cx="838200" cy="7124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91A852-C53E-4C59-A724-EE968E3CE416}"/>
              </a:ext>
            </a:extLst>
          </p:cNvPr>
          <p:cNvSpPr txBox="1"/>
          <p:nvPr/>
        </p:nvSpPr>
        <p:spPr>
          <a:xfrm>
            <a:off x="897228" y="1456383"/>
            <a:ext cx="687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05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2FD0DED2-E7BF-4F5A-B236-9DCCCDF683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53884"/>
            <a:ext cx="8229600" cy="519068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6F2AD78-7202-4666-BCBE-94F6153DED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-162705"/>
            <a:ext cx="8686799" cy="174729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5D458CD-F1CB-48E2-9348-AA316B8229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401618"/>
            <a:ext cx="6477000" cy="295326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10C21E2-B31A-4AC6-9D1B-A4B7083733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15">
            <a:off x="753333" y="3582851"/>
            <a:ext cx="4540240" cy="26395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9892C55-6C7D-4877-A10F-6217439B9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572109"/>
            <a:ext cx="40386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4050" b="1">
                <a:solidFill>
                  <a:srgbClr val="7030A0"/>
                </a:solidFill>
                <a:latin typeface="Arial-SGK-TV" pitchFamily="2" charset="0"/>
                <a:ea typeface="隶书" panose="02010509060101010101" pitchFamily="49" charset="-122"/>
                <a:cs typeface="Arial-SGK-TV" pitchFamily="2" charset="0"/>
              </a:rPr>
              <a:t>Chúc các con chăm ngoan, học giỏi</a:t>
            </a:r>
            <a:endParaRPr lang="zh-CN" altLang="en-US" sz="4050" b="1" dirty="0">
              <a:solidFill>
                <a:srgbClr val="7030A0"/>
              </a:solidFill>
              <a:latin typeface="Arial-SGK-TV" pitchFamily="2" charset="0"/>
              <a:ea typeface="隶书" panose="02010509060101010101" pitchFamily="49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10191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1642</TotalTime>
  <Words>254</Words>
  <Application>Microsoft Office PowerPoint</Application>
  <PresentationFormat>On-screen Show (4:3)</PresentationFormat>
  <Paragraphs>39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Arial Black</vt:lpstr>
      <vt:lpstr>Arial-SGK-TV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Hong Nhung Nguyen Thi</cp:lastModifiedBy>
  <cp:revision>138</cp:revision>
  <dcterms:created xsi:type="dcterms:W3CDTF">2020-08-08T13:30:12Z</dcterms:created>
  <dcterms:modified xsi:type="dcterms:W3CDTF">2022-03-21T04:54:09Z</dcterms:modified>
</cp:coreProperties>
</file>