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64" r:id="rId4"/>
    <p:sldId id="260" r:id="rId5"/>
    <p:sldId id="266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9EF1-3DC5-4F22-9A06-EADAC5C090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AA63907C-8D66-435E-990F-1E5FB5BF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683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0000000我图PPT\03.20\亲子乐园\r6t.png">
            <a:extLst>
              <a:ext uri="{FF2B5EF4-FFF2-40B4-BE49-F238E27FC236}">
                <a16:creationId xmlns:a16="http://schemas.microsoft.com/office/drawing/2014/main" id="{BD9684DA-EE94-4EAC-8EE5-D9412A0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2" y="-51728"/>
            <a:ext cx="9010705" cy="70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0000000我图PPT\03.20\亲子乐园\34.png">
            <a:extLst>
              <a:ext uri="{FF2B5EF4-FFF2-40B4-BE49-F238E27FC236}">
                <a16:creationId xmlns:a16="http://schemas.microsoft.com/office/drawing/2014/main" id="{F9975CB4-9E72-4313-9892-8A0075E2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066"/>
            <a:ext cx="9144000" cy="19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0000000我图PPT\03.20\亲子乐园\56y.png">
            <a:extLst>
              <a:ext uri="{FF2B5EF4-FFF2-40B4-BE49-F238E27FC236}">
                <a16:creationId xmlns:a16="http://schemas.microsoft.com/office/drawing/2014/main" id="{C90BA299-6D51-4029-B6E7-F95AAE03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4941381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0000000我图PPT\03.20\亲子乐园\23园.png">
            <a:extLst>
              <a:ext uri="{FF2B5EF4-FFF2-40B4-BE49-F238E27FC236}">
                <a16:creationId xmlns:a16="http://schemas.microsoft.com/office/drawing/2014/main" id="{B2E71955-02A4-46C1-BCBB-14313D6F0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30536" y="2519216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0000000我图PPT\03.20\亲子乐园\ty.png">
            <a:extLst>
              <a:ext uri="{FF2B5EF4-FFF2-40B4-BE49-F238E27FC236}">
                <a16:creationId xmlns:a16="http://schemas.microsoft.com/office/drawing/2014/main" id="{422C1E0E-E6B3-4F6C-AF66-9F1C08F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73" y="2982347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0000000我图PPT\03.20\亲子乐园\568io.png">
            <a:extLst>
              <a:ext uri="{FF2B5EF4-FFF2-40B4-BE49-F238E27FC236}">
                <a16:creationId xmlns:a16="http://schemas.microsoft.com/office/drawing/2014/main" id="{0FB792E5-1B81-4453-B4F0-3FA3C07C6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0000000我图PPT\03.20\亲子乐园\568io.png">
            <a:extLst>
              <a:ext uri="{FF2B5EF4-FFF2-40B4-BE49-F238E27FC236}">
                <a16:creationId xmlns:a16="http://schemas.microsoft.com/office/drawing/2014/main" id="{101574EB-4393-4A8D-A7F0-5ECA76C1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6">
            <a:extLst>
              <a:ext uri="{FF2B5EF4-FFF2-40B4-BE49-F238E27FC236}">
                <a16:creationId xmlns:a16="http://schemas.microsoft.com/office/drawing/2014/main" id="{128E865F-BF17-4FB5-A370-298FBEA7C6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3201" y="2044108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4A3D2-6040-4578-A186-B3E84738F7C0}"/>
              </a:ext>
            </a:extLst>
          </p:cNvPr>
          <p:cNvSpPr txBox="1"/>
          <p:nvPr/>
        </p:nvSpPr>
        <p:spPr>
          <a:xfrm>
            <a:off x="1187454" y="-51728"/>
            <a:ext cx="7042147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70E71-BC01-4B61-BF72-983CE400885C}"/>
              </a:ext>
            </a:extLst>
          </p:cNvPr>
          <p:cNvSpPr txBox="1"/>
          <p:nvPr/>
        </p:nvSpPr>
        <p:spPr>
          <a:xfrm>
            <a:off x="3305124" y="4001634"/>
            <a:ext cx="4664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5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"/>
    </mc:Choice>
    <mc:Fallback xmlns="">
      <p:transition spd="slow" advTm="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C6311-F81E-4923-88C2-C03D1CDB0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7" t="23043" r="23125" b="54978"/>
          <a:stretch/>
        </p:blipFill>
        <p:spPr>
          <a:xfrm>
            <a:off x="1" y="2"/>
            <a:ext cx="9144001" cy="20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3"/>
    </mc:Choice>
    <mc:Fallback xmlns="">
      <p:transition spd="slow" advTm="156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4BE8-BAAA-4CD2-9BBF-46A7418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4208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Hoạt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động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1: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Nhận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diện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huống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nguy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hiểm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thể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dẫn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đến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đuối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nước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1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0"/>
    </mc:Choice>
    <mc:Fallback xmlns="">
      <p:transition spd="slow" advTm="66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ABCB1-5E9D-4844-B3B7-0E1EAF30D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92" t="33913" r="31440" b="24927"/>
          <a:stretch/>
        </p:blipFill>
        <p:spPr>
          <a:xfrm>
            <a:off x="0" y="0"/>
            <a:ext cx="9137988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44"/>
    </mc:Choice>
    <mc:Fallback xmlns="">
      <p:transition spd="slow" advTm="980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4BE8-BAAA-4CD2-9BBF-46A7418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4208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Hoạt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động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2: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hành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động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phòng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tránh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đuối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nước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5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7"/>
    </mc:Choice>
    <mc:Fallback xmlns="">
      <p:transition spd="slow" advTm="87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CE49D-5CE3-48A7-9503-0971FAA0A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33961" r="32609" b="46458"/>
          <a:stretch/>
        </p:blipFill>
        <p:spPr>
          <a:xfrm>
            <a:off x="0" y="844826"/>
            <a:ext cx="9079456" cy="31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70"/>
    </mc:Choice>
    <mc:Fallback xmlns="">
      <p:transition spd="slow" advTm="996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AD56A-D760-4595-8E40-F0611083F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5" t="26232" r="34130" b="34734"/>
          <a:stretch/>
        </p:blipFill>
        <p:spPr>
          <a:xfrm>
            <a:off x="0" y="2"/>
            <a:ext cx="9111724" cy="63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91"/>
    </mc:Choice>
    <mc:Fallback xmlns="">
      <p:transition spd="slow" advTm="1792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163B6-EC6E-4BF9-8AEC-EA7AFA018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9" t="28564" r="31522" b="33961"/>
          <a:stretch/>
        </p:blipFill>
        <p:spPr>
          <a:xfrm>
            <a:off x="0" y="0"/>
            <a:ext cx="918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02"/>
    </mc:Choice>
    <mc:Fallback xmlns="">
      <p:transition spd="slow" advTm="11620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55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Hoạt động 1: Nhận diện tình huống nguy hiểm có thể dẫn đến đuối nước.</vt:lpstr>
      <vt:lpstr>PowerPoint Presentation</vt:lpstr>
      <vt:lpstr>Hoạt động 2: Em hành động để phòng tránh đuối nước.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Hong Nhung Nguyen Thi</cp:lastModifiedBy>
  <cp:revision>4</cp:revision>
  <dcterms:created xsi:type="dcterms:W3CDTF">2022-03-28T15:25:36Z</dcterms:created>
  <dcterms:modified xsi:type="dcterms:W3CDTF">2022-04-04T05:25:37Z</dcterms:modified>
</cp:coreProperties>
</file>