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2" r:id="rId4"/>
    <p:sldId id="263" r:id="rId5"/>
    <p:sldId id="264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A2FF85"/>
    <a:srgbClr val="66FF33"/>
    <a:srgbClr val="FFFF00"/>
    <a:srgbClr val="00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D54D-3E4E-4EFE-BFBD-AD28C1572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D702A-BE7A-45E4-AE68-3B6C834F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8D7FD-6FEF-4C04-A138-B942386F5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633ED-4B0C-4739-88C4-D40B7696B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FD609-EA97-4A1B-9AF2-CC4BC3EED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B3579-E9CF-429C-94E7-8ED0F1F20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18E93-CBC5-4B6E-946E-35C19040B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6F31-7BA8-48EA-8D47-25A5BF59F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8042C-9B36-49F6-9407-4ADE069CA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67832-0CDD-4341-93A5-ECD06CD2A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6F7E-E471-4B3E-B13C-3AC4D3CFB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C487BC9-13F0-41F6-A76E-66428B230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3" y="0"/>
            <a:ext cx="918686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364162" y="5440363"/>
            <a:ext cx="549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616199">
            <a:off x="7372350" y="5086350"/>
            <a:ext cx="685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457200" y="317719"/>
            <a:ext cx="756126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ngày</a:t>
            </a:r>
            <a:r>
              <a:rPr lang="en-US" sz="2400" b="1" dirty="0" smtClean="0">
                <a:solidFill>
                  <a:srgbClr val="FF0000"/>
                </a:solidFill>
              </a:rPr>
              <a:t> 13 </a:t>
            </a:r>
            <a:r>
              <a:rPr lang="en-US" sz="2400" b="1" dirty="0" err="1" smtClean="0">
                <a:solidFill>
                  <a:srgbClr val="FF0000"/>
                </a:solidFill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</a:rPr>
              <a:t> 9 </a:t>
            </a:r>
            <a:r>
              <a:rPr lang="en-US" sz="2400" b="1" dirty="0" err="1" smtClean="0">
                <a:solidFill>
                  <a:srgbClr val="FF0000"/>
                </a:solidFill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</a:rPr>
              <a:t> 2021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Đạo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đức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</a:rPr>
              <a:t>Kính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Hồ</a:t>
            </a:r>
            <a:r>
              <a:rPr lang="en-US" sz="2400" b="1" dirty="0" smtClean="0">
                <a:solidFill>
                  <a:srgbClr val="FF0000"/>
                </a:solidFill>
              </a:rPr>
              <a:t>( t2)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ngày</a:t>
            </a:r>
            <a:r>
              <a:rPr lang="en-US" sz="2400" b="1" dirty="0" smtClean="0">
                <a:solidFill>
                  <a:srgbClr val="FF0000"/>
                </a:solidFill>
              </a:rPr>
              <a:t> 14 </a:t>
            </a:r>
            <a:r>
              <a:rPr lang="en-US" sz="2400" b="1" dirty="0" err="1" smtClean="0">
                <a:solidFill>
                  <a:srgbClr val="FF0000"/>
                </a:solidFill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</a:rPr>
              <a:t> 9 </a:t>
            </a:r>
            <a:r>
              <a:rPr lang="en-US" sz="2400" b="1" dirty="0" err="1" smtClean="0">
                <a:solidFill>
                  <a:srgbClr val="FF0000"/>
                </a:solidFill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</a:rPr>
              <a:t> 2021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Mĩ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thuật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Những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chữ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đáng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yêu</a:t>
            </a:r>
            <a:r>
              <a:rPr lang="en-US" sz="2400" b="1" dirty="0" smtClean="0">
                <a:solidFill>
                  <a:srgbClr val="FF0000"/>
                </a:solidFill>
              </a:rPr>
              <a:t>( t2)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ngày</a:t>
            </a:r>
            <a:r>
              <a:rPr lang="en-US" sz="2400" b="1" dirty="0" smtClean="0">
                <a:solidFill>
                  <a:srgbClr val="FF0000"/>
                </a:solidFill>
              </a:rPr>
              <a:t> 15 </a:t>
            </a:r>
            <a:r>
              <a:rPr lang="en-US" sz="2400" b="1" dirty="0" err="1" smtClean="0">
                <a:solidFill>
                  <a:srgbClr val="FF0000"/>
                </a:solidFill>
              </a:rPr>
              <a:t>tháng</a:t>
            </a:r>
            <a:r>
              <a:rPr lang="en-US" sz="2400" b="1" dirty="0" smtClean="0">
                <a:solidFill>
                  <a:srgbClr val="FF0000"/>
                </a:solidFill>
              </a:rPr>
              <a:t> 9 </a:t>
            </a:r>
            <a:r>
              <a:rPr lang="en-US" sz="2400" b="1" dirty="0" err="1" smtClean="0">
                <a:solidFill>
                  <a:srgbClr val="FF0000"/>
                </a:solidFill>
              </a:rPr>
              <a:t>năm</a:t>
            </a:r>
            <a:r>
              <a:rPr lang="en-US" sz="2400" b="1" dirty="0" smtClean="0">
                <a:solidFill>
                  <a:srgbClr val="FF0000"/>
                </a:solidFill>
              </a:rPr>
              <a:t> 2021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Tự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nhiên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xã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hội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</a:rPr>
              <a:t> 2: </a:t>
            </a:r>
            <a:r>
              <a:rPr lang="en-US" sz="2400" b="1" dirty="0" err="1" smtClean="0">
                <a:solidFill>
                  <a:srgbClr val="FF0000"/>
                </a:solidFill>
              </a:rPr>
              <a:t>Nên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thở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như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thế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nào</a:t>
            </a:r>
            <a:r>
              <a:rPr lang="en-US" sz="2400" b="1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</a:rPr>
              <a:t>Bài</a:t>
            </a:r>
            <a:r>
              <a:rPr lang="en-US" sz="2400" b="1" dirty="0" smtClean="0">
                <a:solidFill>
                  <a:srgbClr val="FF0000"/>
                </a:solidFill>
              </a:rPr>
              <a:t> 3: </a:t>
            </a:r>
            <a:r>
              <a:rPr lang="en-US" sz="2400" b="1" dirty="0" err="1" smtClean="0">
                <a:solidFill>
                  <a:srgbClr val="FF0000"/>
                </a:solidFill>
              </a:rPr>
              <a:t>Vệ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hô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hấp</a:t>
            </a:r>
            <a:r>
              <a:rPr lang="en-US" sz="2400" b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362200" y="1905000"/>
            <a:ext cx="411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399" y="3810000"/>
            <a:ext cx="411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67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en-US" sz="3200" dirty="0" err="1">
                <a:solidFill>
                  <a:srgbClr val="FF0000"/>
                </a:solidFill>
              </a:rPr>
              <a:t>Tiết</a:t>
            </a:r>
            <a:r>
              <a:rPr lang="en-US" sz="3200" dirty="0">
                <a:solidFill>
                  <a:srgbClr val="FF0000"/>
                </a:solidFill>
              </a:rPr>
              <a:t> 2. </a:t>
            </a:r>
            <a:r>
              <a:rPr lang="en-US" sz="3200" dirty="0" err="1">
                <a:solidFill>
                  <a:srgbClr val="FF0000"/>
                </a:solidFill>
              </a:rPr>
              <a:t>Nên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thở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như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thế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nào</a:t>
            </a:r>
            <a:r>
              <a:rPr lang="en-US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3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Grp="1" noChangeArrowheads="1"/>
          </p:cNvSpPr>
          <p:nvPr>
            <p:ph idx="1"/>
          </p:nvPr>
        </p:nvSpPr>
        <p:spPr bwMode="auto">
          <a:xfrm>
            <a:off x="594815" y="295027"/>
            <a:ext cx="8229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u="sng" dirty="0" err="1"/>
              <a:t>Hoạt</a:t>
            </a:r>
            <a:r>
              <a:rPr lang="en-US" sz="1600" b="1" u="sng" dirty="0"/>
              <a:t> </a:t>
            </a:r>
            <a:r>
              <a:rPr lang="en-US" sz="1600" b="1" u="sng" dirty="0" err="1"/>
              <a:t>động</a:t>
            </a:r>
            <a:r>
              <a:rPr lang="en-US" sz="1600" b="1" u="sng" dirty="0"/>
              <a:t> 1</a:t>
            </a:r>
            <a:r>
              <a:rPr lang="en-US" sz="1600" dirty="0"/>
              <a:t>. </a:t>
            </a:r>
            <a:r>
              <a:rPr lang="en-US" sz="1600" dirty="0" err="1"/>
              <a:t>Dùng</a:t>
            </a:r>
            <a:r>
              <a:rPr lang="en-US" sz="1600" dirty="0"/>
              <a:t> </a:t>
            </a:r>
            <a:r>
              <a:rPr lang="en-US" sz="1600" dirty="0" err="1"/>
              <a:t>khăn</a:t>
            </a:r>
            <a:r>
              <a:rPr lang="en-US" sz="1600" dirty="0"/>
              <a:t> </a:t>
            </a:r>
            <a:r>
              <a:rPr lang="en-US" sz="1600" dirty="0" err="1"/>
              <a:t>sạch</a:t>
            </a:r>
            <a:r>
              <a:rPr lang="en-US" sz="1600" dirty="0"/>
              <a:t> </a:t>
            </a:r>
            <a:r>
              <a:rPr lang="en-US" sz="1600" dirty="0" err="1"/>
              <a:t>và</a:t>
            </a:r>
            <a:r>
              <a:rPr lang="en-US" sz="1600" dirty="0"/>
              <a:t> </a:t>
            </a:r>
            <a:r>
              <a:rPr lang="en-US" sz="1600" dirty="0" err="1"/>
              <a:t>mềm</a:t>
            </a:r>
            <a:r>
              <a:rPr lang="en-US" sz="1600" dirty="0"/>
              <a:t> </a:t>
            </a:r>
            <a:r>
              <a:rPr lang="en-US" sz="1600" dirty="0" err="1"/>
              <a:t>lau</a:t>
            </a:r>
            <a:r>
              <a:rPr lang="en-US" sz="1600" dirty="0"/>
              <a:t> </a:t>
            </a:r>
            <a:r>
              <a:rPr lang="en-US" sz="1600" dirty="0" err="1"/>
              <a:t>hai</a:t>
            </a:r>
            <a:r>
              <a:rPr lang="en-US" sz="1600" dirty="0"/>
              <a:t> </a:t>
            </a:r>
            <a:r>
              <a:rPr lang="en-US" sz="1600" dirty="0" err="1"/>
              <a:t>lỗ</a:t>
            </a:r>
            <a:r>
              <a:rPr lang="en-US" sz="1600" dirty="0"/>
              <a:t> </a:t>
            </a:r>
            <a:r>
              <a:rPr lang="en-US" sz="1600" dirty="0" err="1"/>
              <a:t>mũi</a:t>
            </a:r>
            <a:r>
              <a:rPr lang="en-US" sz="1600" dirty="0"/>
              <a:t>. </a:t>
            </a:r>
            <a:r>
              <a:rPr lang="en-US" sz="1600" dirty="0" err="1"/>
              <a:t>Quan</a:t>
            </a:r>
            <a:r>
              <a:rPr lang="en-US" sz="1600" dirty="0"/>
              <a:t> </a:t>
            </a:r>
            <a:r>
              <a:rPr lang="en-US" sz="1600" dirty="0" err="1"/>
              <a:t>sát</a:t>
            </a:r>
            <a:r>
              <a:rPr lang="en-US" sz="1600" dirty="0"/>
              <a:t> </a:t>
            </a:r>
            <a:r>
              <a:rPr lang="en-US" sz="1600" dirty="0" err="1"/>
              <a:t>những</a:t>
            </a:r>
            <a:r>
              <a:rPr lang="en-US" sz="1600" dirty="0"/>
              <a:t> </a:t>
            </a:r>
            <a:r>
              <a:rPr lang="en-US" sz="1600" dirty="0" err="1"/>
              <a:t>gì</a:t>
            </a:r>
            <a:r>
              <a:rPr lang="en-US" sz="1600" dirty="0"/>
              <a:t> </a:t>
            </a:r>
            <a:r>
              <a:rPr lang="en-US" sz="1600" dirty="0" err="1"/>
              <a:t>thấy</a:t>
            </a:r>
            <a:r>
              <a:rPr lang="en-US" sz="1600" dirty="0"/>
              <a:t> </a:t>
            </a:r>
            <a:r>
              <a:rPr lang="en-US" sz="1600" dirty="0" err="1"/>
              <a:t>trên</a:t>
            </a:r>
            <a:r>
              <a:rPr lang="en-US" sz="1600" dirty="0"/>
              <a:t> </a:t>
            </a:r>
            <a:r>
              <a:rPr lang="en-US" sz="1600" dirty="0" err="1"/>
              <a:t>khăn</a:t>
            </a:r>
            <a:r>
              <a:rPr lang="en-US" sz="1600" dirty="0"/>
              <a:t>. (</a:t>
            </a:r>
            <a:r>
              <a:rPr lang="en-US" sz="1600" dirty="0" err="1"/>
              <a:t>Xem</a:t>
            </a:r>
            <a:r>
              <a:rPr lang="en-US" sz="1600" dirty="0"/>
              <a:t> </a:t>
            </a:r>
            <a:r>
              <a:rPr lang="en-US" sz="1600" dirty="0" err="1"/>
              <a:t>tranh</a:t>
            </a:r>
            <a:r>
              <a:rPr lang="en-US" sz="1600" dirty="0"/>
              <a:t>)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- </a:t>
            </a:r>
            <a:r>
              <a:rPr lang="en-US" sz="1600" dirty="0" smtClean="0"/>
              <a:t> Con </a:t>
            </a:r>
            <a:r>
              <a:rPr lang="en-US" sz="1600" dirty="0" err="1" smtClean="0"/>
              <a:t>soi</a:t>
            </a:r>
            <a:r>
              <a:rPr lang="en-US" sz="1600" dirty="0" smtClean="0"/>
              <a:t> </a:t>
            </a:r>
            <a:r>
              <a:rPr lang="en-US" sz="1600" dirty="0" err="1" smtClean="0"/>
              <a:t>gương</a:t>
            </a:r>
            <a:r>
              <a:rPr lang="en-US" sz="1600" dirty="0" smtClean="0"/>
              <a:t>, </a:t>
            </a:r>
            <a:r>
              <a:rPr lang="en-US" sz="1600" dirty="0" err="1" smtClean="0"/>
              <a:t>nhìn</a:t>
            </a:r>
            <a:r>
              <a:rPr lang="en-US" sz="1600" dirty="0" smtClean="0"/>
              <a:t> </a:t>
            </a:r>
            <a:r>
              <a:rPr lang="en-US" sz="1600" dirty="0" err="1"/>
              <a:t>vào</a:t>
            </a:r>
            <a:r>
              <a:rPr lang="en-US" sz="1600" dirty="0"/>
              <a:t> </a:t>
            </a:r>
            <a:r>
              <a:rPr lang="en-US" sz="1600" dirty="0" err="1"/>
              <a:t>trong</a:t>
            </a:r>
            <a:r>
              <a:rPr lang="en-US" sz="1600" dirty="0"/>
              <a:t> </a:t>
            </a:r>
            <a:r>
              <a:rPr lang="en-US" sz="1600" dirty="0" err="1"/>
              <a:t>lỗ</a:t>
            </a:r>
            <a:r>
              <a:rPr lang="en-US" sz="1600" dirty="0"/>
              <a:t> </a:t>
            </a:r>
            <a:r>
              <a:rPr lang="en-US" sz="1600" dirty="0" err="1"/>
              <a:t>mũi</a:t>
            </a:r>
            <a:r>
              <a:rPr lang="en-US" sz="1600" dirty="0"/>
              <a:t> </a:t>
            </a:r>
            <a:r>
              <a:rPr lang="en-US" sz="1600" dirty="0" err="1"/>
              <a:t>của</a:t>
            </a:r>
            <a:r>
              <a:rPr lang="en-US" sz="1600" dirty="0"/>
              <a:t> </a:t>
            </a:r>
            <a:r>
              <a:rPr lang="en-US" sz="1600" dirty="0" err="1" smtClean="0"/>
              <a:t>mình</a:t>
            </a:r>
            <a:r>
              <a:rPr lang="en-US" sz="1600" dirty="0" smtClean="0"/>
              <a:t> </a:t>
            </a:r>
            <a:r>
              <a:rPr lang="en-US" sz="1600" dirty="0" err="1"/>
              <a:t>xem</a:t>
            </a:r>
            <a:r>
              <a:rPr lang="en-US" sz="1600" dirty="0"/>
              <a:t> </a:t>
            </a:r>
            <a:r>
              <a:rPr lang="en-US" sz="1600" dirty="0" err="1"/>
              <a:t>có</a:t>
            </a:r>
            <a:r>
              <a:rPr lang="en-US" sz="1600" dirty="0"/>
              <a:t> </a:t>
            </a:r>
            <a:r>
              <a:rPr lang="en-US" sz="1600" dirty="0" err="1"/>
              <a:t>những</a:t>
            </a:r>
            <a:r>
              <a:rPr lang="en-US" sz="1600" dirty="0"/>
              <a:t> </a:t>
            </a:r>
            <a:r>
              <a:rPr lang="en-US" sz="1600" dirty="0" err="1"/>
              <a:t>gì</a:t>
            </a:r>
            <a:r>
              <a:rPr lang="en-US" sz="1600" dirty="0"/>
              <a:t>?</a:t>
            </a:r>
          </a:p>
          <a:p>
            <a:pPr>
              <a:spcBef>
                <a:spcPct val="50000"/>
              </a:spcBef>
            </a:pPr>
            <a:r>
              <a:rPr lang="en-US" sz="1600" dirty="0"/>
              <a:t>- </a:t>
            </a:r>
            <a:r>
              <a:rPr lang="en-US" sz="1600" dirty="0" err="1"/>
              <a:t>Tại</a:t>
            </a:r>
            <a:r>
              <a:rPr lang="en-US" sz="1600" dirty="0"/>
              <a:t> </a:t>
            </a:r>
            <a:r>
              <a:rPr lang="en-US" sz="1600" dirty="0" err="1"/>
              <a:t>sao</a:t>
            </a:r>
            <a:r>
              <a:rPr lang="en-US" sz="1600" dirty="0"/>
              <a:t> ta </a:t>
            </a:r>
            <a:r>
              <a:rPr lang="en-US" sz="1600" dirty="0" err="1"/>
              <a:t>nên</a:t>
            </a:r>
            <a:r>
              <a:rPr lang="en-US" sz="1600" dirty="0"/>
              <a:t> </a:t>
            </a:r>
            <a:r>
              <a:rPr lang="en-US" sz="1600" dirty="0" err="1"/>
              <a:t>thở</a:t>
            </a:r>
            <a:r>
              <a:rPr lang="en-US" sz="1600" dirty="0"/>
              <a:t> </a:t>
            </a:r>
            <a:r>
              <a:rPr lang="en-US" sz="1600" dirty="0" err="1"/>
              <a:t>bằng</a:t>
            </a:r>
            <a:r>
              <a:rPr lang="en-US" sz="1600" dirty="0"/>
              <a:t> </a:t>
            </a:r>
            <a:r>
              <a:rPr lang="en-US" sz="1600" dirty="0" err="1"/>
              <a:t>mũi</a:t>
            </a:r>
            <a:r>
              <a:rPr lang="en-US" sz="1600" dirty="0"/>
              <a:t> </a:t>
            </a:r>
            <a:r>
              <a:rPr lang="en-US" sz="1600" dirty="0" err="1"/>
              <a:t>mà</a:t>
            </a:r>
            <a:r>
              <a:rPr lang="en-US" sz="1600" dirty="0"/>
              <a:t> </a:t>
            </a:r>
            <a:r>
              <a:rPr lang="en-US" sz="1600" dirty="0" err="1"/>
              <a:t>không</a:t>
            </a:r>
            <a:r>
              <a:rPr lang="en-US" sz="1600" dirty="0"/>
              <a:t> </a:t>
            </a:r>
            <a:r>
              <a:rPr lang="en-US" sz="1600" dirty="0" err="1"/>
              <a:t>nên</a:t>
            </a:r>
            <a:r>
              <a:rPr lang="en-US" sz="1600" dirty="0"/>
              <a:t> </a:t>
            </a:r>
            <a:r>
              <a:rPr lang="en-US" sz="1600" dirty="0" err="1"/>
              <a:t>thở</a:t>
            </a:r>
            <a:r>
              <a:rPr lang="en-US" sz="1600" dirty="0"/>
              <a:t> </a:t>
            </a:r>
            <a:r>
              <a:rPr lang="en-US" sz="1600" dirty="0" err="1"/>
              <a:t>bằng</a:t>
            </a:r>
            <a:r>
              <a:rPr lang="en-US" sz="1600" dirty="0"/>
              <a:t> </a:t>
            </a:r>
            <a:r>
              <a:rPr lang="en-US" sz="1600" dirty="0" err="1"/>
              <a:t>miệng</a:t>
            </a:r>
            <a:r>
              <a:rPr lang="en-US" sz="1600" dirty="0" smtClean="0"/>
              <a:t>?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pic>
        <p:nvPicPr>
          <p:cNvPr id="6" name="Picture 7" descr="Trang 6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27749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Trang 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048000"/>
            <a:ext cx="22812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1601787"/>
            <a:ext cx="7391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>
                <a:solidFill>
                  <a:srgbClr val="0000FF"/>
                </a:solidFill>
              </a:rPr>
              <a:t>Trong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mũi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có</a:t>
            </a:r>
            <a:r>
              <a:rPr lang="en-US" sz="1600" dirty="0">
                <a:solidFill>
                  <a:srgbClr val="0000FF"/>
                </a:solidFill>
              </a:rPr>
              <a:t>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dirty="0" err="1">
                <a:solidFill>
                  <a:srgbClr val="0000FF"/>
                </a:solidFill>
              </a:rPr>
              <a:t>Lông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mũi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giúp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cản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bớt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bụi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làm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không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khí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vào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phổi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sạch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hơn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Các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mạch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máu</a:t>
            </a:r>
            <a:r>
              <a:rPr lang="en-US" sz="1600" dirty="0">
                <a:solidFill>
                  <a:srgbClr val="0000FF"/>
                </a:solidFill>
              </a:rPr>
              <a:t> li ti </a:t>
            </a:r>
            <a:r>
              <a:rPr lang="en-US" sz="1600" dirty="0" err="1">
                <a:solidFill>
                  <a:srgbClr val="0000FF"/>
                </a:solidFill>
              </a:rPr>
              <a:t>giúp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sưởi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ấm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không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khí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vào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phổi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Các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chất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nhầy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giúp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cản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bụi</a:t>
            </a:r>
            <a:r>
              <a:rPr lang="en-US" sz="1600" dirty="0">
                <a:solidFill>
                  <a:srgbClr val="0000FF"/>
                </a:solidFill>
              </a:rPr>
              <a:t>, </a:t>
            </a:r>
            <a:r>
              <a:rPr lang="en-US" sz="1600" dirty="0" err="1">
                <a:solidFill>
                  <a:srgbClr val="0000FF"/>
                </a:solidFill>
              </a:rPr>
              <a:t>diệt</a:t>
            </a:r>
            <a:r>
              <a:rPr lang="en-US" sz="1600" dirty="0">
                <a:solidFill>
                  <a:srgbClr val="0000FF"/>
                </a:solidFill>
              </a:rPr>
              <a:t> vi </a:t>
            </a:r>
            <a:r>
              <a:rPr lang="en-US" sz="1600" dirty="0" err="1">
                <a:solidFill>
                  <a:srgbClr val="0000FF"/>
                </a:solidFill>
              </a:rPr>
              <a:t>khuẩn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và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làm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ẩm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không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khí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vào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 err="1">
                <a:solidFill>
                  <a:srgbClr val="0000FF"/>
                </a:solidFill>
              </a:rPr>
              <a:t>phổi</a:t>
            </a:r>
            <a:r>
              <a:rPr lang="en-US" sz="1600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86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492195"/>
            <a:ext cx="8229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Hoạt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smtClean="0"/>
              <a:t>2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1513" y="894416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- </a:t>
            </a:r>
            <a:r>
              <a:rPr lang="en-US" sz="2000" dirty="0" err="1"/>
              <a:t>Bạn</a:t>
            </a:r>
            <a:r>
              <a:rPr lang="en-US" sz="2000" dirty="0"/>
              <a:t> </a:t>
            </a:r>
            <a:r>
              <a:rPr lang="en-US" sz="2000" dirty="0" err="1"/>
              <a:t>cảm</a:t>
            </a:r>
            <a:r>
              <a:rPr lang="en-US" sz="2000" dirty="0"/>
              <a:t> </a:t>
            </a:r>
            <a:r>
              <a:rPr lang="en-US" sz="2000" dirty="0" err="1"/>
              <a:t>thấy</a:t>
            </a:r>
            <a:r>
              <a:rPr lang="en-US" sz="2000" dirty="0"/>
              <a:t> </a:t>
            </a:r>
            <a:r>
              <a:rPr lang="en-US" sz="2000" dirty="0" err="1"/>
              <a:t>như</a:t>
            </a:r>
            <a:r>
              <a:rPr lang="en-US" sz="2000" dirty="0"/>
              <a:t> </a:t>
            </a:r>
            <a:r>
              <a:rPr lang="en-US" sz="2000" dirty="0" err="1"/>
              <a:t>thế</a:t>
            </a:r>
            <a:r>
              <a:rPr lang="en-US" sz="2000" dirty="0"/>
              <a:t> </a:t>
            </a:r>
            <a:r>
              <a:rPr lang="en-US" sz="2000" dirty="0" err="1"/>
              <a:t>nào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thở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lành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phải</a:t>
            </a:r>
            <a:r>
              <a:rPr lang="en-US" sz="2000" dirty="0"/>
              <a:t> </a:t>
            </a:r>
            <a:r>
              <a:rPr lang="en-US" sz="2000" dirty="0" err="1"/>
              <a:t>thở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nhiều</a:t>
            </a:r>
            <a:r>
              <a:rPr lang="en-US" sz="2000" dirty="0"/>
              <a:t> </a:t>
            </a:r>
            <a:r>
              <a:rPr lang="en-US" sz="2000" dirty="0" err="1"/>
              <a:t>khói</a:t>
            </a:r>
            <a:r>
              <a:rPr lang="en-US" sz="2000" dirty="0"/>
              <a:t> </a:t>
            </a:r>
            <a:r>
              <a:rPr lang="en-US" sz="2000" dirty="0" err="1"/>
              <a:t>bụi</a:t>
            </a:r>
            <a:r>
              <a:rPr lang="en-US" sz="2000" dirty="0"/>
              <a:t>?</a:t>
            </a:r>
          </a:p>
          <a:p>
            <a:r>
              <a:rPr lang="en-US" sz="2000" dirty="0"/>
              <a:t>- </a:t>
            </a:r>
            <a:r>
              <a:rPr lang="en-US" sz="2000" dirty="0" err="1"/>
              <a:t>Thở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lành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lợi</a:t>
            </a:r>
            <a:r>
              <a:rPr lang="en-US" sz="2000" dirty="0"/>
              <a:t> </a:t>
            </a:r>
            <a:r>
              <a:rPr lang="en-US" sz="2000" dirty="0" err="1"/>
              <a:t>gì</a:t>
            </a:r>
            <a:r>
              <a:rPr lang="en-US" sz="2000" dirty="0"/>
              <a:t>?</a:t>
            </a:r>
          </a:p>
        </p:txBody>
      </p:sp>
      <p:sp>
        <p:nvSpPr>
          <p:cNvPr id="6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381000" y="2133600"/>
            <a:ext cx="822960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 err="1">
                <a:solidFill>
                  <a:srgbClr val="0000FF"/>
                </a:solidFill>
              </a:rPr>
              <a:t>Thở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không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khí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trong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lành</a:t>
            </a:r>
            <a:r>
              <a:rPr lang="en-US" sz="2000" dirty="0">
                <a:solidFill>
                  <a:srgbClr val="0000FF"/>
                </a:solidFill>
              </a:rPr>
              <a:t> ta </a:t>
            </a:r>
            <a:r>
              <a:rPr lang="en-US" sz="2000" dirty="0" err="1">
                <a:solidFill>
                  <a:srgbClr val="0000FF"/>
                </a:solidFill>
              </a:rPr>
              <a:t>cảm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thấy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khoan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khoái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dễ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chịu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Thở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không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khí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nhiều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khói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bụi</a:t>
            </a:r>
            <a:r>
              <a:rPr lang="en-US" sz="2000" dirty="0">
                <a:solidFill>
                  <a:srgbClr val="0000FF"/>
                </a:solidFill>
              </a:rPr>
              <a:t> ta </a:t>
            </a:r>
            <a:r>
              <a:rPr lang="en-US" sz="2000" dirty="0" err="1">
                <a:solidFill>
                  <a:srgbClr val="0000FF"/>
                </a:solidFill>
              </a:rPr>
              <a:t>thấy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tức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thở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khó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thở</a:t>
            </a:r>
            <a:r>
              <a:rPr lang="en-US" sz="2000" dirty="0">
                <a:solidFill>
                  <a:srgbClr val="0000FF"/>
                </a:solidFill>
              </a:rPr>
              <a:t>, </a:t>
            </a:r>
            <a:r>
              <a:rPr lang="en-US" sz="2000" dirty="0" err="1">
                <a:solidFill>
                  <a:srgbClr val="0000FF"/>
                </a:solidFill>
              </a:rPr>
              <a:t>ngạt</a:t>
            </a:r>
            <a:r>
              <a:rPr lang="en-US" sz="2000" dirty="0">
                <a:solidFill>
                  <a:srgbClr val="0000FF"/>
                </a:solidFill>
              </a:rPr>
              <a:t>, ho… </a:t>
            </a:r>
            <a:r>
              <a:rPr lang="en-US" sz="2000" dirty="0" err="1">
                <a:solidFill>
                  <a:srgbClr val="0000FF"/>
                </a:solidFill>
              </a:rPr>
              <a:t>gây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hại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cho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sức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khỏe</a:t>
            </a:r>
            <a:r>
              <a:rPr lang="en-US" sz="2000" dirty="0">
                <a:solidFill>
                  <a:srgbClr val="0000FF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Thở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không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khí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trong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lành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giúp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cơ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thể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khỏe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err="1">
                <a:solidFill>
                  <a:srgbClr val="0000FF"/>
                </a:solidFill>
              </a:rPr>
              <a:t>mạnh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sz="2000" dirty="0"/>
          </a:p>
        </p:txBody>
      </p:sp>
      <p:pic>
        <p:nvPicPr>
          <p:cNvPr id="7" name="Picture 11" descr="Trang 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7900" y="3840162"/>
            <a:ext cx="44958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9771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Hoạt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3. </a:t>
            </a:r>
            <a:r>
              <a:rPr lang="en-US" sz="2000" dirty="0" err="1"/>
              <a:t>Trả</a:t>
            </a:r>
            <a:r>
              <a:rPr lang="en-US" sz="2000" dirty="0"/>
              <a:t> </a:t>
            </a:r>
            <a:r>
              <a:rPr lang="en-US" sz="2000" dirty="0" err="1"/>
              <a:t>lời</a:t>
            </a:r>
            <a:r>
              <a:rPr lang="en-US" sz="2000" dirty="0"/>
              <a:t> </a:t>
            </a:r>
            <a:r>
              <a:rPr lang="en-US" sz="2000" dirty="0" err="1"/>
              <a:t>câu</a:t>
            </a:r>
            <a:r>
              <a:rPr lang="en-US" sz="2000" dirty="0"/>
              <a:t> </a:t>
            </a:r>
            <a:r>
              <a:rPr lang="en-US" sz="2000" dirty="0" err="1"/>
              <a:t>hỏi</a:t>
            </a:r>
            <a:endParaRPr lang="en-US" sz="2000" dirty="0"/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-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thở</a:t>
            </a:r>
            <a:r>
              <a:rPr lang="en-US" sz="2000" dirty="0"/>
              <a:t>, ta </a:t>
            </a:r>
            <a:r>
              <a:rPr lang="en-US" sz="2000" dirty="0" err="1"/>
              <a:t>hít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ô xi. </a:t>
            </a:r>
            <a:r>
              <a:rPr lang="en-US" sz="2000" dirty="0" err="1"/>
              <a:t>Khí</a:t>
            </a:r>
            <a:r>
              <a:rPr lang="en-US" sz="2000" dirty="0"/>
              <a:t> ô-xi </a:t>
            </a:r>
            <a:r>
              <a:rPr lang="en-US" sz="2000" dirty="0" err="1"/>
              <a:t>thấm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máu</a:t>
            </a:r>
            <a:r>
              <a:rPr lang="en-US" sz="2000" dirty="0"/>
              <a:t> </a:t>
            </a:r>
            <a:r>
              <a:rPr lang="en-US" sz="2000" dirty="0" err="1"/>
              <a:t>đi</a:t>
            </a:r>
            <a:r>
              <a:rPr lang="en-US" sz="2000" dirty="0"/>
              <a:t> </a:t>
            </a:r>
            <a:r>
              <a:rPr lang="en-US" sz="2000" dirty="0" err="1"/>
              <a:t>nuôi</a:t>
            </a:r>
            <a:r>
              <a:rPr lang="en-US" sz="2000" dirty="0"/>
              <a:t> </a:t>
            </a:r>
            <a:r>
              <a:rPr lang="en-US" sz="2000" dirty="0" err="1"/>
              <a:t>cơ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 smtClean="0"/>
              <a:t>.</a:t>
            </a:r>
          </a:p>
          <a:p>
            <a:pPr>
              <a:spcBef>
                <a:spcPct val="50000"/>
              </a:spcBef>
            </a:pPr>
            <a:endParaRPr lang="en-US" sz="2000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685800" y="2290523"/>
            <a:ext cx="7772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- </a:t>
            </a:r>
            <a:r>
              <a:rPr lang="en-US" sz="2000" dirty="0" err="1"/>
              <a:t>Lúc</a:t>
            </a:r>
            <a:r>
              <a:rPr lang="en-US" sz="2000" dirty="0"/>
              <a:t> </a:t>
            </a:r>
            <a:r>
              <a:rPr lang="en-US" sz="2000" dirty="0" err="1"/>
              <a:t>thở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,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các-bô-níc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máu</a:t>
            </a:r>
            <a:r>
              <a:rPr lang="en-US" sz="2000" dirty="0"/>
              <a:t> </a:t>
            </a:r>
            <a:r>
              <a:rPr lang="en-US" sz="2000" dirty="0" err="1"/>
              <a:t>sẽ</a:t>
            </a:r>
            <a:r>
              <a:rPr lang="en-US" sz="2000" dirty="0"/>
              <a:t> </a:t>
            </a:r>
            <a:r>
              <a:rPr lang="en-US" sz="2000" dirty="0" err="1"/>
              <a:t>được</a:t>
            </a:r>
            <a:r>
              <a:rPr lang="en-US" sz="2000" dirty="0"/>
              <a:t> </a:t>
            </a:r>
            <a:r>
              <a:rPr lang="en-US" sz="2000" dirty="0" err="1"/>
              <a:t>thải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ngoài</a:t>
            </a:r>
            <a:r>
              <a:rPr lang="en-US" sz="2000" dirty="0"/>
              <a:t> qua </a:t>
            </a:r>
            <a:r>
              <a:rPr lang="en-US" sz="2000" dirty="0" err="1"/>
              <a:t>phổi</a:t>
            </a:r>
            <a:r>
              <a:rPr lang="en-US" sz="2000" dirty="0"/>
              <a:t>.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09684" y="3334858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- </a:t>
            </a:r>
            <a:r>
              <a:rPr lang="en-US" sz="2000" dirty="0" err="1" smtClean="0"/>
              <a:t>Nếu</a:t>
            </a:r>
            <a:r>
              <a:rPr lang="en-US" sz="2000" dirty="0" smtClean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nhiều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các-bô-níc</a:t>
            </a:r>
            <a:r>
              <a:rPr lang="en-US" sz="2000" dirty="0"/>
              <a:t> </a:t>
            </a:r>
            <a:r>
              <a:rPr lang="en-US" sz="2000" dirty="0" err="1"/>
              <a:t>và</a:t>
            </a:r>
            <a:r>
              <a:rPr lang="en-US" sz="2000" dirty="0"/>
              <a:t>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độc</a:t>
            </a:r>
            <a:r>
              <a:rPr lang="en-US" sz="2000" dirty="0"/>
              <a:t> </a:t>
            </a:r>
            <a:r>
              <a:rPr lang="en-US" sz="2000" dirty="0" err="1"/>
              <a:t>khác</a:t>
            </a:r>
            <a:r>
              <a:rPr lang="en-US" sz="2000" dirty="0"/>
              <a:t> </a:t>
            </a:r>
            <a:r>
              <a:rPr lang="en-US" sz="2000" dirty="0" err="1"/>
              <a:t>thì</a:t>
            </a:r>
            <a:r>
              <a:rPr lang="en-US" sz="2000" dirty="0"/>
              <a:t> </a:t>
            </a:r>
            <a:r>
              <a:rPr lang="en-US" sz="2000" dirty="0" err="1"/>
              <a:t>không</a:t>
            </a:r>
            <a:r>
              <a:rPr lang="en-US" sz="2000" dirty="0"/>
              <a:t>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bị</a:t>
            </a:r>
            <a:r>
              <a:rPr lang="en-US" sz="2000" dirty="0"/>
              <a:t> ô </a:t>
            </a:r>
            <a:r>
              <a:rPr lang="en-US" sz="2000" dirty="0" err="1"/>
              <a:t>nhiễm</a:t>
            </a:r>
            <a:r>
              <a:rPr lang="en-US" sz="2000" dirty="0"/>
              <a:t>, </a:t>
            </a:r>
            <a:r>
              <a:rPr lang="en-US" sz="2000" dirty="0" err="1"/>
              <a:t>có</a:t>
            </a:r>
            <a:r>
              <a:rPr lang="en-US" sz="2000" dirty="0"/>
              <a:t> </a:t>
            </a:r>
            <a:r>
              <a:rPr lang="en-US" sz="2000" dirty="0" err="1"/>
              <a:t>hại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</a:t>
            </a:r>
            <a:r>
              <a:rPr lang="en-US" sz="2000" dirty="0" err="1"/>
              <a:t>sức</a:t>
            </a:r>
            <a:r>
              <a:rPr lang="en-US" sz="2000" dirty="0"/>
              <a:t> </a:t>
            </a:r>
            <a:r>
              <a:rPr lang="en-US" sz="2000" dirty="0" err="1"/>
              <a:t>khỏe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22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3" y="0"/>
            <a:ext cx="9186863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5364162" y="5440363"/>
            <a:ext cx="549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726986tyvhi3urb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616199">
            <a:off x="7372350" y="5086350"/>
            <a:ext cx="685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69936" y="2211278"/>
            <a:ext cx="75612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err="1" smtClean="0">
                <a:solidFill>
                  <a:srgbClr val="FF0000"/>
                </a:solidFill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</a:rPr>
              <a:t> con!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00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354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Hoạt động 2 </vt:lpstr>
      <vt:lpstr>Hoạt động 3. Trả lời câu hỏi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Hà Huy Tráng</dc:creator>
  <cp:lastModifiedBy>Asus</cp:lastModifiedBy>
  <cp:revision>20</cp:revision>
  <dcterms:created xsi:type="dcterms:W3CDTF">2009-09-05T08:36:22Z</dcterms:created>
  <dcterms:modified xsi:type="dcterms:W3CDTF">2021-09-15T03:12:53Z</dcterms:modified>
</cp:coreProperties>
</file>