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2" r:id="rId5"/>
    <p:sldId id="267" r:id="rId6"/>
    <p:sldId id="263" r:id="rId7"/>
    <p:sldId id="26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4660"/>
  </p:normalViewPr>
  <p:slideViewPr>
    <p:cSldViewPr>
      <p:cViewPr varScale="1">
        <p:scale>
          <a:sx n="70" d="100"/>
          <a:sy n="70" d="100"/>
        </p:scale>
        <p:origin x="140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223E778-F3DB-40E5-9F9E-27CBE11BEA6F}" type="datetimeFigureOut">
              <a:rPr lang="en-US" smtClean="0"/>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A0DA3-C548-4180-9673-C55AD7209B6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23E778-F3DB-40E5-9F9E-27CBE11BEA6F}" type="datetimeFigureOut">
              <a:rPr lang="en-US" smtClean="0"/>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A0DA3-C548-4180-9673-C55AD7209B6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23E778-F3DB-40E5-9F9E-27CBE11BEA6F}" type="datetimeFigureOut">
              <a:rPr lang="en-US" smtClean="0"/>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A0DA3-C548-4180-9673-C55AD7209B6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23E778-F3DB-40E5-9F9E-27CBE11BEA6F}" type="datetimeFigureOut">
              <a:rPr lang="en-US" smtClean="0"/>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A0DA3-C548-4180-9673-C55AD7209B6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23E778-F3DB-40E5-9F9E-27CBE11BEA6F}" type="datetimeFigureOut">
              <a:rPr lang="en-US" smtClean="0"/>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A0DA3-C548-4180-9673-C55AD7209B6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223E778-F3DB-40E5-9F9E-27CBE11BEA6F}" type="datetimeFigureOut">
              <a:rPr lang="en-US" smtClean="0"/>
              <a:t>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CA0DA3-C548-4180-9673-C55AD7209B6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223E778-F3DB-40E5-9F9E-27CBE11BEA6F}" type="datetimeFigureOut">
              <a:rPr lang="en-US" smtClean="0"/>
              <a:t>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CA0DA3-C548-4180-9673-C55AD7209B6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23E778-F3DB-40E5-9F9E-27CBE11BEA6F}" type="datetimeFigureOut">
              <a:rPr lang="en-US" smtClean="0"/>
              <a:t>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CA0DA3-C548-4180-9673-C55AD7209B6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3E778-F3DB-40E5-9F9E-27CBE11BEA6F}" type="datetimeFigureOut">
              <a:rPr lang="en-US" smtClean="0"/>
              <a:t>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CA0DA3-C548-4180-9673-C55AD7209B6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23E778-F3DB-40E5-9F9E-27CBE11BEA6F}" type="datetimeFigureOut">
              <a:rPr lang="en-US" smtClean="0"/>
              <a:t>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CA0DA3-C548-4180-9673-C55AD7209B6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23E778-F3DB-40E5-9F9E-27CBE11BEA6F}" type="datetimeFigureOut">
              <a:rPr lang="en-US" smtClean="0"/>
              <a:t>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CA0DA3-C548-4180-9673-C55AD7209B6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23E778-F3DB-40E5-9F9E-27CBE11BEA6F}" type="datetimeFigureOut">
              <a:rPr lang="en-US" smtClean="0"/>
              <a:t>22/8/2021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CA0DA3-C548-4180-9673-C55AD7209B6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Tải +9999 Hình Nền Powerpoint Đẹp Nhất của năm 2017"/>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TextBox 4"/>
          <p:cNvSpPr txBox="1"/>
          <p:nvPr/>
        </p:nvSpPr>
        <p:spPr>
          <a:xfrm>
            <a:off x="2305878" y="346284"/>
            <a:ext cx="5486400" cy="523220"/>
          </a:xfrm>
          <a:prstGeom prst="rect">
            <a:avLst/>
          </a:prstGeom>
          <a:noFill/>
        </p:spPr>
        <p:txBody>
          <a:bodyPr wrap="square" rtlCol="0">
            <a:spAutoFit/>
          </a:bodyPr>
          <a:lstStyle/>
          <a:p>
            <a:r>
              <a:rPr lang="en-US" sz="2800" dirty="0" err="1" smtClean="0">
                <a:latin typeface="Times New Roman" pitchFamily="18" charset="0"/>
                <a:cs typeface="Times New Roman" pitchFamily="18" charset="0"/>
              </a:rPr>
              <a:t>Thứ</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ngày</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7 </a:t>
            </a:r>
            <a:r>
              <a:rPr lang="en-US" sz="2800" dirty="0" err="1" smtClean="0">
                <a:latin typeface="Times New Roman" pitchFamily="18" charset="0"/>
                <a:cs typeface="Times New Roman" pitchFamily="18" charset="0"/>
              </a:rPr>
              <a:t>tháng</a:t>
            </a:r>
            <a:r>
              <a:rPr lang="en-US" sz="2800" dirty="0" smtClean="0">
                <a:latin typeface="Times New Roman" pitchFamily="18" charset="0"/>
                <a:cs typeface="Times New Roman" pitchFamily="18" charset="0"/>
              </a:rPr>
              <a:t> 9 </a:t>
            </a:r>
            <a:r>
              <a:rPr lang="en-US" sz="2800" dirty="0" err="1" smtClean="0">
                <a:latin typeface="Times New Roman" pitchFamily="18" charset="0"/>
                <a:cs typeface="Times New Roman" pitchFamily="18" charset="0"/>
              </a:rPr>
              <a:t>năm</a:t>
            </a:r>
            <a:r>
              <a:rPr lang="en-US" sz="2800" dirty="0" smtClean="0">
                <a:latin typeface="Times New Roman" pitchFamily="18" charset="0"/>
                <a:cs typeface="Times New Roman" pitchFamily="18" charset="0"/>
              </a:rPr>
              <a:t> 2021</a:t>
            </a:r>
            <a:endParaRPr lang="en-US" sz="2800" dirty="0">
              <a:latin typeface="Times New Roman" pitchFamily="18" charset="0"/>
              <a:cs typeface="Times New Roman" pitchFamily="18" charset="0"/>
            </a:endParaRPr>
          </a:p>
        </p:txBody>
      </p:sp>
      <p:sp>
        <p:nvSpPr>
          <p:cNvPr id="6" name="TextBox 5"/>
          <p:cNvSpPr txBox="1"/>
          <p:nvPr/>
        </p:nvSpPr>
        <p:spPr>
          <a:xfrm>
            <a:off x="3810000" y="1143000"/>
            <a:ext cx="1828800" cy="646331"/>
          </a:xfrm>
          <a:prstGeom prst="rect">
            <a:avLst/>
          </a:prstGeom>
          <a:noFill/>
        </p:spPr>
        <p:txBody>
          <a:bodyPr wrap="square" rtlCol="0">
            <a:spAutoFit/>
          </a:bodyPr>
          <a:lstStyle/>
          <a:p>
            <a:r>
              <a:rPr lang="en-US" sz="3600" dirty="0" err="1" smtClean="0">
                <a:solidFill>
                  <a:srgbClr val="FF0000"/>
                </a:solidFill>
                <a:latin typeface="Times New Roman" pitchFamily="18" charset="0"/>
                <a:cs typeface="Times New Roman" pitchFamily="18" charset="0"/>
              </a:rPr>
              <a:t>Chính</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tả</a:t>
            </a:r>
            <a:endParaRPr lang="en-US" sz="3600" dirty="0">
              <a:solidFill>
                <a:srgbClr val="FF0000"/>
              </a:solidFill>
              <a:latin typeface="Times New Roman" pitchFamily="18" charset="0"/>
              <a:cs typeface="Times New Roman" pitchFamily="18" charset="0"/>
            </a:endParaRPr>
          </a:p>
        </p:txBody>
      </p:sp>
      <p:sp>
        <p:nvSpPr>
          <p:cNvPr id="2" name="Rectangle 1"/>
          <p:cNvSpPr/>
          <p:nvPr/>
        </p:nvSpPr>
        <p:spPr>
          <a:xfrm>
            <a:off x="1351732" y="2967335"/>
            <a:ext cx="6440546" cy="92333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5400" b="1" cap="all" dirty="0" smtClean="0">
                <a:ln/>
                <a:solidFill>
                  <a:schemeClr val="tx1">
                    <a:lumMod val="95000"/>
                    <a:lumOff val="5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CẬU BÉ THÔNG MINH</a:t>
            </a:r>
            <a:endParaRPr lang="en-US" sz="5400" b="1" cap="all" dirty="0">
              <a:ln/>
              <a:solidFill>
                <a:schemeClr val="tx1">
                  <a:lumMod val="95000"/>
                  <a:lumOff val="5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7000"/>
            <a:lum/>
          </a:blip>
          <a:srcRect/>
          <a:stretch>
            <a:fillRect l="-8000" r="-8000"/>
          </a:stretch>
        </a:blipFill>
        <a:effectLst/>
      </p:bgPr>
    </p:bg>
    <p:spTree>
      <p:nvGrpSpPr>
        <p:cNvPr id="1" name=""/>
        <p:cNvGrpSpPr/>
        <p:nvPr/>
      </p:nvGrpSpPr>
      <p:grpSpPr>
        <a:xfrm>
          <a:off x="0" y="0"/>
          <a:ext cx="0" cy="0"/>
          <a:chOff x="0" y="0"/>
          <a:chExt cx="0" cy="0"/>
        </a:xfrm>
      </p:grpSpPr>
      <p:sp>
        <p:nvSpPr>
          <p:cNvPr id="14340" name="Rectangle 4"/>
          <p:cNvSpPr>
            <a:spLocks noChangeArrowheads="1"/>
          </p:cNvSpPr>
          <p:nvPr/>
        </p:nvSpPr>
        <p:spPr bwMode="auto">
          <a:xfrm>
            <a:off x="152400" y="381000"/>
            <a:ext cx="8839200" cy="58785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ctr" defTabSz="914400" rtl="0" eaLnBrk="1" fontAlgn="base" latinLnBrk="0" hangingPunct="1">
              <a:lnSpc>
                <a:spcPct val="100000"/>
              </a:lnSpc>
              <a:spcBef>
                <a:spcPct val="0"/>
              </a:spcBef>
              <a:spcAft>
                <a:spcPct val="0"/>
              </a:spcAft>
              <a:buClrTx/>
              <a:buSzTx/>
              <a:buFontTx/>
              <a:buNone/>
              <a:tabLst>
                <a:tab pos="1973263" algn="l"/>
              </a:tabLst>
            </a:pPr>
            <a:r>
              <a:rPr lang="en-US" sz="4400" b="1" i="1" smtClean="0">
                <a:solidFill>
                  <a:schemeClr val="bg1"/>
                </a:solidFill>
                <a:latin typeface="Times New Roman" pitchFamily="18" charset="0"/>
                <a:cs typeface="Times New Roman" pitchFamily="18" charset="0"/>
              </a:rPr>
              <a:t>Cậu bé thông minh</a:t>
            </a:r>
            <a:endParaRPr kumimoji="0" lang="en-US" sz="4400" b="1"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342900" algn="l" defTabSz="914400" rtl="0" eaLnBrk="0" fontAlgn="base" latinLnBrk="0" hangingPunct="0">
              <a:lnSpc>
                <a:spcPct val="100000"/>
              </a:lnSpc>
              <a:spcBef>
                <a:spcPct val="0"/>
              </a:spcBef>
              <a:spcAft>
                <a:spcPct val="0"/>
              </a:spcAft>
              <a:buClrTx/>
              <a:buSzTx/>
              <a:buFontTx/>
              <a:buNone/>
              <a:tabLst>
                <a:tab pos="1973263" algn="l"/>
              </a:tabLst>
            </a:pPr>
            <a:r>
              <a:rPr kumimoji="0" lang="en-GB"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endParaRPr kumimoji="0" lang="en-US" sz="2400" b="1" i="0" u="none" strike="noStrike" cap="none" normalizeH="0" baseline="0" dirty="0" smtClean="0">
              <a:ln>
                <a:noFill/>
              </a:ln>
              <a:solidFill>
                <a:schemeClr val="bg1"/>
              </a:solidFill>
              <a:effectLst/>
              <a:latin typeface="Times New Roman" pitchFamily="18" charset="0"/>
              <a:cs typeface="Times New Roman" pitchFamily="18" charset="0"/>
            </a:endParaRPr>
          </a:p>
          <a:p>
            <a:pPr algn="just"/>
            <a:r>
              <a:rPr lang="en-US" sz="4400" b="1" i="1" smtClean="0">
                <a:solidFill>
                  <a:schemeClr val="bg1"/>
                </a:solidFill>
                <a:latin typeface="Times New Roman" panose="02020603050405020304" pitchFamily="18" charset="0"/>
                <a:cs typeface="Times New Roman" panose="02020603050405020304" pitchFamily="18" charset="0"/>
              </a:rPr>
              <a:t>    Hôm sau, nhà vua cho người đem đến một con chim sẻ nhỏ, bảo cậu bé làm ba mâm cỗ. Cậu bé đưa cho sứ giả một chiếc kim khâu, nói:</a:t>
            </a:r>
          </a:p>
          <a:p>
            <a:pPr algn="just"/>
            <a:r>
              <a:rPr lang="en-US" sz="4400" b="1" i="1" smtClean="0">
                <a:solidFill>
                  <a:schemeClr val="bg1"/>
                </a:solidFill>
                <a:latin typeface="Times New Roman" panose="02020603050405020304" pitchFamily="18" charset="0"/>
                <a:cs typeface="Times New Roman" panose="02020603050405020304" pitchFamily="18" charset="0"/>
              </a:rPr>
              <a:t>   - Xin ông về tâu Đức Vua rèn cho tôi chiếc kim này thành một con dao thật sắc để xẻ thịt chim.</a:t>
            </a:r>
            <a:endParaRPr lang="vi-VN" sz="4400" b="1">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extBox 1"/>
          <p:cNvSpPr txBox="1"/>
          <p:nvPr/>
        </p:nvSpPr>
        <p:spPr>
          <a:xfrm>
            <a:off x="3296478" y="1700959"/>
            <a:ext cx="2438400" cy="83099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US" sz="4800">
                <a:latin typeface="Times New Roman" panose="02020603050405020304" pitchFamily="18" charset="0"/>
                <a:cs typeface="Times New Roman" panose="02020603050405020304" pitchFamily="18" charset="0"/>
              </a:rPr>
              <a:t>c</a:t>
            </a:r>
            <a:r>
              <a:rPr lang="en-US" sz="4800" smtClean="0">
                <a:latin typeface="Times New Roman" panose="02020603050405020304" pitchFamily="18" charset="0"/>
                <a:cs typeface="Times New Roman" panose="02020603050405020304" pitchFamily="18" charset="0"/>
              </a:rPr>
              <a:t>him sẻ</a:t>
            </a:r>
            <a:endParaRPr lang="vi-VN" sz="4800">
              <a:latin typeface="Times New Roman" panose="02020603050405020304" pitchFamily="18" charset="0"/>
              <a:cs typeface="Times New Roman" panose="02020603050405020304" pitchFamily="18" charset="0"/>
            </a:endParaRPr>
          </a:p>
        </p:txBody>
      </p:sp>
      <p:sp>
        <p:nvSpPr>
          <p:cNvPr id="3" name="TextBox 2"/>
          <p:cNvSpPr txBox="1"/>
          <p:nvPr/>
        </p:nvSpPr>
        <p:spPr>
          <a:xfrm>
            <a:off x="3266660" y="2775249"/>
            <a:ext cx="3057939"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4800">
                <a:latin typeface="Times New Roman" panose="02020603050405020304" pitchFamily="18" charset="0"/>
                <a:cs typeface="Times New Roman" panose="02020603050405020304" pitchFamily="18" charset="0"/>
              </a:rPr>
              <a:t>k</a:t>
            </a:r>
            <a:r>
              <a:rPr lang="en-US" sz="4800" smtClean="0">
                <a:latin typeface="Times New Roman" panose="02020603050405020304" pitchFamily="18" charset="0"/>
                <a:cs typeface="Times New Roman" panose="02020603050405020304" pitchFamily="18" charset="0"/>
              </a:rPr>
              <a:t>im khâu</a:t>
            </a:r>
            <a:endParaRPr lang="vi-VN" sz="4800">
              <a:latin typeface="Times New Roman" panose="02020603050405020304" pitchFamily="18" charset="0"/>
              <a:cs typeface="Times New Roman" panose="02020603050405020304" pitchFamily="18" charset="0"/>
            </a:endParaRPr>
          </a:p>
        </p:txBody>
      </p:sp>
      <p:sp>
        <p:nvSpPr>
          <p:cNvPr id="4" name="TextBox 3"/>
          <p:cNvSpPr txBox="1"/>
          <p:nvPr/>
        </p:nvSpPr>
        <p:spPr>
          <a:xfrm>
            <a:off x="3332921" y="4070360"/>
            <a:ext cx="2438400" cy="83099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sz="4800" smtClean="0">
                <a:latin typeface="Times New Roman" panose="02020603050405020304" pitchFamily="18" charset="0"/>
                <a:cs typeface="Times New Roman" panose="02020603050405020304" pitchFamily="18" charset="0"/>
              </a:rPr>
              <a:t>sắc</a:t>
            </a:r>
            <a:endParaRPr lang="vi-VN" sz="4800">
              <a:latin typeface="Times New Roman" panose="02020603050405020304" pitchFamily="18" charset="0"/>
              <a:cs typeface="Times New Roman" panose="02020603050405020304" pitchFamily="18" charset="0"/>
            </a:endParaRPr>
          </a:p>
        </p:txBody>
      </p:sp>
      <p:sp>
        <p:nvSpPr>
          <p:cNvPr id="5" name="TextBox 4"/>
          <p:cNvSpPr txBox="1"/>
          <p:nvPr/>
        </p:nvSpPr>
        <p:spPr>
          <a:xfrm>
            <a:off x="3332921" y="5181600"/>
            <a:ext cx="2438400" cy="83099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4800">
                <a:latin typeface="Times New Roman" panose="02020603050405020304" pitchFamily="18" charset="0"/>
                <a:cs typeface="Times New Roman" panose="02020603050405020304" pitchFamily="18" charset="0"/>
              </a:rPr>
              <a:t>x</a:t>
            </a:r>
            <a:r>
              <a:rPr lang="en-US" sz="4800" smtClean="0">
                <a:latin typeface="Times New Roman" panose="02020603050405020304" pitchFamily="18" charset="0"/>
                <a:cs typeface="Times New Roman" panose="02020603050405020304" pitchFamily="18" charset="0"/>
              </a:rPr>
              <a:t>ẻ thịt</a:t>
            </a:r>
            <a:endParaRPr lang="vi-VN" sz="4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44268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200 Hình Nền PowerPoint Thuyết Trình Đẹp - Đề án 2020 - Tổng Hợp ..."/>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19459" name="Rectangle 3"/>
          <p:cNvSpPr>
            <a:spLocks noChangeArrowheads="1"/>
          </p:cNvSpPr>
          <p:nvPr/>
        </p:nvSpPr>
        <p:spPr bwMode="auto">
          <a:xfrm>
            <a:off x="3053402" y="1182469"/>
            <a:ext cx="4038600" cy="646331"/>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spAutoFit/>
          </a:bodyPr>
          <a:lstStyle/>
          <a:p>
            <a:pPr marL="457200" marR="0" lvl="0" indent="-45720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tab pos="144463" algn="l"/>
              </a:tabLst>
            </a:pPr>
            <a:r>
              <a:rPr kumimoji="0" lang="en-GB" sz="3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Điền </a:t>
            </a:r>
            <a:r>
              <a:rPr lang="en-GB" sz="3600" b="1">
                <a:solidFill>
                  <a:schemeClr val="tx1"/>
                </a:solidFill>
                <a:latin typeface="Times New Roman" pitchFamily="18" charset="0"/>
                <a:ea typeface="Times New Roman" pitchFamily="18" charset="0"/>
                <a:cs typeface="Times New Roman" pitchFamily="18" charset="0"/>
              </a:rPr>
              <a:t>l</a:t>
            </a:r>
            <a:r>
              <a:rPr kumimoji="0" lang="en-GB" sz="3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hay </a:t>
            </a:r>
            <a:r>
              <a:rPr lang="en-GB" sz="3600" b="1">
                <a:solidFill>
                  <a:schemeClr val="tx1"/>
                </a:solidFill>
                <a:latin typeface="Times New Roman" pitchFamily="18" charset="0"/>
                <a:ea typeface="Times New Roman" pitchFamily="18" charset="0"/>
                <a:cs typeface="Times New Roman" pitchFamily="18" charset="0"/>
              </a:rPr>
              <a:t>n</a:t>
            </a:r>
            <a:r>
              <a:rPr kumimoji="0" lang="en-GB" sz="3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 name="Rounded Rectangle 3"/>
          <p:cNvSpPr/>
          <p:nvPr/>
        </p:nvSpPr>
        <p:spPr>
          <a:xfrm>
            <a:off x="3352800" y="76200"/>
            <a:ext cx="3429000" cy="685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3200" u="sng" smtClean="0">
                <a:solidFill>
                  <a:schemeClr val="tx1"/>
                </a:solidFill>
                <a:latin typeface="Times New Roman" panose="02020603050405020304" pitchFamily="18" charset="0"/>
                <a:cs typeface="Times New Roman" panose="02020603050405020304" pitchFamily="18" charset="0"/>
              </a:rPr>
              <a:t>BÀI TẬP</a:t>
            </a:r>
            <a:endParaRPr lang="vi-VN" sz="3200" u="sng">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4500558" y="2345634"/>
            <a:ext cx="533400" cy="769441"/>
          </a:xfrm>
          <a:prstGeom prst="rect">
            <a:avLst/>
          </a:prstGeom>
          <a:noFill/>
        </p:spPr>
        <p:txBody>
          <a:bodyPr wrap="square" rtlCol="0">
            <a:spAutoFit/>
          </a:bodyPr>
          <a:lstStyle/>
          <a:p>
            <a:r>
              <a:rPr lang="en-US" sz="4400">
                <a:solidFill>
                  <a:srgbClr val="FF0000"/>
                </a:solidFill>
                <a:latin typeface="Times New Roman" panose="02020603050405020304" pitchFamily="18" charset="0"/>
                <a:cs typeface="Times New Roman" panose="02020603050405020304" pitchFamily="18" charset="0"/>
              </a:rPr>
              <a:t>l</a:t>
            </a:r>
            <a:endParaRPr lang="vi-VN" sz="4400">
              <a:solidFill>
                <a:srgbClr val="FF0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3209916" y="2362200"/>
            <a:ext cx="3114684" cy="769441"/>
          </a:xfrm>
          <a:prstGeom prst="rect">
            <a:avLst/>
          </a:prstGeom>
        </p:spPr>
        <p:txBody>
          <a:bodyPr wrap="square">
            <a:spAutoFit/>
          </a:bodyPr>
          <a:lstStyle/>
          <a:p>
            <a:pPr lvl="0"/>
            <a:r>
              <a:rPr lang="en-US" sz="4400" smtClean="0">
                <a:latin typeface="Times New Roman" panose="02020603050405020304" pitchFamily="18" charset="0"/>
                <a:cs typeface="Times New Roman" panose="02020603050405020304" pitchFamily="18" charset="0"/>
              </a:rPr>
              <a:t>- hạ …ệnh</a:t>
            </a:r>
            <a:endParaRPr lang="vi-VN" sz="4400">
              <a:latin typeface="Times New Roman" panose="02020603050405020304" pitchFamily="18" charset="0"/>
              <a:cs typeface="Times New Roman" panose="02020603050405020304" pitchFamily="18" charset="0"/>
            </a:endParaRPr>
          </a:p>
        </p:txBody>
      </p:sp>
      <p:sp>
        <p:nvSpPr>
          <p:cNvPr id="9" name="TextBox 8"/>
          <p:cNvSpPr txBox="1"/>
          <p:nvPr/>
        </p:nvSpPr>
        <p:spPr>
          <a:xfrm>
            <a:off x="3855554" y="3240751"/>
            <a:ext cx="416615" cy="769441"/>
          </a:xfrm>
          <a:prstGeom prst="rect">
            <a:avLst/>
          </a:prstGeom>
          <a:noFill/>
        </p:spPr>
        <p:txBody>
          <a:bodyPr wrap="square" rtlCol="0">
            <a:spAutoFit/>
          </a:bodyPr>
          <a:lstStyle/>
          <a:p>
            <a:r>
              <a:rPr lang="en-US" sz="4400">
                <a:solidFill>
                  <a:srgbClr val="FF0000"/>
                </a:solidFill>
                <a:latin typeface="Times New Roman" panose="02020603050405020304" pitchFamily="18" charset="0"/>
                <a:cs typeface="Times New Roman" panose="02020603050405020304" pitchFamily="18" charset="0"/>
              </a:rPr>
              <a:t>n</a:t>
            </a:r>
            <a:endParaRPr lang="vi-VN" sz="440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4869023" y="4240121"/>
            <a:ext cx="416615" cy="769441"/>
          </a:xfrm>
          <a:prstGeom prst="rect">
            <a:avLst/>
          </a:prstGeom>
          <a:noFill/>
        </p:spPr>
        <p:txBody>
          <a:bodyPr wrap="square" rtlCol="0">
            <a:spAutoFit/>
          </a:bodyPr>
          <a:lstStyle/>
          <a:p>
            <a:r>
              <a:rPr lang="en-US" sz="4400">
                <a:solidFill>
                  <a:srgbClr val="FF0000"/>
                </a:solidFill>
                <a:latin typeface="Times New Roman" panose="02020603050405020304" pitchFamily="18" charset="0"/>
                <a:cs typeface="Times New Roman" panose="02020603050405020304" pitchFamily="18" charset="0"/>
              </a:rPr>
              <a:t>n</a:t>
            </a:r>
            <a:endParaRPr lang="vi-VN" sz="4400">
              <a:solidFill>
                <a:srgbClr val="FF0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3321547" y="4266625"/>
            <a:ext cx="2363147" cy="769441"/>
          </a:xfrm>
          <a:prstGeom prst="rect">
            <a:avLst/>
          </a:prstGeom>
        </p:spPr>
        <p:txBody>
          <a:bodyPr wrap="none">
            <a:spAutoFit/>
          </a:bodyPr>
          <a:lstStyle/>
          <a:p>
            <a:r>
              <a:rPr lang="en-GB" sz="4400" smtClean="0">
                <a:latin typeface="Times New Roman" pitchFamily="18" charset="0"/>
                <a:ea typeface="Times New Roman" pitchFamily="18" charset="0"/>
                <a:cs typeface="Times New Roman" pitchFamily="18" charset="0"/>
              </a:rPr>
              <a:t>- hôm…ọ</a:t>
            </a:r>
            <a:endParaRPr lang="vi-VN" sz="4400"/>
          </a:p>
        </p:txBody>
      </p:sp>
      <p:sp>
        <p:nvSpPr>
          <p:cNvPr id="12" name="Rectangle 11"/>
          <p:cNvSpPr/>
          <p:nvPr/>
        </p:nvSpPr>
        <p:spPr>
          <a:xfrm>
            <a:off x="3298356" y="3240752"/>
            <a:ext cx="3114684" cy="769441"/>
          </a:xfrm>
          <a:prstGeom prst="rect">
            <a:avLst/>
          </a:prstGeom>
        </p:spPr>
        <p:txBody>
          <a:bodyPr wrap="square">
            <a:spAutoFit/>
          </a:bodyPr>
          <a:lstStyle/>
          <a:p>
            <a:pPr lvl="0"/>
            <a:r>
              <a:rPr lang="en-US" sz="4400" smtClean="0">
                <a:latin typeface="Times New Roman" panose="02020603050405020304" pitchFamily="18" charset="0"/>
                <a:cs typeface="Times New Roman" panose="02020603050405020304" pitchFamily="18" charset="0"/>
              </a:rPr>
              <a:t>- …ộp bài</a:t>
            </a:r>
            <a:endParaRPr lang="vi-VN" sz="4400">
              <a:latin typeface="Times New Roman" panose="02020603050405020304" pitchFamily="18" charset="0"/>
              <a:cs typeface="Times New Roman" panose="02020603050405020304" pitchFamily="18"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2">
                                            <p:txEl>
                                              <p:pRg st="0" end="0"/>
                                            </p:txEl>
                                          </p:spTgt>
                                        </p:tgtEl>
                                        <p:attrNameLst>
                                          <p:attrName>style.visibility</p:attrName>
                                        </p:attrNameLst>
                                      </p:cBhvr>
                                      <p:to>
                                        <p:strVal val="visible"/>
                                      </p:to>
                                    </p:set>
                                    <p:animEffect transition="in" filter="barn(inVertical)">
                                      <p:cBhvr>
                                        <p:cTn id="17" dur="500"/>
                                        <p:tgtEl>
                                          <p:spTgt spid="1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ircle(in)">
                                      <p:cBhvr>
                                        <p:cTn id="22" dur="75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circle(in)">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circle(in)">
                                      <p:cBhvr>
                                        <p:cTn id="32"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0"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200 Hình Nền PowerPoint Thuyết Trình Đẹp - Đề án 2020 - Tổng Hợp ..."/>
          <p:cNvPicPr>
            <a:picLocks noChangeAspect="1" noChangeArrowheads="1"/>
          </p:cNvPicPr>
          <p:nvPr/>
        </p:nvPicPr>
        <p:blipFill>
          <a:blip r:embed="rId2"/>
          <a:srcRect/>
          <a:stretch>
            <a:fillRect/>
          </a:stretch>
        </p:blipFill>
        <p:spPr bwMode="auto">
          <a:xfrm>
            <a:off x="-5149" y="0"/>
            <a:ext cx="9144000" cy="6858000"/>
          </a:xfrm>
          <a:prstGeom prst="rect">
            <a:avLst/>
          </a:prstGeom>
          <a:noFill/>
        </p:spPr>
      </p:pic>
      <p:sp>
        <p:nvSpPr>
          <p:cNvPr id="3" name="Rectangle 3"/>
          <p:cNvSpPr>
            <a:spLocks noChangeArrowheads="1"/>
          </p:cNvSpPr>
          <p:nvPr/>
        </p:nvSpPr>
        <p:spPr bwMode="auto">
          <a:xfrm>
            <a:off x="3053402" y="859303"/>
            <a:ext cx="4038600" cy="646331"/>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spAutoFit/>
          </a:bodyPr>
          <a:lstStyle/>
          <a:p>
            <a:pPr marL="457200" marR="0" lvl="0" indent="-45720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tab pos="144463" algn="l"/>
              </a:tabLst>
            </a:pPr>
            <a:r>
              <a:rPr kumimoji="0" lang="en-GB" sz="3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Điền </a:t>
            </a:r>
            <a:r>
              <a:rPr lang="en-GB" sz="3600" b="1" smtClean="0">
                <a:solidFill>
                  <a:schemeClr val="tx1"/>
                </a:solidFill>
                <a:latin typeface="Times New Roman" pitchFamily="18" charset="0"/>
                <a:ea typeface="Times New Roman" pitchFamily="18" charset="0"/>
                <a:cs typeface="Times New Roman" pitchFamily="18" charset="0"/>
              </a:rPr>
              <a:t>an</a:t>
            </a:r>
            <a:r>
              <a:rPr kumimoji="0" lang="en-GB" sz="3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hay</a:t>
            </a:r>
            <a:r>
              <a:rPr kumimoji="0" lang="en-GB" sz="3600" b="0" i="0" u="none" strike="noStrike" cap="none" normalizeH="0" smtClean="0">
                <a:ln>
                  <a:noFill/>
                </a:ln>
                <a:solidFill>
                  <a:schemeClr val="tx1"/>
                </a:solidFill>
                <a:effectLst/>
                <a:latin typeface="Times New Roman" pitchFamily="18" charset="0"/>
                <a:ea typeface="Times New Roman" pitchFamily="18" charset="0"/>
                <a:cs typeface="Times New Roman" pitchFamily="18" charset="0"/>
              </a:rPr>
              <a:t> </a:t>
            </a:r>
            <a:r>
              <a:rPr lang="en-GB" sz="3600" b="1" smtClean="0">
                <a:solidFill>
                  <a:schemeClr val="tx1"/>
                </a:solidFill>
                <a:latin typeface="Times New Roman" pitchFamily="18" charset="0"/>
                <a:ea typeface="Times New Roman" pitchFamily="18" charset="0"/>
                <a:cs typeface="Times New Roman" pitchFamily="18" charset="0"/>
              </a:rPr>
              <a:t>ang</a:t>
            </a:r>
            <a:r>
              <a:rPr kumimoji="0" lang="en-GB" sz="3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 name="Rectangle 3"/>
          <p:cNvSpPr/>
          <p:nvPr/>
        </p:nvSpPr>
        <p:spPr>
          <a:xfrm>
            <a:off x="3878507" y="2209800"/>
            <a:ext cx="3302507" cy="769441"/>
          </a:xfrm>
          <a:prstGeom prst="rect">
            <a:avLst/>
          </a:prstGeom>
        </p:spPr>
        <p:txBody>
          <a:bodyPr wrap="none">
            <a:spAutoFit/>
          </a:bodyPr>
          <a:lstStyle/>
          <a:p>
            <a:pPr lvl="0" eaLnBrk="0" fontAlgn="base" hangingPunct="0">
              <a:spcBef>
                <a:spcPct val="0"/>
              </a:spcBef>
              <a:spcAft>
                <a:spcPct val="0"/>
              </a:spcAft>
              <a:tabLst>
                <a:tab pos="144463" algn="l"/>
              </a:tabLst>
            </a:pPr>
            <a:r>
              <a:rPr lang="en-GB" sz="4400" smtClean="0">
                <a:latin typeface="Times New Roman" pitchFamily="18" charset="0"/>
                <a:ea typeface="Times New Roman" pitchFamily="18" charset="0"/>
                <a:cs typeface="Times New Roman" pitchFamily="18" charset="0"/>
              </a:rPr>
              <a:t>- đ…    hoàng</a:t>
            </a:r>
            <a:endParaRPr lang="en-US" sz="4400" dirty="0">
              <a:latin typeface="Times New Roman" pitchFamily="18" charset="0"/>
              <a:cs typeface="Times New Roman" pitchFamily="18" charset="0"/>
            </a:endParaRPr>
          </a:p>
        </p:txBody>
      </p:sp>
      <p:sp>
        <p:nvSpPr>
          <p:cNvPr id="5" name="TextBox 4"/>
          <p:cNvSpPr txBox="1"/>
          <p:nvPr/>
        </p:nvSpPr>
        <p:spPr>
          <a:xfrm>
            <a:off x="4566851" y="2209798"/>
            <a:ext cx="1011702" cy="769441"/>
          </a:xfrm>
          <a:prstGeom prst="rect">
            <a:avLst/>
          </a:prstGeom>
          <a:noFill/>
        </p:spPr>
        <p:txBody>
          <a:bodyPr wrap="square" rtlCol="0">
            <a:spAutoFit/>
          </a:bodyPr>
          <a:lstStyle/>
          <a:p>
            <a:r>
              <a:rPr lang="en-US" sz="4400" smtClean="0">
                <a:solidFill>
                  <a:srgbClr val="FF0000"/>
                </a:solidFill>
                <a:latin typeface="Times New Roman" panose="02020603050405020304" pitchFamily="18" charset="0"/>
                <a:cs typeface="Times New Roman" panose="02020603050405020304" pitchFamily="18" charset="0"/>
              </a:rPr>
              <a:t>àng</a:t>
            </a:r>
            <a:endParaRPr lang="vi-VN" sz="4400">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3994464" y="3131641"/>
            <a:ext cx="2347117" cy="769441"/>
          </a:xfrm>
          <a:prstGeom prst="rect">
            <a:avLst/>
          </a:prstGeom>
        </p:spPr>
        <p:txBody>
          <a:bodyPr wrap="none">
            <a:spAutoFit/>
          </a:bodyPr>
          <a:lstStyle/>
          <a:p>
            <a:pPr lvl="0" eaLnBrk="0" fontAlgn="base" hangingPunct="0">
              <a:spcBef>
                <a:spcPct val="0"/>
              </a:spcBef>
              <a:spcAft>
                <a:spcPct val="0"/>
              </a:spcAft>
              <a:tabLst>
                <a:tab pos="144463" algn="l"/>
              </a:tabLst>
            </a:pPr>
            <a:r>
              <a:rPr lang="en-GB" sz="4400" smtClean="0">
                <a:latin typeface="Times New Roman" pitchFamily="18" charset="0"/>
                <a:ea typeface="Times New Roman" pitchFamily="18" charset="0"/>
                <a:cs typeface="Times New Roman" pitchFamily="18" charset="0"/>
              </a:rPr>
              <a:t>- đ… ông</a:t>
            </a:r>
            <a:endParaRPr lang="en-US" sz="4400" dirty="0">
              <a:latin typeface="Times New Roman" pitchFamily="18" charset="0"/>
              <a:cs typeface="Times New Roman" pitchFamily="18" charset="0"/>
            </a:endParaRPr>
          </a:p>
        </p:txBody>
      </p:sp>
      <p:sp>
        <p:nvSpPr>
          <p:cNvPr id="9" name="TextBox 8"/>
          <p:cNvSpPr txBox="1"/>
          <p:nvPr/>
        </p:nvSpPr>
        <p:spPr>
          <a:xfrm>
            <a:off x="4662171" y="3129142"/>
            <a:ext cx="1011702" cy="769441"/>
          </a:xfrm>
          <a:prstGeom prst="rect">
            <a:avLst/>
          </a:prstGeom>
          <a:noFill/>
        </p:spPr>
        <p:txBody>
          <a:bodyPr wrap="square" rtlCol="0">
            <a:spAutoFit/>
          </a:bodyPr>
          <a:lstStyle/>
          <a:p>
            <a:r>
              <a:rPr lang="en-US" sz="4400" smtClean="0">
                <a:solidFill>
                  <a:srgbClr val="FF0000"/>
                </a:solidFill>
                <a:latin typeface="Times New Roman" panose="02020603050405020304" pitchFamily="18" charset="0"/>
                <a:cs typeface="Times New Roman" panose="02020603050405020304" pitchFamily="18" charset="0"/>
              </a:rPr>
              <a:t>àn</a:t>
            </a:r>
            <a:endParaRPr lang="vi-VN" sz="4400">
              <a:solidFill>
                <a:srgbClr val="FF0000"/>
              </a:solidFill>
              <a:latin typeface="Times New Roman" panose="02020603050405020304" pitchFamily="18" charset="0"/>
              <a:cs typeface="Times New Roman" panose="02020603050405020304" pitchFamily="18" charset="0"/>
            </a:endParaRPr>
          </a:p>
        </p:txBody>
      </p:sp>
      <p:sp>
        <p:nvSpPr>
          <p:cNvPr id="10" name="Rectangle 9"/>
          <p:cNvSpPr/>
          <p:nvPr/>
        </p:nvSpPr>
        <p:spPr>
          <a:xfrm>
            <a:off x="4007716" y="4267200"/>
            <a:ext cx="2973891" cy="769441"/>
          </a:xfrm>
          <a:prstGeom prst="rect">
            <a:avLst/>
          </a:prstGeom>
        </p:spPr>
        <p:txBody>
          <a:bodyPr wrap="none">
            <a:spAutoFit/>
          </a:bodyPr>
          <a:lstStyle/>
          <a:p>
            <a:pPr lvl="0" eaLnBrk="0" fontAlgn="base" hangingPunct="0">
              <a:spcBef>
                <a:spcPct val="0"/>
              </a:spcBef>
              <a:spcAft>
                <a:spcPct val="0"/>
              </a:spcAft>
              <a:tabLst>
                <a:tab pos="144463" algn="l"/>
              </a:tabLst>
            </a:pPr>
            <a:r>
              <a:rPr lang="en-GB" sz="4400" smtClean="0">
                <a:latin typeface="Times New Roman" pitchFamily="18" charset="0"/>
                <a:ea typeface="Times New Roman" pitchFamily="18" charset="0"/>
                <a:cs typeface="Times New Roman" pitchFamily="18" charset="0"/>
              </a:rPr>
              <a:t>- s….  loáng</a:t>
            </a:r>
            <a:endParaRPr lang="en-US" sz="4400" dirty="0">
              <a:latin typeface="Times New Roman" pitchFamily="18" charset="0"/>
              <a:cs typeface="Times New Roman" pitchFamily="18" charset="0"/>
            </a:endParaRPr>
          </a:p>
        </p:txBody>
      </p:sp>
      <p:sp>
        <p:nvSpPr>
          <p:cNvPr id="11" name="TextBox 10"/>
          <p:cNvSpPr txBox="1"/>
          <p:nvPr/>
        </p:nvSpPr>
        <p:spPr>
          <a:xfrm>
            <a:off x="4552987" y="4267200"/>
            <a:ext cx="1011702" cy="769441"/>
          </a:xfrm>
          <a:prstGeom prst="rect">
            <a:avLst/>
          </a:prstGeom>
          <a:noFill/>
        </p:spPr>
        <p:txBody>
          <a:bodyPr wrap="square" rtlCol="0">
            <a:spAutoFit/>
          </a:bodyPr>
          <a:lstStyle/>
          <a:p>
            <a:r>
              <a:rPr lang="en-US" sz="4400" smtClean="0">
                <a:solidFill>
                  <a:srgbClr val="FF0000"/>
                </a:solidFill>
                <a:latin typeface="Times New Roman" panose="02020603050405020304" pitchFamily="18" charset="0"/>
                <a:cs typeface="Times New Roman" panose="02020603050405020304" pitchFamily="18" charset="0"/>
              </a:rPr>
              <a:t>áng</a:t>
            </a:r>
            <a:endParaRPr lang="vi-VN" sz="440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6172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75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heel(1)">
                                      <p:cBhvr>
                                        <p:cTn id="17" dur="75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ircle(in)">
                                      <p:cBhvr>
                                        <p:cTn id="22" dur="75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heel(1)">
                                      <p:cBhvr>
                                        <p:cTn id="27" dur="75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circle(in)">
                                      <p:cBhvr>
                                        <p:cTn id="32" dur="7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9" grpId="0"/>
      <p:bldP spid="10"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104041622"/>
              </p:ext>
            </p:extLst>
          </p:nvPr>
        </p:nvGraphicFramePr>
        <p:xfrm>
          <a:off x="152400" y="152400"/>
          <a:ext cx="8839200" cy="6629403"/>
        </p:xfrm>
        <a:graphic>
          <a:graphicData uri="http://schemas.openxmlformats.org/drawingml/2006/table">
            <a:tbl>
              <a:tblPr firstRow="1" bandRow="1">
                <a:tableStyleId>{F5AB1C69-6EDB-4FF4-983F-18BD219EF322}</a:tableStyleId>
              </a:tblPr>
              <a:tblGrid>
                <a:gridCol w="2438400"/>
                <a:gridCol w="2971800"/>
                <a:gridCol w="3429000"/>
              </a:tblGrid>
              <a:tr h="602673">
                <a:tc>
                  <a:txBody>
                    <a:bodyPr/>
                    <a:lstStyle/>
                    <a:p>
                      <a:pPr algn="ctr"/>
                      <a:r>
                        <a:rPr lang="en-US" sz="2800" smtClean="0">
                          <a:solidFill>
                            <a:sysClr val="windowText" lastClr="000000"/>
                          </a:solidFill>
                        </a:rPr>
                        <a:t>Số</a:t>
                      </a:r>
                      <a:r>
                        <a:rPr lang="en-US" sz="2800" baseline="0" smtClean="0">
                          <a:solidFill>
                            <a:sysClr val="windowText" lastClr="000000"/>
                          </a:solidFill>
                        </a:rPr>
                        <a:t> thứ tự</a:t>
                      </a:r>
                      <a:endParaRPr lang="vi-VN" sz="2800">
                        <a:solidFill>
                          <a:sysClr val="windowText" lastClr="000000"/>
                        </a:solidFill>
                        <a:latin typeface="Times New Roman" panose="02020603050405020304" pitchFamily="18" charset="0"/>
                        <a:cs typeface="Times New Roman" panose="02020603050405020304" pitchFamily="18" charset="0"/>
                      </a:endParaRPr>
                    </a:p>
                  </a:txBody>
                  <a:tcPr anchor="ctr"/>
                </a:tc>
                <a:tc>
                  <a:txBody>
                    <a:bodyPr/>
                    <a:lstStyle/>
                    <a:p>
                      <a:pPr algn="ctr"/>
                      <a:r>
                        <a:rPr lang="en-US" sz="2800" smtClean="0">
                          <a:solidFill>
                            <a:sysClr val="windowText" lastClr="000000"/>
                          </a:solidFill>
                        </a:rPr>
                        <a:t>Chữ</a:t>
                      </a:r>
                      <a:endParaRPr lang="vi-VN" sz="2800">
                        <a:solidFill>
                          <a:sysClr val="windowText" lastClr="000000"/>
                        </a:solidFill>
                        <a:latin typeface="Times New Roman" panose="02020603050405020304" pitchFamily="18" charset="0"/>
                        <a:cs typeface="Times New Roman" panose="02020603050405020304" pitchFamily="18" charset="0"/>
                      </a:endParaRPr>
                    </a:p>
                  </a:txBody>
                  <a:tcPr anchor="ctr"/>
                </a:tc>
                <a:tc>
                  <a:txBody>
                    <a:bodyPr/>
                    <a:lstStyle/>
                    <a:p>
                      <a:pPr algn="ctr"/>
                      <a:r>
                        <a:rPr lang="en-US" sz="2800" smtClean="0">
                          <a:solidFill>
                            <a:sysClr val="windowText" lastClr="000000"/>
                          </a:solidFill>
                        </a:rPr>
                        <a:t>Tên</a:t>
                      </a:r>
                      <a:r>
                        <a:rPr lang="en-US" sz="2800" baseline="0" smtClean="0">
                          <a:solidFill>
                            <a:sysClr val="windowText" lastClr="000000"/>
                          </a:solidFill>
                        </a:rPr>
                        <a:t> chữ</a:t>
                      </a:r>
                      <a:endParaRPr lang="vi-VN" sz="2800">
                        <a:solidFill>
                          <a:sysClr val="windowText" lastClr="000000"/>
                        </a:solidFill>
                        <a:latin typeface="Times New Roman" panose="02020603050405020304" pitchFamily="18" charset="0"/>
                        <a:cs typeface="Times New Roman" panose="02020603050405020304" pitchFamily="18" charset="0"/>
                      </a:endParaRPr>
                    </a:p>
                  </a:txBody>
                  <a:tcPr anchor="ctr"/>
                </a:tc>
              </a:tr>
              <a:tr h="602673">
                <a:tc>
                  <a:txBody>
                    <a:bodyPr/>
                    <a:lstStyle/>
                    <a:p>
                      <a:pPr algn="ctr"/>
                      <a:r>
                        <a:rPr lang="en-US" sz="2800" smtClean="0">
                          <a:solidFill>
                            <a:sysClr val="windowText" lastClr="000000"/>
                          </a:solidFill>
                          <a:latin typeface="Times New Roman" panose="02020603050405020304" pitchFamily="18" charset="0"/>
                          <a:cs typeface="Times New Roman" panose="02020603050405020304" pitchFamily="18" charset="0"/>
                        </a:rPr>
                        <a:t>1</a:t>
                      </a:r>
                      <a:endParaRPr lang="vi-VN" sz="2800">
                        <a:solidFill>
                          <a:sysClr val="windowText" lastClr="000000"/>
                        </a:solidFill>
                        <a:latin typeface="Times New Roman" panose="02020603050405020304" pitchFamily="18" charset="0"/>
                        <a:cs typeface="Times New Roman" panose="02020603050405020304" pitchFamily="18" charset="0"/>
                      </a:endParaRPr>
                    </a:p>
                  </a:txBody>
                  <a:tcPr anchor="ctr"/>
                </a:tc>
                <a:tc>
                  <a:txBody>
                    <a:bodyPr/>
                    <a:lstStyle/>
                    <a:p>
                      <a:pPr algn="ctr"/>
                      <a:r>
                        <a:rPr lang="en-US" sz="3200" smtClean="0">
                          <a:solidFill>
                            <a:sysClr val="windowText" lastClr="000000"/>
                          </a:solidFill>
                          <a:latin typeface="Times New Roman" panose="02020603050405020304" pitchFamily="18" charset="0"/>
                          <a:cs typeface="Times New Roman" panose="02020603050405020304" pitchFamily="18" charset="0"/>
                        </a:rPr>
                        <a:t>a</a:t>
                      </a:r>
                      <a:endParaRPr lang="vi-VN" sz="3200">
                        <a:solidFill>
                          <a:sysClr val="windowText" lastClr="000000"/>
                        </a:solidFill>
                        <a:latin typeface="Times New Roman" panose="02020603050405020304" pitchFamily="18" charset="0"/>
                        <a:cs typeface="Times New Roman" panose="02020603050405020304" pitchFamily="18" charset="0"/>
                      </a:endParaRPr>
                    </a:p>
                  </a:txBody>
                  <a:tcPr anchor="ctr"/>
                </a:tc>
                <a:tc>
                  <a:txBody>
                    <a:bodyPr/>
                    <a:lstStyle/>
                    <a:p>
                      <a:pPr algn="ctr"/>
                      <a:r>
                        <a:rPr lang="en-US" sz="3200" smtClean="0">
                          <a:solidFill>
                            <a:sysClr val="windowText" lastClr="000000"/>
                          </a:solidFill>
                          <a:latin typeface="Times New Roman" panose="02020603050405020304" pitchFamily="18" charset="0"/>
                          <a:cs typeface="Times New Roman" panose="02020603050405020304" pitchFamily="18" charset="0"/>
                        </a:rPr>
                        <a:t>a</a:t>
                      </a:r>
                      <a:endParaRPr lang="vi-VN" sz="3200">
                        <a:solidFill>
                          <a:sysClr val="windowText" lastClr="000000"/>
                        </a:solidFill>
                        <a:latin typeface="Times New Roman" panose="02020603050405020304" pitchFamily="18" charset="0"/>
                        <a:cs typeface="Times New Roman" panose="02020603050405020304" pitchFamily="18" charset="0"/>
                      </a:endParaRPr>
                    </a:p>
                  </a:txBody>
                  <a:tcPr anchor="ctr"/>
                </a:tc>
              </a:tr>
              <a:tr h="602673">
                <a:tc>
                  <a:txBody>
                    <a:bodyPr/>
                    <a:lstStyle/>
                    <a:p>
                      <a:pPr algn="ctr"/>
                      <a:r>
                        <a:rPr lang="en-US" sz="2800" smtClean="0">
                          <a:solidFill>
                            <a:schemeClr val="tx1"/>
                          </a:solidFill>
                          <a:latin typeface="Times New Roman" panose="02020603050405020304" pitchFamily="18" charset="0"/>
                          <a:cs typeface="Times New Roman" panose="02020603050405020304" pitchFamily="18" charset="0"/>
                        </a:rPr>
                        <a:t>2</a:t>
                      </a:r>
                      <a:endParaRPr lang="vi-VN" sz="28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endParaRPr lang="vi-VN" sz="32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en-US" sz="3200" smtClean="0">
                          <a:solidFill>
                            <a:schemeClr val="tx1"/>
                          </a:solidFill>
                          <a:latin typeface="Times New Roman" panose="02020603050405020304" pitchFamily="18" charset="0"/>
                          <a:cs typeface="Times New Roman" panose="02020603050405020304" pitchFamily="18" charset="0"/>
                        </a:rPr>
                        <a:t>á</a:t>
                      </a:r>
                      <a:endParaRPr lang="vi-VN" sz="3200">
                        <a:solidFill>
                          <a:schemeClr val="tx1"/>
                        </a:solidFill>
                        <a:latin typeface="Times New Roman" panose="02020603050405020304" pitchFamily="18" charset="0"/>
                        <a:cs typeface="Times New Roman" panose="02020603050405020304" pitchFamily="18" charset="0"/>
                      </a:endParaRPr>
                    </a:p>
                  </a:txBody>
                  <a:tcPr anchor="ctr"/>
                </a:tc>
              </a:tr>
              <a:tr h="602673">
                <a:tc>
                  <a:txBody>
                    <a:bodyPr/>
                    <a:lstStyle/>
                    <a:p>
                      <a:pPr algn="ctr"/>
                      <a:r>
                        <a:rPr lang="en-US" sz="2800" smtClean="0">
                          <a:solidFill>
                            <a:schemeClr val="tx1"/>
                          </a:solidFill>
                          <a:latin typeface="Times New Roman" panose="02020603050405020304" pitchFamily="18" charset="0"/>
                          <a:cs typeface="Times New Roman" panose="02020603050405020304" pitchFamily="18" charset="0"/>
                        </a:rPr>
                        <a:t>3</a:t>
                      </a:r>
                      <a:endParaRPr lang="vi-VN" sz="28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endParaRPr lang="vi-VN" sz="32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en-US" sz="3200" smtClean="0">
                          <a:solidFill>
                            <a:schemeClr val="tx1"/>
                          </a:solidFill>
                          <a:latin typeface="Times New Roman" panose="02020603050405020304" pitchFamily="18" charset="0"/>
                          <a:cs typeface="Times New Roman" panose="02020603050405020304" pitchFamily="18" charset="0"/>
                        </a:rPr>
                        <a:t>ớ</a:t>
                      </a:r>
                      <a:endParaRPr lang="vi-VN" sz="3200">
                        <a:solidFill>
                          <a:schemeClr val="tx1"/>
                        </a:solidFill>
                        <a:latin typeface="Times New Roman" panose="02020603050405020304" pitchFamily="18" charset="0"/>
                        <a:cs typeface="Times New Roman" panose="02020603050405020304" pitchFamily="18" charset="0"/>
                      </a:endParaRPr>
                    </a:p>
                  </a:txBody>
                  <a:tcPr anchor="ctr"/>
                </a:tc>
              </a:tr>
              <a:tr h="602673">
                <a:tc>
                  <a:txBody>
                    <a:bodyPr/>
                    <a:lstStyle/>
                    <a:p>
                      <a:pPr algn="ctr"/>
                      <a:r>
                        <a:rPr lang="en-US" sz="2800" smtClean="0">
                          <a:solidFill>
                            <a:schemeClr val="tx1"/>
                          </a:solidFill>
                          <a:latin typeface="Times New Roman" panose="02020603050405020304" pitchFamily="18" charset="0"/>
                          <a:cs typeface="Times New Roman" panose="02020603050405020304" pitchFamily="18" charset="0"/>
                        </a:rPr>
                        <a:t>4</a:t>
                      </a:r>
                      <a:endParaRPr lang="vi-VN" sz="28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en-US" sz="3200" smtClean="0">
                          <a:solidFill>
                            <a:schemeClr val="tx1"/>
                          </a:solidFill>
                          <a:latin typeface="Times New Roman" panose="02020603050405020304" pitchFamily="18" charset="0"/>
                          <a:cs typeface="Times New Roman" panose="02020603050405020304" pitchFamily="18" charset="0"/>
                        </a:rPr>
                        <a:t>b</a:t>
                      </a:r>
                      <a:endParaRPr lang="vi-VN" sz="32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endParaRPr lang="vi-VN" sz="3200">
                        <a:solidFill>
                          <a:schemeClr val="tx1"/>
                        </a:solidFill>
                        <a:latin typeface="Times New Roman" panose="02020603050405020304" pitchFamily="18" charset="0"/>
                        <a:cs typeface="Times New Roman" panose="02020603050405020304" pitchFamily="18" charset="0"/>
                      </a:endParaRPr>
                    </a:p>
                  </a:txBody>
                  <a:tcPr anchor="ctr"/>
                </a:tc>
              </a:tr>
              <a:tr h="602673">
                <a:tc>
                  <a:txBody>
                    <a:bodyPr/>
                    <a:lstStyle/>
                    <a:p>
                      <a:pPr algn="ctr"/>
                      <a:r>
                        <a:rPr lang="en-US" sz="2800" smtClean="0">
                          <a:solidFill>
                            <a:schemeClr val="tx1"/>
                          </a:solidFill>
                          <a:latin typeface="Times New Roman" panose="02020603050405020304" pitchFamily="18" charset="0"/>
                          <a:cs typeface="Times New Roman" panose="02020603050405020304" pitchFamily="18" charset="0"/>
                        </a:rPr>
                        <a:t>5</a:t>
                      </a:r>
                      <a:endParaRPr lang="vi-VN" sz="28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en-US" sz="3200" smtClean="0">
                          <a:solidFill>
                            <a:schemeClr val="tx1"/>
                          </a:solidFill>
                          <a:latin typeface="Times New Roman" panose="02020603050405020304" pitchFamily="18" charset="0"/>
                          <a:cs typeface="Times New Roman" panose="02020603050405020304" pitchFamily="18" charset="0"/>
                        </a:rPr>
                        <a:t>c</a:t>
                      </a:r>
                      <a:endParaRPr lang="vi-VN" sz="32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endParaRPr lang="vi-VN" sz="3200">
                        <a:solidFill>
                          <a:schemeClr val="tx1"/>
                        </a:solidFill>
                        <a:latin typeface="Times New Roman" panose="02020603050405020304" pitchFamily="18" charset="0"/>
                        <a:cs typeface="Times New Roman" panose="02020603050405020304" pitchFamily="18" charset="0"/>
                      </a:endParaRPr>
                    </a:p>
                  </a:txBody>
                  <a:tcPr anchor="ctr"/>
                </a:tc>
              </a:tr>
              <a:tr h="602673">
                <a:tc>
                  <a:txBody>
                    <a:bodyPr/>
                    <a:lstStyle/>
                    <a:p>
                      <a:pPr algn="ctr"/>
                      <a:r>
                        <a:rPr lang="en-US" sz="2800" smtClean="0">
                          <a:solidFill>
                            <a:schemeClr val="tx1"/>
                          </a:solidFill>
                          <a:latin typeface="Times New Roman" panose="02020603050405020304" pitchFamily="18" charset="0"/>
                          <a:cs typeface="Times New Roman" panose="02020603050405020304" pitchFamily="18" charset="0"/>
                        </a:rPr>
                        <a:t>6</a:t>
                      </a:r>
                      <a:endParaRPr lang="vi-VN" sz="28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endParaRPr lang="vi-VN" sz="32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en-US" sz="3200" smtClean="0">
                          <a:solidFill>
                            <a:schemeClr val="tx1"/>
                          </a:solidFill>
                          <a:latin typeface="Times New Roman" panose="02020603050405020304" pitchFamily="18" charset="0"/>
                          <a:cs typeface="Times New Roman" panose="02020603050405020304" pitchFamily="18" charset="0"/>
                        </a:rPr>
                        <a:t>xê</a:t>
                      </a:r>
                      <a:r>
                        <a:rPr lang="en-US" sz="3200" baseline="0" smtClean="0">
                          <a:solidFill>
                            <a:schemeClr val="tx1"/>
                          </a:solidFill>
                          <a:latin typeface="Times New Roman" panose="02020603050405020304" pitchFamily="18" charset="0"/>
                          <a:cs typeface="Times New Roman" panose="02020603050405020304" pitchFamily="18" charset="0"/>
                        </a:rPr>
                        <a:t> hát</a:t>
                      </a:r>
                      <a:endParaRPr lang="vi-VN" sz="3200">
                        <a:solidFill>
                          <a:schemeClr val="tx1"/>
                        </a:solidFill>
                        <a:latin typeface="Times New Roman" panose="02020603050405020304" pitchFamily="18" charset="0"/>
                        <a:cs typeface="Times New Roman" panose="02020603050405020304" pitchFamily="18" charset="0"/>
                      </a:endParaRPr>
                    </a:p>
                  </a:txBody>
                  <a:tcPr anchor="ctr"/>
                </a:tc>
              </a:tr>
              <a:tr h="602673">
                <a:tc>
                  <a:txBody>
                    <a:bodyPr/>
                    <a:lstStyle/>
                    <a:p>
                      <a:pPr algn="ctr"/>
                      <a:r>
                        <a:rPr lang="en-US" sz="2800" smtClean="0">
                          <a:solidFill>
                            <a:schemeClr val="tx1"/>
                          </a:solidFill>
                          <a:latin typeface="Times New Roman" panose="02020603050405020304" pitchFamily="18" charset="0"/>
                          <a:cs typeface="Times New Roman" panose="02020603050405020304" pitchFamily="18" charset="0"/>
                        </a:rPr>
                        <a:t>7</a:t>
                      </a:r>
                      <a:endParaRPr lang="vi-VN" sz="28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en-US" sz="3200" smtClean="0">
                          <a:solidFill>
                            <a:schemeClr val="tx1"/>
                          </a:solidFill>
                          <a:latin typeface="Times New Roman" panose="02020603050405020304" pitchFamily="18" charset="0"/>
                          <a:cs typeface="Times New Roman" panose="02020603050405020304" pitchFamily="18" charset="0"/>
                        </a:rPr>
                        <a:t>d</a:t>
                      </a:r>
                      <a:endParaRPr lang="vi-VN" sz="32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endParaRPr lang="vi-VN" sz="3200">
                        <a:solidFill>
                          <a:schemeClr val="tx1"/>
                        </a:solidFill>
                        <a:latin typeface="Times New Roman" panose="02020603050405020304" pitchFamily="18" charset="0"/>
                        <a:cs typeface="Times New Roman" panose="02020603050405020304" pitchFamily="18" charset="0"/>
                      </a:endParaRPr>
                    </a:p>
                  </a:txBody>
                  <a:tcPr anchor="ctr"/>
                </a:tc>
              </a:tr>
              <a:tr h="602673">
                <a:tc>
                  <a:txBody>
                    <a:bodyPr/>
                    <a:lstStyle/>
                    <a:p>
                      <a:pPr algn="ctr"/>
                      <a:r>
                        <a:rPr lang="en-US" sz="2800" smtClean="0">
                          <a:solidFill>
                            <a:schemeClr val="tx1"/>
                          </a:solidFill>
                          <a:latin typeface="Times New Roman" panose="02020603050405020304" pitchFamily="18" charset="0"/>
                          <a:cs typeface="Times New Roman" panose="02020603050405020304" pitchFamily="18" charset="0"/>
                        </a:rPr>
                        <a:t>8</a:t>
                      </a:r>
                      <a:endParaRPr lang="vi-VN" sz="28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en-US" sz="3200" smtClean="0">
                          <a:solidFill>
                            <a:schemeClr val="tx1"/>
                          </a:solidFill>
                          <a:latin typeface="Times New Roman" panose="02020603050405020304" pitchFamily="18" charset="0"/>
                          <a:cs typeface="Times New Roman" panose="02020603050405020304" pitchFamily="18" charset="0"/>
                        </a:rPr>
                        <a:t>đ</a:t>
                      </a:r>
                      <a:endParaRPr lang="vi-VN" sz="32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endParaRPr lang="vi-VN" sz="3200">
                        <a:solidFill>
                          <a:schemeClr val="tx1"/>
                        </a:solidFill>
                        <a:latin typeface="Times New Roman" panose="02020603050405020304" pitchFamily="18" charset="0"/>
                        <a:cs typeface="Times New Roman" panose="02020603050405020304" pitchFamily="18" charset="0"/>
                      </a:endParaRPr>
                    </a:p>
                  </a:txBody>
                  <a:tcPr anchor="ctr"/>
                </a:tc>
              </a:tr>
              <a:tr h="602673">
                <a:tc>
                  <a:txBody>
                    <a:bodyPr/>
                    <a:lstStyle/>
                    <a:p>
                      <a:pPr algn="ctr"/>
                      <a:r>
                        <a:rPr lang="en-US" sz="2800" smtClean="0">
                          <a:solidFill>
                            <a:schemeClr val="tx1"/>
                          </a:solidFill>
                          <a:latin typeface="Times New Roman" panose="02020603050405020304" pitchFamily="18" charset="0"/>
                          <a:cs typeface="Times New Roman" panose="02020603050405020304" pitchFamily="18" charset="0"/>
                        </a:rPr>
                        <a:t>9</a:t>
                      </a:r>
                      <a:endParaRPr lang="vi-VN" sz="28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en-US" sz="3200" smtClean="0">
                          <a:solidFill>
                            <a:schemeClr val="tx1"/>
                          </a:solidFill>
                          <a:latin typeface="Times New Roman" panose="02020603050405020304" pitchFamily="18" charset="0"/>
                          <a:cs typeface="Times New Roman" panose="02020603050405020304" pitchFamily="18" charset="0"/>
                        </a:rPr>
                        <a:t>e</a:t>
                      </a:r>
                      <a:endParaRPr lang="vi-VN" sz="32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endParaRPr lang="vi-VN" sz="3200">
                        <a:solidFill>
                          <a:schemeClr val="tx1"/>
                        </a:solidFill>
                        <a:latin typeface="Times New Roman" panose="02020603050405020304" pitchFamily="18" charset="0"/>
                        <a:cs typeface="Times New Roman" panose="02020603050405020304" pitchFamily="18" charset="0"/>
                      </a:endParaRPr>
                    </a:p>
                  </a:txBody>
                  <a:tcPr anchor="ctr"/>
                </a:tc>
              </a:tr>
              <a:tr h="602673">
                <a:tc>
                  <a:txBody>
                    <a:bodyPr/>
                    <a:lstStyle/>
                    <a:p>
                      <a:pPr algn="ctr"/>
                      <a:r>
                        <a:rPr lang="en-US" sz="2800" smtClean="0">
                          <a:solidFill>
                            <a:schemeClr val="tx1"/>
                          </a:solidFill>
                          <a:latin typeface="Times New Roman" panose="02020603050405020304" pitchFamily="18" charset="0"/>
                          <a:cs typeface="Times New Roman" panose="02020603050405020304" pitchFamily="18" charset="0"/>
                        </a:rPr>
                        <a:t>10</a:t>
                      </a:r>
                      <a:endParaRPr lang="vi-VN" sz="28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en-US" sz="3200" smtClean="0">
                          <a:solidFill>
                            <a:schemeClr val="tx1"/>
                          </a:solidFill>
                          <a:latin typeface="Times New Roman" panose="02020603050405020304" pitchFamily="18" charset="0"/>
                          <a:cs typeface="Times New Roman" panose="02020603050405020304" pitchFamily="18" charset="0"/>
                        </a:rPr>
                        <a:t>ê</a:t>
                      </a:r>
                      <a:endParaRPr lang="vi-VN" sz="32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endParaRPr lang="vi-VN" sz="3200">
                        <a:solidFill>
                          <a:schemeClr val="tx1"/>
                        </a:solidFill>
                        <a:latin typeface="Times New Roman" panose="02020603050405020304" pitchFamily="18" charset="0"/>
                        <a:cs typeface="Times New Roman" panose="02020603050405020304" pitchFamily="18" charset="0"/>
                      </a:endParaRPr>
                    </a:p>
                  </a:txBody>
                  <a:tcPr anchor="ctr"/>
                </a:tc>
              </a:tr>
            </a:tbl>
          </a:graphicData>
        </a:graphic>
      </p:graphicFrame>
      <p:sp>
        <p:nvSpPr>
          <p:cNvPr id="9" name="TextBox 8"/>
          <p:cNvSpPr txBox="1"/>
          <p:nvPr/>
        </p:nvSpPr>
        <p:spPr>
          <a:xfrm>
            <a:off x="3886200" y="1307018"/>
            <a:ext cx="1011702" cy="584775"/>
          </a:xfrm>
          <a:prstGeom prst="rect">
            <a:avLst/>
          </a:prstGeom>
          <a:noFill/>
        </p:spPr>
        <p:txBody>
          <a:bodyPr wrap="square" rtlCol="0">
            <a:spAutoFit/>
          </a:bodyPr>
          <a:lstStyle/>
          <a:p>
            <a:r>
              <a:rPr lang="en-US" sz="3200" smtClean="0">
                <a:solidFill>
                  <a:srgbClr val="FF0000"/>
                </a:solidFill>
                <a:latin typeface="Times New Roman" panose="02020603050405020304" pitchFamily="18" charset="0"/>
                <a:cs typeface="Times New Roman" panose="02020603050405020304" pitchFamily="18" charset="0"/>
              </a:rPr>
              <a:t>ă</a:t>
            </a:r>
            <a:endParaRPr lang="vi-VN" sz="320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3886200" y="2021047"/>
            <a:ext cx="1011702" cy="584775"/>
          </a:xfrm>
          <a:prstGeom prst="rect">
            <a:avLst/>
          </a:prstGeom>
          <a:noFill/>
        </p:spPr>
        <p:txBody>
          <a:bodyPr wrap="square" rtlCol="0">
            <a:spAutoFit/>
          </a:bodyPr>
          <a:lstStyle/>
          <a:p>
            <a:r>
              <a:rPr lang="en-US" sz="3200" smtClean="0">
                <a:solidFill>
                  <a:srgbClr val="FF0000"/>
                </a:solidFill>
                <a:latin typeface="Times New Roman" panose="02020603050405020304" pitchFamily="18" charset="0"/>
                <a:cs typeface="Times New Roman" panose="02020603050405020304" pitchFamily="18" charset="0"/>
              </a:rPr>
              <a:t>â</a:t>
            </a:r>
            <a:endParaRPr lang="vi-VN" sz="3200">
              <a:solidFill>
                <a:srgbClr val="FF0000"/>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7086600" y="2579679"/>
            <a:ext cx="1011702" cy="584775"/>
          </a:xfrm>
          <a:prstGeom prst="rect">
            <a:avLst/>
          </a:prstGeom>
          <a:noFill/>
        </p:spPr>
        <p:txBody>
          <a:bodyPr wrap="square" rtlCol="0">
            <a:spAutoFit/>
          </a:bodyPr>
          <a:lstStyle/>
          <a:p>
            <a:r>
              <a:rPr lang="en-US" sz="3200" smtClean="0">
                <a:solidFill>
                  <a:srgbClr val="FF0000"/>
                </a:solidFill>
                <a:latin typeface="Times New Roman" panose="02020603050405020304" pitchFamily="18" charset="0"/>
                <a:cs typeface="Times New Roman" panose="02020603050405020304" pitchFamily="18" charset="0"/>
              </a:rPr>
              <a:t>bê</a:t>
            </a:r>
            <a:endParaRPr lang="vi-VN" sz="3200">
              <a:solidFill>
                <a:srgbClr val="FF0000"/>
              </a:solidFill>
              <a:latin typeface="Times New Roman" panose="02020603050405020304" pitchFamily="18" charset="0"/>
              <a:cs typeface="Times New Roman" panose="02020603050405020304" pitchFamily="18" charset="0"/>
            </a:endParaRPr>
          </a:p>
        </p:txBody>
      </p:sp>
      <p:sp>
        <p:nvSpPr>
          <p:cNvPr id="16" name="TextBox 15"/>
          <p:cNvSpPr txBox="1"/>
          <p:nvPr/>
        </p:nvSpPr>
        <p:spPr>
          <a:xfrm>
            <a:off x="7086600" y="3117930"/>
            <a:ext cx="1011702" cy="584775"/>
          </a:xfrm>
          <a:prstGeom prst="rect">
            <a:avLst/>
          </a:prstGeom>
          <a:noFill/>
        </p:spPr>
        <p:txBody>
          <a:bodyPr wrap="square" rtlCol="0">
            <a:spAutoFit/>
          </a:bodyPr>
          <a:lstStyle/>
          <a:p>
            <a:r>
              <a:rPr lang="en-US" sz="3200" smtClean="0">
                <a:solidFill>
                  <a:srgbClr val="FF0000"/>
                </a:solidFill>
                <a:latin typeface="Times New Roman" panose="02020603050405020304" pitchFamily="18" charset="0"/>
                <a:cs typeface="Times New Roman" panose="02020603050405020304" pitchFamily="18" charset="0"/>
              </a:rPr>
              <a:t>xê</a:t>
            </a:r>
            <a:endParaRPr lang="vi-VN" sz="3200">
              <a:solidFill>
                <a:srgbClr val="FF0000"/>
              </a:solidFill>
              <a:latin typeface="Times New Roman" panose="02020603050405020304" pitchFamily="18" charset="0"/>
              <a:cs typeface="Times New Roman" panose="02020603050405020304" pitchFamily="18" charset="0"/>
            </a:endParaRPr>
          </a:p>
        </p:txBody>
      </p:sp>
      <p:sp>
        <p:nvSpPr>
          <p:cNvPr id="17" name="TextBox 16"/>
          <p:cNvSpPr txBox="1"/>
          <p:nvPr/>
        </p:nvSpPr>
        <p:spPr>
          <a:xfrm>
            <a:off x="3733800" y="3853827"/>
            <a:ext cx="1011702" cy="584775"/>
          </a:xfrm>
          <a:prstGeom prst="rect">
            <a:avLst/>
          </a:prstGeom>
          <a:noFill/>
        </p:spPr>
        <p:txBody>
          <a:bodyPr wrap="square" rtlCol="0">
            <a:spAutoFit/>
          </a:bodyPr>
          <a:lstStyle/>
          <a:p>
            <a:r>
              <a:rPr lang="en-US" sz="3200" smtClean="0">
                <a:solidFill>
                  <a:srgbClr val="FF0000"/>
                </a:solidFill>
                <a:latin typeface="Times New Roman" panose="02020603050405020304" pitchFamily="18" charset="0"/>
                <a:cs typeface="Times New Roman" panose="02020603050405020304" pitchFamily="18" charset="0"/>
              </a:rPr>
              <a:t>ch</a:t>
            </a:r>
            <a:endParaRPr lang="vi-VN" sz="3200">
              <a:solidFill>
                <a:srgbClr val="FF0000"/>
              </a:solidFill>
              <a:latin typeface="Times New Roman" panose="02020603050405020304" pitchFamily="18" charset="0"/>
              <a:cs typeface="Times New Roman" panose="02020603050405020304" pitchFamily="18" charset="0"/>
            </a:endParaRPr>
          </a:p>
        </p:txBody>
      </p:sp>
      <p:sp>
        <p:nvSpPr>
          <p:cNvPr id="18" name="TextBox 17"/>
          <p:cNvSpPr txBox="1"/>
          <p:nvPr/>
        </p:nvSpPr>
        <p:spPr>
          <a:xfrm>
            <a:off x="6883460" y="4317616"/>
            <a:ext cx="1011702" cy="584775"/>
          </a:xfrm>
          <a:prstGeom prst="rect">
            <a:avLst/>
          </a:prstGeom>
          <a:noFill/>
        </p:spPr>
        <p:txBody>
          <a:bodyPr wrap="square" rtlCol="0">
            <a:spAutoFit/>
          </a:bodyPr>
          <a:lstStyle/>
          <a:p>
            <a:r>
              <a:rPr lang="en-US" sz="3200" smtClean="0">
                <a:solidFill>
                  <a:srgbClr val="FF0000"/>
                </a:solidFill>
                <a:latin typeface="Times New Roman" panose="02020603050405020304" pitchFamily="18" charset="0"/>
                <a:cs typeface="Times New Roman" panose="02020603050405020304" pitchFamily="18" charset="0"/>
              </a:rPr>
              <a:t>dê</a:t>
            </a:r>
            <a:endParaRPr lang="vi-VN" sz="3200">
              <a:solidFill>
                <a:srgbClr val="FF0000"/>
              </a:solidFill>
              <a:latin typeface="Times New Roman" panose="02020603050405020304" pitchFamily="18" charset="0"/>
              <a:cs typeface="Times New Roman" panose="02020603050405020304" pitchFamily="18" charset="0"/>
            </a:endParaRPr>
          </a:p>
        </p:txBody>
      </p:sp>
      <p:sp>
        <p:nvSpPr>
          <p:cNvPr id="19" name="TextBox 18"/>
          <p:cNvSpPr txBox="1"/>
          <p:nvPr/>
        </p:nvSpPr>
        <p:spPr>
          <a:xfrm>
            <a:off x="6858000" y="4995148"/>
            <a:ext cx="1011702" cy="584775"/>
          </a:xfrm>
          <a:prstGeom prst="rect">
            <a:avLst/>
          </a:prstGeom>
          <a:noFill/>
        </p:spPr>
        <p:txBody>
          <a:bodyPr wrap="square" rtlCol="0">
            <a:spAutoFit/>
          </a:bodyPr>
          <a:lstStyle/>
          <a:p>
            <a:r>
              <a:rPr lang="en-US" sz="3200" smtClean="0">
                <a:solidFill>
                  <a:srgbClr val="FF0000"/>
                </a:solidFill>
                <a:latin typeface="Times New Roman" panose="02020603050405020304" pitchFamily="18" charset="0"/>
                <a:cs typeface="Times New Roman" panose="02020603050405020304" pitchFamily="18" charset="0"/>
              </a:rPr>
              <a:t>đê</a:t>
            </a:r>
            <a:endParaRPr lang="vi-VN" sz="3200">
              <a:solidFill>
                <a:srgbClr val="FF0000"/>
              </a:solidFill>
              <a:latin typeface="Times New Roman" panose="02020603050405020304" pitchFamily="18" charset="0"/>
              <a:cs typeface="Times New Roman" panose="02020603050405020304" pitchFamily="18" charset="0"/>
            </a:endParaRPr>
          </a:p>
        </p:txBody>
      </p:sp>
      <p:sp>
        <p:nvSpPr>
          <p:cNvPr id="20" name="TextBox 19"/>
          <p:cNvSpPr txBox="1"/>
          <p:nvPr/>
        </p:nvSpPr>
        <p:spPr>
          <a:xfrm>
            <a:off x="6858000" y="5579923"/>
            <a:ext cx="1011702" cy="584775"/>
          </a:xfrm>
          <a:prstGeom prst="rect">
            <a:avLst/>
          </a:prstGeom>
          <a:noFill/>
        </p:spPr>
        <p:txBody>
          <a:bodyPr wrap="square" rtlCol="0">
            <a:spAutoFit/>
          </a:bodyPr>
          <a:lstStyle/>
          <a:p>
            <a:r>
              <a:rPr lang="en-US" sz="3200">
                <a:solidFill>
                  <a:srgbClr val="FF0000"/>
                </a:solidFill>
                <a:latin typeface="Times New Roman" panose="02020603050405020304" pitchFamily="18" charset="0"/>
                <a:cs typeface="Times New Roman" panose="02020603050405020304" pitchFamily="18" charset="0"/>
              </a:rPr>
              <a:t>e</a:t>
            </a:r>
            <a:endParaRPr lang="vi-VN" sz="3200">
              <a:solidFill>
                <a:srgbClr val="FF0000"/>
              </a:solidFill>
              <a:latin typeface="Times New Roman" panose="02020603050405020304" pitchFamily="18" charset="0"/>
              <a:cs typeface="Times New Roman" panose="02020603050405020304" pitchFamily="18" charset="0"/>
            </a:endParaRPr>
          </a:p>
        </p:txBody>
      </p:sp>
      <p:sp>
        <p:nvSpPr>
          <p:cNvPr id="21" name="TextBox 20"/>
          <p:cNvSpPr txBox="1"/>
          <p:nvPr/>
        </p:nvSpPr>
        <p:spPr>
          <a:xfrm>
            <a:off x="6858000" y="6172200"/>
            <a:ext cx="1011702" cy="584775"/>
          </a:xfrm>
          <a:prstGeom prst="rect">
            <a:avLst/>
          </a:prstGeom>
          <a:noFill/>
        </p:spPr>
        <p:txBody>
          <a:bodyPr wrap="square" rtlCol="0">
            <a:spAutoFit/>
          </a:bodyPr>
          <a:lstStyle/>
          <a:p>
            <a:r>
              <a:rPr lang="en-US" sz="3200" smtClean="0">
                <a:solidFill>
                  <a:srgbClr val="FF0000"/>
                </a:solidFill>
                <a:latin typeface="Times New Roman" panose="02020603050405020304" pitchFamily="18" charset="0"/>
                <a:cs typeface="Times New Roman" panose="02020603050405020304" pitchFamily="18" charset="0"/>
              </a:rPr>
              <a:t>ê</a:t>
            </a:r>
            <a:endParaRPr lang="vi-VN" sz="320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75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ircle(in)">
                                      <p:cBhvr>
                                        <p:cTn id="12" dur="75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circle(in)">
                                      <p:cBhvr>
                                        <p:cTn id="17" dur="75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circle(in)">
                                      <p:cBhvr>
                                        <p:cTn id="22" dur="75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circle(in)">
                                      <p:cBhvr>
                                        <p:cTn id="27" dur="75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circle(in)">
                                      <p:cBhvr>
                                        <p:cTn id="32" dur="75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circle(in)">
                                      <p:cBhvr>
                                        <p:cTn id="37" dur="75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circle(in)">
                                      <p:cBhvr>
                                        <p:cTn id="42" dur="75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circle(in)">
                                      <p:cBhvr>
                                        <p:cTn id="47" dur="75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6" grpId="0"/>
      <p:bldP spid="17" grpId="0"/>
      <p:bldP spid="18" grpId="0"/>
      <p:bldP spid="19" grpId="0"/>
      <p:bldP spid="20" grpId="0"/>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Tổng hợp hình nền powerpoint slide kết thúc goodbye chất hơn nước ..."/>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448</TotalTime>
  <Words>165</Words>
  <Application>Microsoft Office PowerPoint</Application>
  <PresentationFormat>On-screen Show (4:3)</PresentationFormat>
  <Paragraphs>59</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HUY HOANG</dc:creator>
  <cp:lastModifiedBy>Admin</cp:lastModifiedBy>
  <cp:revision>24</cp:revision>
  <dcterms:created xsi:type="dcterms:W3CDTF">2020-08-24T12:56:43Z</dcterms:created>
  <dcterms:modified xsi:type="dcterms:W3CDTF">2021-08-22T14:20:44Z</dcterms:modified>
</cp:coreProperties>
</file>