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5" r:id="rId2"/>
    <p:sldId id="316" r:id="rId3"/>
    <p:sldId id="317" r:id="rId4"/>
    <p:sldId id="318" r:id="rId5"/>
    <p:sldId id="319" r:id="rId6"/>
    <p:sldId id="284" r:id="rId7"/>
    <p:sldId id="301" r:id="rId8"/>
    <p:sldId id="309" r:id="rId9"/>
    <p:sldId id="310" r:id="rId10"/>
    <p:sldId id="311" r:id="rId11"/>
    <p:sldId id="303" r:id="rId12"/>
    <p:sldId id="278" r:id="rId13"/>
    <p:sldId id="312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CC"/>
    <a:srgbClr val="000099"/>
    <a:srgbClr val="FFFF66"/>
    <a:srgbClr val="0033CC"/>
    <a:srgbClr val="003300"/>
    <a:srgbClr val="00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63E34-2081-44E5-A1FD-EAADDA8CC2E9}" type="datetimeFigureOut">
              <a:rPr lang="vi-VN" smtClean="0"/>
              <a:t>27/10/2021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05C1C-8F8B-4595-AA8A-B4B0498E38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99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39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1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9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68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71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88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81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13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0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7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00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7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66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2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5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B48C9-87C7-434C-BEE7-FFF8BB2A03BD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5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62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577" y="1811763"/>
            <a:ext cx="1686309" cy="38489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/>
        </p:blipFill>
        <p:spPr>
          <a:xfrm>
            <a:off x="2195992" y="3216401"/>
            <a:ext cx="1728216" cy="223903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3796184" y="3227307"/>
            <a:ext cx="1481328" cy="22390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2" t="22962" b="21927"/>
          <a:stretch/>
        </p:blipFill>
        <p:spPr>
          <a:xfrm>
            <a:off x="5349240" y="3216402"/>
            <a:ext cx="2220117" cy="22390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64" y="2763453"/>
            <a:ext cx="1705364" cy="275335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68580" y="4121658"/>
            <a:ext cx="9212580" cy="1879092"/>
            <a:chOff x="-91440" y="4352544"/>
            <a:chExt cx="12283440" cy="2505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452950" y="1383095"/>
            <a:ext cx="1918184" cy="24414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6909452" y="1896446"/>
            <a:ext cx="1152144" cy="123162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7330821" y="879250"/>
            <a:ext cx="2048705" cy="67247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6853991" y="677919"/>
            <a:ext cx="2431017" cy="7929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37124" y="1096812"/>
            <a:ext cx="1524347" cy="543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0613" y="235610"/>
            <a:ext cx="484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TRƯỜNG TIỂU HỌC PHÚC LỢI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1731" y="1323580"/>
            <a:ext cx="7200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PHÂN MÔN: </a:t>
            </a:r>
            <a:r>
              <a:rPr lang="en-US" sz="2800" dirty="0" smtClean="0">
                <a:solidFill>
                  <a:srgbClr val="FF0000"/>
                </a:solidFill>
              </a:rPr>
              <a:t>TIẾNG VIỆT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LỚP 3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2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ile Cute Vector Pattern With White Hearts On Yellow Background.. Royalty  Free Cliparts, Vectors, And Stock Illustration. Image 37261998.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33742"/>
            <a:ext cx="9183688" cy="689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2286000"/>
            <a:ext cx="762000" cy="7640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9902" y="879907"/>
            <a:ext cx="856218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	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Ở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0" y="0"/>
            <a:ext cx="9144000" cy="10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altLang="en-US" sz="5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9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ile Cute Vector Pattern With White Hearts On Yellow Background.. Royalty  Free Cliparts, Vectors, And Stock Illustration. Image 37261998.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33742"/>
            <a:ext cx="9183688" cy="689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Tile Cute Vector Pattern With White Hearts On Yellow Background.. Royalty  Free Cliparts, Vectors, And Stock Illustration. Image 37261998.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33742"/>
            <a:ext cx="9183688" cy="689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2543503" y="5059443"/>
            <a:ext cx="762000" cy="7640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9902" y="1062619"/>
            <a:ext cx="85621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5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5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5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sướng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0" y="0"/>
            <a:ext cx="9144000" cy="10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altLang="en-US" sz="5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5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ids frame — Stock Vector © justaa #384604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520" y="-81694"/>
            <a:ext cx="10820400" cy="67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1760" y="1098343"/>
            <a:ext cx="3291840" cy="10058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DẶN DÒ</a:t>
            </a:r>
          </a:p>
        </p:txBody>
      </p:sp>
      <p:pic>
        <p:nvPicPr>
          <p:cNvPr id="7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16" y="184737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086303" y="2401563"/>
            <a:ext cx="5715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ids frame — Stock Vector © justaa #384604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54073" y="1416214"/>
            <a:ext cx="5029200" cy="3200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</a:t>
            </a:r>
          </a:p>
          <a:p>
            <a:pPr algn="ctr"/>
            <a:r>
              <a:rPr lang="en-US" sz="54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EM.</a:t>
            </a:r>
          </a:p>
        </p:txBody>
      </p:sp>
      <p:pic>
        <p:nvPicPr>
          <p:cNvPr id="8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470" y="45720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8" y="41148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" y="230426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32260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53" y="304800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6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5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638800"/>
            <a:ext cx="915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4992688"/>
            <a:ext cx="2820987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0"/>
            <a:ext cx="281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902" y="2133634"/>
            <a:ext cx="8839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 4 hàng" panose="020B0603050302020204" pitchFamily="34" charset="-93"/>
              </a:rPr>
              <a:t>Thứ</a:t>
            </a:r>
            <a:r>
              <a:rPr lang="en-US" sz="3600" b="1" dirty="0" smtClean="0">
                <a:latin typeface="HP001 4 hàng" panose="020B0603050302020204" pitchFamily="34" charset="-93"/>
              </a:rPr>
              <a:t> </a:t>
            </a:r>
            <a:r>
              <a:rPr lang="en-US" sz="3600" b="1" dirty="0" err="1" smtClean="0">
                <a:latin typeface="HP001 4 hàng" panose="020B0603050302020204" pitchFamily="34" charset="-93"/>
              </a:rPr>
              <a:t>năm</a:t>
            </a:r>
            <a:r>
              <a:rPr lang="en-US" sz="3600" b="1" dirty="0" smtClean="0">
                <a:latin typeface="HP001 4 hàng" panose="020B0603050302020204" pitchFamily="34" charset="-93"/>
              </a:rPr>
              <a:t> </a:t>
            </a:r>
            <a:r>
              <a:rPr lang="en-US" sz="3600" b="1" dirty="0" err="1" smtClean="0">
                <a:latin typeface="HP001 4 hàng" panose="020B0603050302020204" pitchFamily="34" charset="-93"/>
              </a:rPr>
              <a:t>ngày</a:t>
            </a:r>
            <a:r>
              <a:rPr lang="en-US" sz="3600" b="1" dirty="0" smtClean="0">
                <a:latin typeface="HP001 4 hàng" panose="020B0603050302020204" pitchFamily="34" charset="-93"/>
              </a:rPr>
              <a:t> 4 </a:t>
            </a:r>
            <a:r>
              <a:rPr lang="en-US" sz="3600" b="1" dirty="0" err="1" smtClean="0">
                <a:latin typeface="HP001 4 hàng" panose="020B0603050302020204" pitchFamily="34" charset="-93"/>
              </a:rPr>
              <a:t>tháng</a:t>
            </a:r>
            <a:r>
              <a:rPr lang="en-US" sz="3600" b="1" dirty="0" smtClean="0">
                <a:latin typeface="HP001 4 hàng" panose="020B0603050302020204" pitchFamily="34" charset="-93"/>
              </a:rPr>
              <a:t> 11 </a:t>
            </a:r>
            <a:r>
              <a:rPr lang="en-US" sz="3600" b="1" dirty="0" err="1" smtClean="0">
                <a:latin typeface="HP001 4 hàng" panose="020B0603050302020204" pitchFamily="34" charset="-93"/>
              </a:rPr>
              <a:t>năm</a:t>
            </a:r>
            <a:r>
              <a:rPr lang="en-US" sz="3600" b="1" dirty="0" smtClean="0">
                <a:latin typeface="HP001 4 hàng" panose="020B0603050302020204" pitchFamily="34" charset="-93"/>
              </a:rPr>
              <a:t> 2021</a:t>
            </a:r>
          </a:p>
          <a:p>
            <a:r>
              <a:rPr lang="en-US" sz="3600" b="1" dirty="0">
                <a:latin typeface="HP001 4 hàng" panose="020B0603050302020204" pitchFamily="34" charset="-93"/>
              </a:rPr>
              <a:t> </a:t>
            </a:r>
            <a:r>
              <a:rPr lang="en-US" sz="3600" b="1" dirty="0" smtClean="0">
                <a:latin typeface="HP001 4 hàng" panose="020B0603050302020204" pitchFamily="34" charset="-93"/>
              </a:rPr>
              <a:t>              </a:t>
            </a:r>
            <a:r>
              <a:rPr lang="en-US" sz="3600" b="1" dirty="0" err="1" smtClean="0">
                <a:latin typeface="HP001 4 hàng" panose="020B0603050302020204" pitchFamily="34" charset="-93"/>
              </a:rPr>
              <a:t>Tiếng</a:t>
            </a:r>
            <a:r>
              <a:rPr lang="en-US" sz="3600" b="1" dirty="0" smtClean="0">
                <a:latin typeface="HP001 4 hàng" panose="020B0603050302020204" pitchFamily="34" charset="-93"/>
              </a:rPr>
              <a:t> </a:t>
            </a:r>
            <a:r>
              <a:rPr lang="en-US" sz="3600" b="1" dirty="0" err="1" smtClean="0">
                <a:latin typeface="HP001 4 hàng" panose="020B0603050302020204" pitchFamily="34" charset="-93"/>
              </a:rPr>
              <a:t>việt</a:t>
            </a:r>
            <a:endParaRPr lang="en-US" sz="3600" b="1" dirty="0">
              <a:latin typeface="HP001 4 hàng" panose="020B0603050302020204" pitchFamily="34" charset="-93"/>
            </a:endParaRPr>
          </a:p>
          <a:p>
            <a:r>
              <a:rPr lang="en-US" sz="3600" b="1" dirty="0" smtClean="0">
                <a:latin typeface="HP001 4 hàng" panose="020B0603050302020204" pitchFamily="34" charset="-93"/>
              </a:rPr>
              <a:t>    </a:t>
            </a:r>
            <a:r>
              <a:rPr lang="en-US" sz="3600" b="1" dirty="0" err="1" smtClean="0">
                <a:latin typeface="HP001 4 hàng" panose="020B0603050302020204" pitchFamily="34" charset="-93"/>
              </a:rPr>
              <a:t>Ôn</a:t>
            </a:r>
            <a:r>
              <a:rPr lang="en-US" sz="3600" b="1" dirty="0" smtClean="0">
                <a:latin typeface="HP001 4 hàng" panose="020B0603050302020204" pitchFamily="34" charset="-93"/>
              </a:rPr>
              <a:t> </a:t>
            </a:r>
            <a:r>
              <a:rPr lang="en-US" sz="3600" b="1" dirty="0" err="1" smtClean="0">
                <a:latin typeface="HP001 4 hàng" panose="020B0603050302020204" pitchFamily="34" charset="-93"/>
              </a:rPr>
              <a:t>tập</a:t>
            </a:r>
            <a:r>
              <a:rPr lang="en-US" sz="3600" b="1" dirty="0" smtClean="0">
                <a:latin typeface="HP001 4 hàng" panose="020B0603050302020204" pitchFamily="34" charset="-93"/>
              </a:rPr>
              <a:t> </a:t>
            </a:r>
            <a:r>
              <a:rPr lang="en-US" sz="3600" b="1" dirty="0" err="1" smtClean="0">
                <a:latin typeface="HP001 4 hàng" panose="020B0603050302020204" pitchFamily="34" charset="-93"/>
              </a:rPr>
              <a:t>giữa</a:t>
            </a:r>
            <a:r>
              <a:rPr lang="en-US" sz="3600" b="1" dirty="0" smtClean="0">
                <a:latin typeface="HP001 4 hàng" panose="020B0603050302020204" pitchFamily="34" charset="-93"/>
              </a:rPr>
              <a:t> </a:t>
            </a:r>
            <a:r>
              <a:rPr lang="en-US" sz="3600" b="1" dirty="0" err="1" smtClean="0">
                <a:latin typeface="HP001 4 hàng" panose="020B0603050302020204" pitchFamily="34" charset="-93"/>
              </a:rPr>
              <a:t>học</a:t>
            </a:r>
            <a:r>
              <a:rPr lang="en-US" sz="3600" b="1" dirty="0" smtClean="0">
                <a:latin typeface="HP001 4 hàng" panose="020B0603050302020204" pitchFamily="34" charset="-93"/>
              </a:rPr>
              <a:t> </a:t>
            </a:r>
            <a:r>
              <a:rPr lang="en-US" sz="3600" b="1" dirty="0" err="1" smtClean="0">
                <a:latin typeface="HP001 4 hàng" panose="020B0603050302020204" pitchFamily="34" charset="-93"/>
              </a:rPr>
              <a:t>kì</a:t>
            </a:r>
            <a:r>
              <a:rPr lang="en-US" sz="3600" b="1" dirty="0" smtClean="0">
                <a:latin typeface="HP001 4 hàng" panose="020B0603050302020204" pitchFamily="34" charset="-93"/>
              </a:rPr>
              <a:t> 1 ( </a:t>
            </a:r>
            <a:r>
              <a:rPr lang="en-US" sz="3600" b="1" dirty="0" err="1" smtClean="0">
                <a:latin typeface="HP001 4 hàng" panose="020B0603050302020204" pitchFamily="34" charset="-93"/>
              </a:rPr>
              <a:t>tiết</a:t>
            </a:r>
            <a:r>
              <a:rPr lang="en-US" sz="3600" b="1" dirty="0" smtClean="0">
                <a:latin typeface="HP001 4 hàng" panose="020B0603050302020204" pitchFamily="34" charset="-93"/>
              </a:rPr>
              <a:t> 5) </a:t>
            </a:r>
            <a:endParaRPr lang="vi-VN" sz="36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08964910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58483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70989" y="1129521"/>
            <a:ext cx="205408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Mục</a:t>
            </a:r>
            <a:r>
              <a:rPr lang="en-US" sz="405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 </a:t>
            </a:r>
            <a:r>
              <a:rPr lang="en-US" sz="4050" b="1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libri"/>
              </a:rPr>
              <a:t>tiêu</a:t>
            </a:r>
            <a:endParaRPr lang="en-US" sz="405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xmlns="" id="{03EA8913-F817-48F5-A0D4-AB76C5F82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510" y="2667000"/>
            <a:ext cx="7949045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l" defTabSz="685800" fontAlgn="auto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Kiểm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: HS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rõ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tốc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thiểu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65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ngắt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algn="l" defTabSz="685800" fontAlgn="auto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củng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lựa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bổ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sung ý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vật</a:t>
            </a:r>
            <a:endParaRPr lang="en-US" altLang="en-US" sz="2100" b="1" i="1" dirty="0" smtClean="0">
              <a:solidFill>
                <a:srgbClr val="140476"/>
              </a:solidFill>
              <a:latin typeface="Times New Roman" panose="02020603050405020304" pitchFamily="18" charset="0"/>
            </a:endParaRPr>
          </a:p>
          <a:p>
            <a:pPr marL="342900" indent="-342900" algn="l" defTabSz="685800" fontAlgn="auto"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Ai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i="1" dirty="0" err="1" smtClean="0">
                <a:solidFill>
                  <a:srgbClr val="140476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2100" b="1" i="1" dirty="0" smtClean="0">
                <a:solidFill>
                  <a:srgbClr val="140476"/>
                </a:solidFill>
                <a:latin typeface="Times New Roman" panose="02020603050405020304" pitchFamily="18" charset="0"/>
              </a:rPr>
              <a:t>.</a:t>
            </a:r>
            <a:endParaRPr lang="en-US" altLang="en-US" sz="2100" b="1" dirty="0">
              <a:solidFill>
                <a:srgbClr val="14047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4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6951"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2" descr="blumen-pflanzen0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897">
            <a:off x="261938" y="5740400"/>
            <a:ext cx="13811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blumen-pflanzen0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897">
            <a:off x="7577138" y="5529263"/>
            <a:ext cx="1381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blumen-pflanzen0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897">
            <a:off x="5214938" y="5740400"/>
            <a:ext cx="13811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blumen-pflanzen0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897">
            <a:off x="2776538" y="5740400"/>
            <a:ext cx="13811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0841" descr="j03981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2819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120840"/>
          <p:cNvSpPr>
            <a:spLocks noChangeArrowheads="1" noChangeShapeType="1" noTextEdit="1"/>
          </p:cNvSpPr>
          <p:nvPr/>
        </p:nvSpPr>
        <p:spPr bwMode="auto">
          <a:xfrm>
            <a:off x="152400" y="1219200"/>
            <a:ext cx="8763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1. Ôn luyện tập đọc và học thuộc  lòng </a:t>
            </a:r>
          </a:p>
        </p:txBody>
      </p:sp>
    </p:spTree>
    <p:extLst>
      <p:ext uri="{BB962C8B-B14F-4D97-AF65-F5344CB8AC3E}">
        <p14:creationId xmlns:p14="http://schemas.microsoft.com/office/powerpoint/2010/main" val="79956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123905"/>
          <p:cNvSpPr txBox="1">
            <a:spLocks noChangeArrowheads="1"/>
          </p:cNvSpPr>
          <p:nvPr/>
        </p:nvSpPr>
        <p:spPr bwMode="auto">
          <a:xfrm>
            <a:off x="152400" y="11430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rgbClr val="0000FF"/>
                </a:solidFill>
                <a:latin typeface="+mn-lt"/>
              </a:rPr>
              <a:t>		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122" name="Text Box 123906"/>
          <p:cNvSpPr txBox="1">
            <a:spLocks noChangeArrowheads="1"/>
          </p:cNvSpPr>
          <p:nvPr/>
        </p:nvSpPr>
        <p:spPr bwMode="auto">
          <a:xfrm>
            <a:off x="533400" y="2057436"/>
            <a:ext cx="8077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Bài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 1: GV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gọi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 HS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đọc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bài</a:t>
            </a:r>
            <a:endParaRPr lang="en-US" sz="5400" b="1" i="1" dirty="0" smtClean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( HTL)+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trả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lời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câu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hỏi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liên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quan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đến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bài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đọc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các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bạn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khác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lắng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nghe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</a:rPr>
              <a:t>xét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</a:rPr>
              <a:t> .</a:t>
            </a:r>
            <a:endParaRPr lang="en-US" sz="5400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296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 descr="Tile Cute Vector Pattern With White Hearts On Yellow Background.. Royalty  Free Cliparts, Vectors, And Stock Illustration. Image 37261998.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33742"/>
            <a:ext cx="9183688" cy="689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1" descr="Chủ trương đúng, biện pháp hay, đồng lòng chung tay đánh bại bọn gây tội ác  – Nhân Văn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3" descr="Chủ trương đúng, biện pháp hay, đồng lòng chung tay đánh bại bọn gây tội ác  – Nhân Văn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3056" y="429146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ý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en-US" sz="3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Tile Cute Vector Pattern With White Hearts On Yellow Background.. Royalty  Free Cliparts, Vectors, And Stock Illustration. Image 37261998.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33742"/>
            <a:ext cx="9183688" cy="689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500" y="2286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...................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..................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……….........…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9144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endParaRPr lang="en-US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3044249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endParaRPr lang="en-US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317" y="450300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48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Tile Cute Vector Pattern With White Hearts On Yellow Background.. Royalty  Free Cliparts, Vectors, And Stock Illustration. Image 37261998.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33742"/>
            <a:ext cx="9183688" cy="689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9697" y="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772556"/>
              </p:ext>
            </p:extLst>
          </p:nvPr>
        </p:nvGraphicFramePr>
        <p:xfrm>
          <a:off x="199697" y="707886"/>
          <a:ext cx="8610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703"/>
                <a:gridCol w="56098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Ai ?</a:t>
                      </a:r>
                      <a:endParaRPr lang="en-US" sz="4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4800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800" baseline="0" dirty="0" err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4800" baseline="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48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4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4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4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4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718" y="1622286"/>
            <a:ext cx="290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3972" y="1622285"/>
            <a:ext cx="5412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718" y="2460486"/>
            <a:ext cx="290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3972" y="2460485"/>
            <a:ext cx="5412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uốc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718" y="3298686"/>
            <a:ext cx="290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3972" y="3298685"/>
            <a:ext cx="5412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1" y="4084608"/>
            <a:ext cx="290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1855" y="4084607"/>
            <a:ext cx="5412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9622" y="4975086"/>
            <a:ext cx="290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chích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chòe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02876" y="4975085"/>
            <a:ext cx="5412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0718" y="5813287"/>
            <a:ext cx="290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3972" y="5813286"/>
            <a:ext cx="5412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52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ile Cute Vector Pattern With White Hearts On Yellow Background.. Royalty  Free Cliparts, Vectors, And Stock Illustration. Image 37261998.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33742"/>
            <a:ext cx="9183688" cy="689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8600" y="5562600"/>
            <a:ext cx="762000" cy="7640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9902" y="1002519"/>
            <a:ext cx="856218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400" b="1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biếc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0" y="0"/>
            <a:ext cx="9144000" cy="10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altLang="en-US" sz="5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1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091201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281</Words>
  <Application>Microsoft Office PowerPoint</Application>
  <PresentationFormat>On-screen Show (4:3)</PresentationFormat>
  <Paragraphs>58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SimSun</vt:lpstr>
      <vt:lpstr>Arial</vt:lpstr>
      <vt:lpstr>Calibri</vt:lpstr>
      <vt:lpstr>HP001 4 hàng</vt:lpstr>
      <vt:lpstr>HP001 5Ha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THẢO</dc:creator>
  <cp:lastModifiedBy>Microsoft account</cp:lastModifiedBy>
  <cp:revision>174</cp:revision>
  <dcterms:created xsi:type="dcterms:W3CDTF">2020-04-15T15:04:50Z</dcterms:created>
  <dcterms:modified xsi:type="dcterms:W3CDTF">2021-10-26T17:53:48Z</dcterms:modified>
</cp:coreProperties>
</file>