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5"/>
  </p:notesMasterIdLst>
  <p:sldIdLst>
    <p:sldId id="306" r:id="rId2"/>
    <p:sldId id="260" r:id="rId3"/>
    <p:sldId id="310" r:id="rId4"/>
    <p:sldId id="311" r:id="rId5"/>
    <p:sldId id="286" r:id="rId6"/>
    <p:sldId id="290" r:id="rId7"/>
    <p:sldId id="315" r:id="rId8"/>
    <p:sldId id="264" r:id="rId9"/>
    <p:sldId id="312" r:id="rId10"/>
    <p:sldId id="313" r:id="rId11"/>
    <p:sldId id="292" r:id="rId12"/>
    <p:sldId id="266" r:id="rId13"/>
    <p:sldId id="314" r:id="rId14"/>
    <p:sldId id="296" r:id="rId15"/>
    <p:sldId id="268" r:id="rId16"/>
    <p:sldId id="297" r:id="rId17"/>
    <p:sldId id="298" r:id="rId18"/>
    <p:sldId id="295" r:id="rId19"/>
    <p:sldId id="271" r:id="rId20"/>
    <p:sldId id="272" r:id="rId21"/>
    <p:sldId id="273" r:id="rId22"/>
    <p:sldId id="274" r:id="rId23"/>
    <p:sldId id="300" r:id="rId24"/>
    <p:sldId id="276" r:id="rId25"/>
    <p:sldId id="275" r:id="rId26"/>
    <p:sldId id="301" r:id="rId27"/>
    <p:sldId id="281" r:id="rId28"/>
    <p:sldId id="278" r:id="rId29"/>
    <p:sldId id="279" r:id="rId30"/>
    <p:sldId id="303" r:id="rId31"/>
    <p:sldId id="304" r:id="rId32"/>
    <p:sldId id="305" r:id="rId33"/>
    <p:sldId id="280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FC"/>
    <a:srgbClr val="F72D40"/>
    <a:srgbClr val="7DAE0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9C786-C189-4EAA-96F1-E1C4CB44123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646C-13BD-4516-AE64-6D16CB2F2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01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646C-13BD-4516-AE64-6D16CB2F281D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91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7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55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8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0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4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6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1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3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9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4B078A-92A1-4AE7-A69A-3795DB785D78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C\nhac%20nhay\Ao%20Trang%20Den%20Truong%20-%20Hoang%20Thuy%20Linh.mp3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HaNoiCuaTuoiTho-V.A-2639705%20(mp3cut.net)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Ao Trang Den Truong - Hoang Thuy L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14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914400" y="365125"/>
            <a:ext cx="7239000" cy="6202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2832F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2832F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vi-VN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2832F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2832F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PHÚC LỢI</a:t>
            </a:r>
            <a:endParaRPr lang="en-US" sz="27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2832F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1835696" y="1340768"/>
            <a:ext cx="2915891" cy="482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 </a:t>
            </a:r>
            <a:r>
              <a:rPr lang="en-US" sz="27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78" name="WordArt 10"/>
          <p:cNvSpPr>
            <a:spLocks noChangeArrowheads="1" noChangeShapeType="1" noTextEdit="1"/>
          </p:cNvSpPr>
          <p:nvPr/>
        </p:nvSpPr>
        <p:spPr bwMode="auto">
          <a:xfrm>
            <a:off x="395536" y="3212976"/>
            <a:ext cx="657225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t-BR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QUÊ HƯƠNG</a:t>
            </a:r>
            <a:endParaRPr lang="en-US" sz="27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12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250"/>
            <a:ext cx="742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028700"/>
            <a:ext cx="742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085850"/>
            <a:ext cx="800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543051"/>
            <a:ext cx="1143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686051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343151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8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1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9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689101"/>
            <a:ext cx="10287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14901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4026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92726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57651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657351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5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5901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000501"/>
            <a:ext cx="8651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1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95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7200" y="6858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6800" y="609600"/>
            <a:ext cx="3733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 HẢI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6391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29832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638" y="2917786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702" y="2902163"/>
            <a:ext cx="2109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900" y="2917786"/>
            <a:ext cx="2252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3500438"/>
            <a:ext cx="5237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0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352800" y="3934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81400" y="545842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95600" y="393442"/>
            <a:ext cx="449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6248400" y="1307842"/>
            <a:ext cx="76200" cy="36855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5943600" y="545842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3429000" y="545842"/>
            <a:ext cx="76200" cy="36855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5791200" y="22860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7086600" y="2971800"/>
            <a:ext cx="76200" cy="381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7162800" y="2971800"/>
            <a:ext cx="76200" cy="381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>
            <a:off x="6324600" y="4648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6248400" y="5486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6172200" y="5486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6324600" y="1371600"/>
            <a:ext cx="76200" cy="36855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90800" y="9906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6897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4800" y="152400"/>
            <a:ext cx="8458200" cy="1838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9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(tr.88)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698" y="22298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638" y="291778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702" y="2902163"/>
            <a:ext cx="2109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900" y="291778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065" y="2577272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356" y="3336368"/>
            <a:ext cx="82301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altLang="en-US" sz="2800" b="1" dirty="0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b="1" dirty="0" smtClean="0">
                <a:solidFill>
                  <a:srgbClr val="283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2832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CP_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43200" y="733246"/>
            <a:ext cx="3733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 HẢI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0077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a-gao-mua-h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ayga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5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667000" y="1771650"/>
            <a:ext cx="2744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581400" y="29146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40005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318" name="WordArt 14"/>
          <p:cNvSpPr>
            <a:spLocks noChangeArrowheads="1" noChangeShapeType="1" noTextEdit="1"/>
          </p:cNvSpPr>
          <p:nvPr/>
        </p:nvSpPr>
        <p:spPr bwMode="auto">
          <a:xfrm>
            <a:off x="609600" y="1593850"/>
            <a:ext cx="7772400" cy="109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91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685800" y="1143000"/>
            <a:ext cx="8153400" cy="32004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1828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305800" y="6553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152400" y="1524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57200" y="1905000"/>
            <a:ext cx="1867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 flipV="1">
            <a:off x="1524000" y="1676400"/>
            <a:ext cx="24384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524000" y="2209800"/>
            <a:ext cx="2362200" cy="4571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1524000" y="2362200"/>
            <a:ext cx="2286000" cy="990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038600" y="1295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892306" y="1905000"/>
            <a:ext cx="1289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962400" y="2438400"/>
            <a:ext cx="1874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810000" y="3124200"/>
            <a:ext cx="316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524000" y="2286000"/>
            <a:ext cx="2362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609600" y="48768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3886200" y="3810000"/>
            <a:ext cx="3808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3810000" y="4495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3962401" y="50292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3886200" y="595378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3886200" y="5562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 flipV="1">
            <a:off x="1371600" y="4267200"/>
            <a:ext cx="2514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371600" y="4876800"/>
            <a:ext cx="2514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371600" y="5181600"/>
            <a:ext cx="2590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371600" y="5257800"/>
            <a:ext cx="2514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371600" y="5334000"/>
            <a:ext cx="2438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3.Vì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giỏi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c)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" y="3200400"/>
            <a:ext cx="609600" cy="6096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239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dung: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gel1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681655" cy="1219200"/>
          </a:xfrm>
          <a:prstGeom prst="rect">
            <a:avLst/>
          </a:prstGeom>
        </p:spPr>
      </p:pic>
      <p:pic>
        <p:nvPicPr>
          <p:cNvPr id="5" name="Picture 4" descr="angel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49410"/>
            <a:ext cx="1295400" cy="140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008"/>
          <p:cNvPicPr>
            <a:picLocks noChangeAspect="1" noChangeArrowheads="1"/>
          </p:cNvPicPr>
          <p:nvPr/>
        </p:nvPicPr>
        <p:blipFill>
          <a:blip r:embed="rId2">
            <a:lum contrast="35000"/>
          </a:blip>
          <a:srcRect/>
          <a:stretch>
            <a:fillRect/>
          </a:stretch>
        </p:blipFill>
        <p:spPr>
          <a:xfrm>
            <a:off x="304800" y="228600"/>
            <a:ext cx="4343400" cy="6400800"/>
          </a:xfrm>
          <a:prstGeom prst="rect">
            <a:avLst/>
          </a:prstGeom>
          <a:noFill/>
        </p:spPr>
      </p:pic>
      <p:pic>
        <p:nvPicPr>
          <p:cNvPr id="5" name="Picture 5" descr="2 047"/>
          <p:cNvPicPr>
            <a:picLocks noChangeAspect="1" noChangeArrowheads="1"/>
          </p:cNvPicPr>
          <p:nvPr/>
        </p:nvPicPr>
        <p:blipFill>
          <a:blip r:embed="rId3">
            <a:lum contrast="35000"/>
          </a:blip>
          <a:srcRect/>
          <a:stretch>
            <a:fillRect/>
          </a:stretch>
        </p:blipFill>
        <p:spPr bwMode="auto">
          <a:xfrm>
            <a:off x="4648200" y="228600"/>
            <a:ext cx="411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>
            <a:hlinkClick r:id="rId4" action="ppaction://hlinksldjump"/>
          </p:cNvPr>
          <p:cNvSpPr/>
          <p:nvPr/>
        </p:nvSpPr>
        <p:spPr>
          <a:xfrm>
            <a:off x="8077200" y="6477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64"/>
          <p:cNvSpPr>
            <a:spLocks noChangeArrowheads="1"/>
          </p:cNvSpPr>
          <p:nvPr/>
        </p:nvSpPr>
        <p:spPr bwMode="auto">
          <a:xfrm>
            <a:off x="5878550" y="3505200"/>
            <a:ext cx="1100253" cy="963626"/>
          </a:xfrm>
          <a:prstGeom prst="ellipse">
            <a:avLst/>
          </a:prstGeom>
          <a:solidFill>
            <a:srgbClr val="7DAE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2" name="Oval 63"/>
          <p:cNvSpPr>
            <a:spLocks noChangeArrowheads="1"/>
          </p:cNvSpPr>
          <p:nvPr/>
        </p:nvSpPr>
        <p:spPr bwMode="auto">
          <a:xfrm>
            <a:off x="4078470" y="1262088"/>
            <a:ext cx="1103130" cy="1023913"/>
          </a:xfrm>
          <a:prstGeom prst="ellipse">
            <a:avLst/>
          </a:prstGeom>
          <a:solidFill>
            <a:srgbClr val="FFC2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13" name="Oval 63"/>
          <p:cNvSpPr>
            <a:spLocks noChangeArrowheads="1"/>
          </p:cNvSpPr>
          <p:nvPr/>
        </p:nvSpPr>
        <p:spPr bwMode="auto">
          <a:xfrm>
            <a:off x="1447800" y="3429000"/>
            <a:ext cx="1103130" cy="1023913"/>
          </a:xfrm>
          <a:prstGeom prst="ellipse">
            <a:avLst/>
          </a:prstGeom>
          <a:solidFill>
            <a:srgbClr val="FFC2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 gu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8547476" cy="6420104"/>
          </a:xfrm>
          <a:prstGeom prst="rect">
            <a:avLst/>
          </a:prstGeom>
        </p:spPr>
      </p:pic>
      <p:pic>
        <p:nvPicPr>
          <p:cNvPr id="3" name="Picture 2" descr="56623125_1772014_1542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8763000" cy="6096000"/>
          </a:xfrm>
          <a:prstGeom prst="rect">
            <a:avLst/>
          </a:prstGeom>
        </p:spPr>
      </p:pic>
      <p:pic>
        <p:nvPicPr>
          <p:cNvPr id="4" name="Picture 3" descr="603683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57" y="304800"/>
            <a:ext cx="8628043" cy="6019800"/>
          </a:xfrm>
          <a:prstGeom prst="rect">
            <a:avLst/>
          </a:prstGeom>
        </p:spPr>
      </p:pic>
      <p:pic>
        <p:nvPicPr>
          <p:cNvPr id="5" name="Picture 4" descr="250px-Cổng_đền_Ngọc_Sơ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04800"/>
            <a:ext cx="8229600" cy="5867400"/>
          </a:xfrm>
          <a:prstGeom prst="rect">
            <a:avLst/>
          </a:prstGeom>
        </p:spPr>
      </p:pic>
      <p:pic>
        <p:nvPicPr>
          <p:cNvPr id="6" name="Picture 5" descr="8360243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pic>
        <p:nvPicPr>
          <p:cNvPr id="8" name="Picture 7" descr="van-mieu-quoc-tu-gia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0960" y="457200"/>
            <a:ext cx="8976360" cy="6019800"/>
          </a:xfrm>
          <a:prstGeom prst="rect">
            <a:avLst/>
          </a:prstGeom>
        </p:spPr>
      </p:pic>
      <p:pic>
        <p:nvPicPr>
          <p:cNvPr id="9" name="Picture 8" descr="One-Pillar-Pagoda-in-Hanoi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7200"/>
            <a:ext cx="8915400" cy="6019800"/>
          </a:xfrm>
          <a:prstGeom prst="rect">
            <a:avLst/>
          </a:prstGeom>
        </p:spPr>
      </p:pic>
      <p:pic>
        <p:nvPicPr>
          <p:cNvPr id="10" name="HaNoiCuaTuoiTho-V.A-263970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</p:spPr>
      </p:pic>
      <p:pic>
        <p:nvPicPr>
          <p:cNvPr id="11" name="Picture 10" descr="36 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28" y="304800"/>
            <a:ext cx="9118372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xit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15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3" presetClass="exit" presetSubtype="16" fill="hold" nodeType="withEffect">
                                  <p:stCondLst>
                                    <p:cond delay="287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29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33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36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4788" y="304800"/>
            <a:ext cx="9472612" cy="6599238"/>
            <a:chOff x="204788" y="304800"/>
            <a:chExt cx="9472612" cy="6599238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04788" y="304800"/>
              <a:ext cx="9472612" cy="6599238"/>
              <a:chOff x="408" y="1440"/>
              <a:chExt cx="5570" cy="2898"/>
            </a:xfrm>
          </p:grpSpPr>
          <p:pic>
            <p:nvPicPr>
              <p:cNvPr id="3" name="Picture 3" descr="ANd9GcRavUcw7WenPfyhavKHCOeHZKhh3A5dmgI_kG_TN9OTetf-DW_V2Q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24" y="1440"/>
                <a:ext cx="1620" cy="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4" descr="ANd9GcSo1s-Ase6MDyOhG6gUK6i2tNh7JXm9sorgws-zmcSx-C2oCEUmbQ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" y="1440"/>
                <a:ext cx="1608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5" descr="ANd9GcQYrdsXdXwpkfUkVuxhsKsKE5VDNzn4b18BoqTQQodJhfyNtbeL4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36" y="2880"/>
                <a:ext cx="1584" cy="1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" descr="ANd9GcRpGX_v8ou7qdVRebxgnuHylO6Bju4ra5ZhjEEwmihExrGbU-8P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2" y="2879"/>
                <a:ext cx="1554" cy="1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7" descr="ANd9GcSXalo5fpCG4m057DfyHIpdGxOYxna8emajgjcnqK6pYwf4Rttw2w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12" y="2879"/>
                <a:ext cx="171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525" y="2553"/>
                <a:ext cx="182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600"/>
                  </a:spcBef>
                </a:pPr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</a:rPr>
                  <a:t>Ruộng bậc thang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</a:rPr>
                  <a:t> (Tây Bắc)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212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Vịnh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Hạ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</a:rPr>
                  <a:t> Long (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Quảng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Ninh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422" y="4075"/>
                <a:ext cx="1498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</a:rPr>
                  <a:t>Sông Hương (Huế)</a:t>
                </a: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2160" y="4109"/>
                <a:ext cx="1802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</a:rPr>
                  <a:t>Đầm sen (Đồng Tháp)</a:t>
                </a: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250" y="3993"/>
                <a:ext cx="172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ts val="600"/>
                  </a:spcBef>
                </a:pPr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</a:rPr>
                  <a:t>Bến Nhà Rồng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</a:rPr>
                  <a:t> (TP HCM)</a:t>
                </a:r>
              </a:p>
            </p:txBody>
          </p:sp>
        </p:grpSp>
        <p:pic>
          <p:nvPicPr>
            <p:cNvPr id="16" name="Picture 15" descr="4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2200" y="304800"/>
              <a:ext cx="2667000" cy="25146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324600" y="2819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832F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rgbClr val="2832FC"/>
                </a:solidFill>
                <a:latin typeface="Times New Roman" pitchFamily="18" charset="0"/>
                <a:cs typeface="Times New Roman" pitchFamily="18" charset="0"/>
              </a:rPr>
              <a:t> An ( </a:t>
            </a:r>
            <a:r>
              <a:rPr lang="en-US" sz="2000" b="1" dirty="0" err="1" smtClean="0">
                <a:solidFill>
                  <a:srgbClr val="2832F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000" b="1" dirty="0" smtClean="0">
                <a:solidFill>
                  <a:srgbClr val="2832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2832FC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000" b="1" dirty="0" smtClean="0">
                <a:solidFill>
                  <a:srgbClr val="2832F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2832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7200" y="6858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6800" y="609600"/>
            <a:ext cx="3733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 HẢI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353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57285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16089"/>
            <a:ext cx="449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-76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321058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 flipH="1">
            <a:off x="3810000" y="2057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 flipH="1">
            <a:off x="3733800" y="2057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 flipH="1">
            <a:off x="2362200" y="1981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59"/>
          <p:cNvSpPr>
            <a:spLocks noChangeShapeType="1"/>
          </p:cNvSpPr>
          <p:nvPr/>
        </p:nvSpPr>
        <p:spPr bwMode="auto">
          <a:xfrm flipH="1">
            <a:off x="3124200" y="1219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59"/>
          <p:cNvSpPr>
            <a:spLocks noChangeShapeType="1"/>
          </p:cNvSpPr>
          <p:nvPr/>
        </p:nvSpPr>
        <p:spPr bwMode="auto">
          <a:xfrm flipH="1">
            <a:off x="3505200" y="4724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59"/>
          <p:cNvSpPr>
            <a:spLocks noChangeShapeType="1"/>
          </p:cNvSpPr>
          <p:nvPr/>
        </p:nvSpPr>
        <p:spPr bwMode="auto">
          <a:xfrm flipH="1">
            <a:off x="3581400" y="4724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H="1">
            <a:off x="2133600" y="3352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 flipH="1">
            <a:off x="8305800" y="5029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 flipH="1">
            <a:off x="8229600" y="5029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H="1">
            <a:off x="7391400" y="63246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Line 59"/>
          <p:cNvSpPr>
            <a:spLocks noChangeShapeType="1"/>
          </p:cNvSpPr>
          <p:nvPr/>
        </p:nvSpPr>
        <p:spPr bwMode="auto">
          <a:xfrm flipH="1">
            <a:off x="7467600" y="63246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 flipH="1">
            <a:off x="4343400" y="3733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59"/>
          <p:cNvSpPr>
            <a:spLocks noChangeShapeType="1"/>
          </p:cNvSpPr>
          <p:nvPr/>
        </p:nvSpPr>
        <p:spPr bwMode="auto">
          <a:xfrm flipH="1">
            <a:off x="4267200" y="3733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H="1">
            <a:off x="5295900" y="3733800"/>
            <a:ext cx="114300" cy="29172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Line 59"/>
          <p:cNvSpPr>
            <a:spLocks noChangeShapeType="1"/>
          </p:cNvSpPr>
          <p:nvPr/>
        </p:nvSpPr>
        <p:spPr bwMode="auto">
          <a:xfrm flipH="1">
            <a:off x="7467600" y="41910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 flipH="1">
            <a:off x="7543800" y="1600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 flipH="1">
            <a:off x="7620000" y="1600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59"/>
          <p:cNvSpPr>
            <a:spLocks noChangeShapeType="1"/>
          </p:cNvSpPr>
          <p:nvPr/>
        </p:nvSpPr>
        <p:spPr bwMode="auto">
          <a:xfrm flipH="1">
            <a:off x="7315200" y="2438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ine 59"/>
          <p:cNvSpPr>
            <a:spLocks noChangeShapeType="1"/>
          </p:cNvSpPr>
          <p:nvPr/>
        </p:nvSpPr>
        <p:spPr bwMode="auto">
          <a:xfrm flipH="1">
            <a:off x="7239000" y="2438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Line 59"/>
          <p:cNvSpPr>
            <a:spLocks noChangeShapeType="1"/>
          </p:cNvSpPr>
          <p:nvPr/>
        </p:nvSpPr>
        <p:spPr bwMode="auto">
          <a:xfrm flipH="1">
            <a:off x="7620000" y="28956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7696200" y="28956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59"/>
          <p:cNvSpPr>
            <a:spLocks noChangeShapeType="1"/>
          </p:cNvSpPr>
          <p:nvPr/>
        </p:nvSpPr>
        <p:spPr bwMode="auto">
          <a:xfrm flipH="1">
            <a:off x="3124200" y="7620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 flipH="1">
            <a:off x="3200400" y="1676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Line 59"/>
          <p:cNvSpPr>
            <a:spLocks noChangeShapeType="1"/>
          </p:cNvSpPr>
          <p:nvPr/>
        </p:nvSpPr>
        <p:spPr bwMode="auto">
          <a:xfrm flipH="1">
            <a:off x="3124200" y="2971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 flipH="1">
            <a:off x="3581400" y="3352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Line 59"/>
          <p:cNvSpPr>
            <a:spLocks noChangeShapeType="1"/>
          </p:cNvSpPr>
          <p:nvPr/>
        </p:nvSpPr>
        <p:spPr bwMode="auto">
          <a:xfrm flipH="1">
            <a:off x="3733800" y="41910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 flipH="1">
            <a:off x="3733800" y="5105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 flipH="1">
            <a:off x="3962400" y="5486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>
            <a:off x="4038600" y="5486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 flipH="1">
            <a:off x="6934200" y="1219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 flipH="1">
            <a:off x="7543800" y="685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Line 59"/>
          <p:cNvSpPr>
            <a:spLocks noChangeShapeType="1"/>
          </p:cNvSpPr>
          <p:nvPr/>
        </p:nvSpPr>
        <p:spPr bwMode="auto">
          <a:xfrm flipH="1">
            <a:off x="8153400" y="19812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Line 59"/>
          <p:cNvSpPr>
            <a:spLocks noChangeShapeType="1"/>
          </p:cNvSpPr>
          <p:nvPr/>
        </p:nvSpPr>
        <p:spPr bwMode="auto">
          <a:xfrm flipH="1">
            <a:off x="7696200" y="3352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59"/>
          <p:cNvSpPr>
            <a:spLocks noChangeShapeType="1"/>
          </p:cNvSpPr>
          <p:nvPr/>
        </p:nvSpPr>
        <p:spPr bwMode="auto">
          <a:xfrm flipH="1">
            <a:off x="7315200" y="37338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Line 59"/>
          <p:cNvSpPr>
            <a:spLocks noChangeShapeType="1"/>
          </p:cNvSpPr>
          <p:nvPr/>
        </p:nvSpPr>
        <p:spPr bwMode="auto">
          <a:xfrm flipH="1">
            <a:off x="7239000" y="45720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Line 59"/>
          <p:cNvSpPr>
            <a:spLocks noChangeShapeType="1"/>
          </p:cNvSpPr>
          <p:nvPr/>
        </p:nvSpPr>
        <p:spPr bwMode="auto">
          <a:xfrm flipH="1">
            <a:off x="7543800" y="586740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381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609600"/>
            <a:ext cx="441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76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6323">
            <a:off x="1703841" y="1546955"/>
            <a:ext cx="1722972" cy="1130300"/>
          </a:xfrm>
          <a:prstGeom prst="rect">
            <a:avLst/>
          </a:prstGeom>
          <a:noFill/>
        </p:spPr>
      </p:pic>
      <p:pic>
        <p:nvPicPr>
          <p:cNvPr id="9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6323">
            <a:off x="378979" y="2859956"/>
            <a:ext cx="1214126" cy="796488"/>
          </a:xfrm>
          <a:prstGeom prst="rect">
            <a:avLst/>
          </a:prstGeom>
          <a:noFill/>
        </p:spPr>
      </p:pic>
      <p:pic>
        <p:nvPicPr>
          <p:cNvPr id="10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6323">
            <a:off x="2291340" y="3636990"/>
            <a:ext cx="1550022" cy="1061184"/>
          </a:xfrm>
          <a:prstGeom prst="rect">
            <a:avLst/>
          </a:prstGeom>
          <a:noFill/>
        </p:spPr>
      </p:pic>
      <p:pic>
        <p:nvPicPr>
          <p:cNvPr id="11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56208">
            <a:off x="6024360" y="1550461"/>
            <a:ext cx="1690942" cy="1109288"/>
          </a:xfrm>
          <a:prstGeom prst="rect">
            <a:avLst/>
          </a:prstGeom>
          <a:noFill/>
        </p:spPr>
      </p:pic>
      <p:pic>
        <p:nvPicPr>
          <p:cNvPr id="12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56208">
            <a:off x="4347960" y="3664851"/>
            <a:ext cx="1690942" cy="1109288"/>
          </a:xfrm>
          <a:prstGeom prst="rect">
            <a:avLst/>
          </a:prstGeom>
          <a:noFill/>
        </p:spPr>
      </p:pic>
      <p:pic>
        <p:nvPicPr>
          <p:cNvPr id="13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3881" y="5642015"/>
            <a:ext cx="1505119" cy="987385"/>
          </a:xfrm>
          <a:prstGeom prst="rect">
            <a:avLst/>
          </a:prstGeom>
          <a:noFill/>
        </p:spPr>
      </p:pic>
      <p:pic>
        <p:nvPicPr>
          <p:cNvPr id="14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56208">
            <a:off x="4347959" y="540650"/>
            <a:ext cx="1690942" cy="1109288"/>
          </a:xfrm>
          <a:prstGeom prst="rect">
            <a:avLst/>
          </a:prstGeom>
          <a:noFill/>
        </p:spPr>
      </p:pic>
      <p:pic>
        <p:nvPicPr>
          <p:cNvPr id="16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8906" y="4191001"/>
            <a:ext cx="1692094" cy="1229720"/>
          </a:xfrm>
          <a:prstGeom prst="rect">
            <a:avLst/>
          </a:prstGeom>
          <a:noFill/>
        </p:spPr>
      </p:pic>
      <p:pic>
        <p:nvPicPr>
          <p:cNvPr id="17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7122">
            <a:off x="27439" y="728584"/>
            <a:ext cx="1722972" cy="1130300"/>
          </a:xfrm>
          <a:prstGeom prst="rect">
            <a:avLst/>
          </a:prstGeom>
          <a:noFill/>
        </p:spPr>
      </p:pic>
      <p:pic>
        <p:nvPicPr>
          <p:cNvPr id="18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36799">
            <a:off x="157626" y="4755250"/>
            <a:ext cx="1799290" cy="1257063"/>
          </a:xfrm>
          <a:prstGeom prst="rect">
            <a:avLst/>
          </a:prstGeom>
          <a:noFill/>
        </p:spPr>
      </p:pic>
      <p:pic>
        <p:nvPicPr>
          <p:cNvPr id="19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6323">
            <a:off x="4369627" y="2324262"/>
            <a:ext cx="1542574" cy="1077710"/>
          </a:xfrm>
          <a:prstGeom prst="rect">
            <a:avLst/>
          </a:prstGeom>
          <a:noFill/>
        </p:spPr>
      </p:pic>
      <p:pic>
        <p:nvPicPr>
          <p:cNvPr id="20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6323">
            <a:off x="6046027" y="2781462"/>
            <a:ext cx="1542574" cy="1077710"/>
          </a:xfrm>
          <a:prstGeom prst="rect">
            <a:avLst/>
          </a:prstGeom>
          <a:noFill/>
        </p:spPr>
      </p:pic>
      <p:pic>
        <p:nvPicPr>
          <p:cNvPr id="21" name="Picture 41" descr="Pictur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6323">
            <a:off x="2083956" y="4951999"/>
            <a:ext cx="1542574" cy="126949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33528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105400" y="7620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5181600" y="4114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…………………………...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838200" y="7620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762000" y="29718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3"/>
          <p:cNvSpPr txBox="1">
            <a:spLocks noChangeArrowheads="1"/>
          </p:cNvSpPr>
          <p:nvPr/>
        </p:nvSpPr>
        <p:spPr bwMode="auto">
          <a:xfrm>
            <a:off x="838200" y="14478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………………………………………….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…………………………………………..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………………………………………….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5105400" y="1410831"/>
            <a:ext cx="327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762000" y="3491805"/>
            <a:ext cx="335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...…………………………..…….……………………..……….…………………..………….………………..…………….……………..………………..…………………………………………….……………………………………………..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5181600" y="4724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…………………………………………….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76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008"/>
          <p:cNvPicPr>
            <a:picLocks noChangeAspect="1" noChangeArrowheads="1"/>
          </p:cNvPicPr>
          <p:nvPr/>
        </p:nvPicPr>
        <p:blipFill>
          <a:blip r:embed="rId2">
            <a:lum contrast="35000"/>
          </a:blip>
          <a:srcRect/>
          <a:stretch>
            <a:fillRect/>
          </a:stretch>
        </p:blipFill>
        <p:spPr>
          <a:xfrm>
            <a:off x="304800" y="228600"/>
            <a:ext cx="4343400" cy="6400800"/>
          </a:xfrm>
          <a:prstGeom prst="rect">
            <a:avLst/>
          </a:prstGeom>
          <a:noFill/>
        </p:spPr>
      </p:pic>
      <p:pic>
        <p:nvPicPr>
          <p:cNvPr id="5" name="Picture 5" descr="2 047"/>
          <p:cNvPicPr>
            <a:picLocks noChangeAspect="1" noChangeArrowheads="1"/>
          </p:cNvPicPr>
          <p:nvPr/>
        </p:nvPicPr>
        <p:blipFill>
          <a:blip r:embed="rId3">
            <a:lum contrast="35000"/>
          </a:blip>
          <a:srcRect/>
          <a:stretch>
            <a:fillRect/>
          </a:stretch>
        </p:blipFill>
        <p:spPr bwMode="auto">
          <a:xfrm>
            <a:off x="4648200" y="228600"/>
            <a:ext cx="411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>
            <a:hlinkClick r:id="rId4" action="ppaction://hlinksldjump"/>
          </p:cNvPr>
          <p:cNvSpPr/>
          <p:nvPr/>
        </p:nvSpPr>
        <p:spPr>
          <a:xfrm>
            <a:off x="8077200" y="6477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64"/>
          <p:cNvSpPr>
            <a:spLocks noChangeArrowheads="1"/>
          </p:cNvSpPr>
          <p:nvPr/>
        </p:nvSpPr>
        <p:spPr bwMode="auto">
          <a:xfrm>
            <a:off x="5878550" y="3505200"/>
            <a:ext cx="1100253" cy="963626"/>
          </a:xfrm>
          <a:prstGeom prst="ellipse">
            <a:avLst/>
          </a:prstGeom>
          <a:solidFill>
            <a:srgbClr val="7DAE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4" name="Freeform 54">
            <a:hlinkClick r:id="rId5" action="ppaction://hlinksldjump"/>
          </p:cNvPr>
          <p:cNvSpPr>
            <a:spLocks/>
          </p:cNvSpPr>
          <p:nvPr/>
        </p:nvSpPr>
        <p:spPr bwMode="auto">
          <a:xfrm>
            <a:off x="4343400" y="381000"/>
            <a:ext cx="4114800" cy="6324600"/>
          </a:xfrm>
          <a:custGeom>
            <a:avLst/>
            <a:gdLst>
              <a:gd name="T0" fmla="*/ 695 w 695"/>
              <a:gd name="T1" fmla="*/ 489 h 489"/>
              <a:gd name="T2" fmla="*/ 695 w 695"/>
              <a:gd name="T3" fmla="*/ 93 h 489"/>
              <a:gd name="T4" fmla="*/ 605 w 695"/>
              <a:gd name="T5" fmla="*/ 0 h 489"/>
              <a:gd name="T6" fmla="*/ 0 w 695"/>
              <a:gd name="T7" fmla="*/ 0 h 489"/>
              <a:gd name="T8" fmla="*/ 0 w 695"/>
              <a:gd name="T9" fmla="*/ 489 h 489"/>
              <a:gd name="T10" fmla="*/ 695 w 695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5" h="489">
                <a:moveTo>
                  <a:pt x="695" y="489"/>
                </a:moveTo>
                <a:cubicBezTo>
                  <a:pt x="695" y="93"/>
                  <a:pt x="695" y="93"/>
                  <a:pt x="695" y="93"/>
                </a:cubicBezTo>
                <a:cubicBezTo>
                  <a:pt x="695" y="42"/>
                  <a:pt x="655" y="0"/>
                  <a:pt x="60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9"/>
                  <a:pt x="0" y="489"/>
                  <a:pt x="0" y="489"/>
                </a:cubicBezTo>
                <a:lnTo>
                  <a:pt x="695" y="489"/>
                </a:lnTo>
                <a:close/>
              </a:path>
            </a:pathLst>
          </a:custGeom>
          <a:solidFill>
            <a:srgbClr val="74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6600" dirty="0" smtClean="0">
              <a:latin typeface="Myriad Pro" panose="020B0503030403020204" pitchFamily="34" charset="0"/>
            </a:endParaRPr>
          </a:p>
          <a:p>
            <a:pPr algn="ctr"/>
            <a:endParaRPr lang="en-US" sz="66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  <a:endParaRPr lang="en-US" sz="6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239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dung: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gel1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681655" cy="1219200"/>
          </a:xfrm>
          <a:prstGeom prst="rect">
            <a:avLst/>
          </a:prstGeom>
        </p:spPr>
      </p:pic>
      <p:pic>
        <p:nvPicPr>
          <p:cNvPr id="5" name="Picture 4" descr="angel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49410"/>
            <a:ext cx="1295400" cy="14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wallpaper #wall #papeldeparede #papel #decoração #natural #natureza  #wallpaperiphone #desenho #… in 2020 | Cute patterns wallpaper, Pattern  wallpaper, Homescree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6" y="822326"/>
            <a:ext cx="6867525" cy="517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6" descr="Premium Vector | Cartoon school kids with chal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3832"/>
          <a:stretch>
            <a:fillRect/>
          </a:stretch>
        </p:blipFill>
        <p:spPr bwMode="auto">
          <a:xfrm>
            <a:off x="1143000" y="1849438"/>
            <a:ext cx="685800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42976" y="2143116"/>
            <a:ext cx="7019924" cy="19620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>
              <a:defRPr/>
            </a:pP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5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5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457450" y="1085850"/>
            <a:ext cx="4514850" cy="76277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u="sng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047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" y="1066800"/>
            <a:ext cx="899160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gel1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681655" cy="1219200"/>
          </a:xfrm>
          <a:prstGeom prst="rect">
            <a:avLst/>
          </a:prstGeom>
        </p:spPr>
      </p:pic>
      <p:pic>
        <p:nvPicPr>
          <p:cNvPr id="5" name="Picture 4" descr="angel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49410"/>
            <a:ext cx="1295400" cy="14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510463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hết!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81000" y="41910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Chúc quý thầy cô mạnh khỏe, các em chăm ngoan - học giỏi</a:t>
            </a:r>
            <a:endParaRPr lang="en-US" sz="3600" kern="1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2508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685800" y="1143000"/>
            <a:ext cx="8153400" cy="32004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1828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305800" y="6553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2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008"/>
          <p:cNvPicPr>
            <a:picLocks noChangeAspect="1" noChangeArrowheads="1"/>
          </p:cNvPicPr>
          <p:nvPr/>
        </p:nvPicPr>
        <p:blipFill>
          <a:blip r:embed="rId2">
            <a:lum contrast="35000"/>
          </a:blip>
          <a:srcRect/>
          <a:stretch>
            <a:fillRect/>
          </a:stretch>
        </p:blipFill>
        <p:spPr>
          <a:xfrm>
            <a:off x="304800" y="228600"/>
            <a:ext cx="4343400" cy="6400800"/>
          </a:xfrm>
          <a:prstGeom prst="rect">
            <a:avLst/>
          </a:prstGeom>
          <a:noFill/>
        </p:spPr>
      </p:pic>
      <p:pic>
        <p:nvPicPr>
          <p:cNvPr id="5" name="Picture 5" descr="2 047"/>
          <p:cNvPicPr>
            <a:picLocks noChangeAspect="1" noChangeArrowheads="1"/>
          </p:cNvPicPr>
          <p:nvPr/>
        </p:nvPicPr>
        <p:blipFill>
          <a:blip r:embed="rId3">
            <a:lum contrast="35000"/>
          </a:blip>
          <a:srcRect/>
          <a:stretch>
            <a:fillRect/>
          </a:stretch>
        </p:blipFill>
        <p:spPr bwMode="auto">
          <a:xfrm>
            <a:off x="4648200" y="228600"/>
            <a:ext cx="411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>
            <a:hlinkClick r:id="rId4" action="ppaction://hlinksldjump"/>
          </p:cNvPr>
          <p:cNvSpPr/>
          <p:nvPr/>
        </p:nvSpPr>
        <p:spPr>
          <a:xfrm>
            <a:off x="8077200" y="6477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4800" y="152400"/>
            <a:ext cx="8458200" cy="1838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9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(tr.88)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2606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Yêu cầu cần đạt</a:t>
            </a:r>
            <a:endParaRPr lang="vi-VN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772816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- Học sinh thực hiện được kỹ năng đọc thành </a:t>
            </a:r>
            <a:r>
              <a:rPr lang="vi-VN" sz="3200" dirty="0" smtClean="0">
                <a:latin typeface="+mj-lt"/>
              </a:rPr>
              <a:t>tiếng biết </a:t>
            </a:r>
            <a:r>
              <a:rPr lang="vi-VN" sz="3200" dirty="0">
                <a:latin typeface="+mj-lt"/>
              </a:rPr>
              <a:t>ngắt nhịp thơ </a:t>
            </a:r>
            <a:r>
              <a:rPr lang="vi-VN" sz="3200" dirty="0" smtClean="0">
                <a:latin typeface="+mj-lt"/>
              </a:rPr>
              <a:t>đúng, bộc </a:t>
            </a:r>
            <a:r>
              <a:rPr lang="vi-VN" sz="3200" dirty="0">
                <a:latin typeface="+mj-lt"/>
              </a:rPr>
              <a:t>lộ được tình cảm vui thích qua giọng </a:t>
            </a:r>
            <a:r>
              <a:rPr lang="vi-VN" sz="3200" dirty="0" smtClean="0">
                <a:latin typeface="+mj-lt"/>
              </a:rPr>
              <a:t>đọc.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Học sinh vận dụng được kỹ năng đọc </a:t>
            </a:r>
            <a:r>
              <a:rPr lang="vi-VN" sz="3200" dirty="0" smtClean="0">
                <a:latin typeface="+mj-lt"/>
              </a:rPr>
              <a:t>hiểu để hiểu </a:t>
            </a:r>
            <a:r>
              <a:rPr lang="vi-VN" sz="3200" dirty="0">
                <a:latin typeface="+mj-lt"/>
              </a:rPr>
              <a:t>ý nghĩa của bài </a:t>
            </a:r>
            <a:r>
              <a:rPr lang="vi-VN" sz="3200" dirty="0" smtClean="0">
                <a:latin typeface="+mj-lt"/>
              </a:rPr>
              <a:t>thơ.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latin typeface="+mj-lt"/>
              </a:rPr>
              <a:t>Học </a:t>
            </a:r>
            <a:r>
              <a:rPr lang="vi-VN" sz="3200" dirty="0">
                <a:latin typeface="+mj-lt"/>
              </a:rPr>
              <a:t>thuộc lòng bài </a:t>
            </a:r>
            <a:r>
              <a:rPr lang="vi-VN" sz="3200" dirty="0" smtClean="0">
                <a:latin typeface="+mj-lt"/>
              </a:rPr>
              <a:t>thơ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 sinh y</a:t>
            </a:r>
            <a:r>
              <a:rPr lang="vi-VN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êu </a:t>
            </a:r>
            <a:r>
              <a:rPr lang="vi-VN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quê hương, đất </a:t>
            </a:r>
            <a:r>
              <a:rPr lang="vi-VN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endParaRPr lang="vi-VN" sz="3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7200" y="6858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6800" y="609600"/>
            <a:ext cx="3733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 HẢI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ubtitle 2"/>
          <p:cNvSpPr txBox="1">
            <a:spLocks/>
          </p:cNvSpPr>
          <p:nvPr/>
        </p:nvSpPr>
        <p:spPr bwMode="auto">
          <a:xfrm>
            <a:off x="1066800" y="2743200"/>
            <a:ext cx="7086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7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7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en-US" sz="7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22932&quot;&gt;&lt;object type=&quot;3&quot; unique_id=&quot;22933&quot;&gt;&lt;property id=&quot;20148&quot; value=&quot;5&quot;/&gt;&lt;property id=&quot;20300&quot; value=&quot;Slide 1&quot;/&gt;&lt;property id=&quot;20307&quot; value=&quot;257&quot;/&gt;&lt;/object&gt;&lt;object type=&quot;3&quot; unique_id=&quot;22934&quot;&gt;&lt;property id=&quot;20148&quot; value=&quot;5&quot;/&gt;&lt;property id=&quot;20300&quot; value=&quot;Slide 2&quot;/&gt;&lt;property id=&quot;20307&quot; value=&quot;259&quot;/&gt;&lt;/object&gt;&lt;object type=&quot;3&quot; unique_id=&quot;22935&quot;&gt;&lt;property id=&quot;20148&quot; value=&quot;5&quot;/&gt;&lt;property id=&quot;20300&quot; value=&quot;Slide 3&quot;/&gt;&lt;property id=&quot;20307&quot; value=&quot;256&quot;/&gt;&lt;/object&gt;&lt;object type=&quot;3&quot; unique_id=&quot;22936&quot;&gt;&lt;property id=&quot;20148&quot; value=&quot;5&quot;/&gt;&lt;property id=&quot;20300&quot; value=&quot;Slide 4&quot;/&gt;&lt;property id=&quot;20307&quot; value=&quot;260&quot;/&gt;&lt;/object&gt;&lt;object type=&quot;3&quot; unique_id=&quot;22937&quot;&gt;&lt;property id=&quot;20148&quot; value=&quot;5&quot;/&gt;&lt;property id=&quot;20300&quot; value=&quot;Slide 5&quot;/&gt;&lt;property id=&quot;20307&quot; value=&quot;261&quot;/&gt;&lt;/object&gt;&lt;object type=&quot;3&quot; unique_id=&quot;22938&quot;&gt;&lt;property id=&quot;20148&quot; value=&quot;5&quot;/&gt;&lt;property id=&quot;20300&quot; value=&quot;Slide 6&quot;/&gt;&lt;property id=&quot;20307&quot; value=&quot;263&quot;/&gt;&lt;/object&gt;&lt;object type=&quot;3&quot; unique_id=&quot;22939&quot;&gt;&lt;property id=&quot;20148&quot; value=&quot;5&quot;/&gt;&lt;property id=&quot;20300&quot; value=&quot;Slide 7&quot;/&gt;&lt;property id=&quot;20307&quot; value=&quot;264&quot;/&gt;&lt;/object&gt;&lt;object type=&quot;3&quot; unique_id=&quot;22940&quot;&gt;&lt;property id=&quot;20148&quot; value=&quot;5&quot;/&gt;&lt;property id=&quot;20300&quot; value=&quot;Slide 8&quot;/&gt;&lt;property id=&quot;20307&quot; value=&quot;266&quot;/&gt;&lt;/object&gt;&lt;object type=&quot;3&quot; unique_id=&quot;22941&quot;&gt;&lt;property id=&quot;20148&quot; value=&quot;5&quot;/&gt;&lt;property id=&quot;20300&quot; value=&quot;Slide 9&quot;/&gt;&lt;property id=&quot;20307&quot; value=&quot;282&quot;/&gt;&lt;/object&gt;&lt;object type=&quot;3&quot; unique_id=&quot;22942&quot;&gt;&lt;property id=&quot;20148&quot; value=&quot;5&quot;/&gt;&lt;property id=&quot;20300&quot; value=&quot;Slide 10&quot;/&gt;&lt;property id=&quot;20307&quot; value=&quot;268&quot;/&gt;&lt;/object&gt;&lt;object type=&quot;3&quot; unique_id=&quot;22943&quot;&gt;&lt;property id=&quot;20148&quot; value=&quot;5&quot;/&gt;&lt;property id=&quot;20300&quot; value=&quot;Slide 11&quot;/&gt;&lt;property id=&quot;20307&quot; value=&quot;269&quot;/&gt;&lt;/object&gt;&lt;object type=&quot;3&quot; unique_id=&quot;22944&quot;&gt;&lt;property id=&quot;20148&quot; value=&quot;5&quot;/&gt;&lt;property id=&quot;20300&quot; value=&quot;Slide 12&quot;/&gt;&lt;property id=&quot;20307&quot; value=&quot;270&quot;/&gt;&lt;/object&gt;&lt;object type=&quot;3&quot; unique_id=&quot;22945&quot;&gt;&lt;property id=&quot;20148&quot; value=&quot;5&quot;/&gt;&lt;property id=&quot;20300&quot; value=&quot;Slide 13&quot;/&gt;&lt;property id=&quot;20307&quot; value=&quot;284&quot;/&gt;&lt;/object&gt;&lt;object type=&quot;3&quot; unique_id=&quot;22946&quot;&gt;&lt;property id=&quot;20148&quot; value=&quot;5&quot;/&gt;&lt;property id=&quot;20300&quot; value=&quot;Slide 14&quot;/&gt;&lt;property id=&quot;20307&quot; value=&quot;271&quot;/&gt;&lt;/object&gt;&lt;object type=&quot;3&quot; unique_id=&quot;22947&quot;&gt;&lt;property id=&quot;20148&quot; value=&quot;5&quot;/&gt;&lt;property id=&quot;20300&quot; value=&quot;Slide 15&quot;/&gt;&lt;property id=&quot;20307&quot; value=&quot;272&quot;/&gt;&lt;/object&gt;&lt;object type=&quot;3&quot; unique_id=&quot;22948&quot;&gt;&lt;property id=&quot;20148&quot; value=&quot;5&quot;/&gt;&lt;property id=&quot;20300&quot; value=&quot;Slide 16&quot;/&gt;&lt;property id=&quot;20307&quot; value=&quot;273&quot;/&gt;&lt;/object&gt;&lt;object type=&quot;3&quot; unique_id=&quot;22949&quot;&gt;&lt;property id=&quot;20148&quot; value=&quot;5&quot;/&gt;&lt;property id=&quot;20300&quot; value=&quot;Slide 17&quot;/&gt;&lt;property id=&quot;20307&quot; value=&quot;274&quot;/&gt;&lt;/object&gt;&lt;object type=&quot;3&quot; unique_id=&quot;22950&quot;&gt;&lt;property id=&quot;20148&quot; value=&quot;5&quot;/&gt;&lt;property id=&quot;20300&quot; value=&quot;Slide 18&quot;/&gt;&lt;property id=&quot;20307&quot; value=&quot;276&quot;/&gt;&lt;/object&gt;&lt;object type=&quot;3&quot; unique_id=&quot;22951&quot;&gt;&lt;property id=&quot;20148&quot; value=&quot;5&quot;/&gt;&lt;property id=&quot;20300&quot; value=&quot;Slide 19&quot;/&gt;&lt;property id=&quot;20307&quot; value=&quot;275&quot;/&gt;&lt;/object&gt;&lt;object type=&quot;3&quot; unique_id=&quot;22952&quot;&gt;&lt;property id=&quot;20148&quot; value=&quot;5&quot;/&gt;&lt;property id=&quot;20300&quot; value=&quot;Slide 20&quot;/&gt;&lt;property id=&quot;20307&quot; value=&quot;281&quot;/&gt;&lt;/object&gt;&lt;object type=&quot;3&quot; unique_id=&quot;22953&quot;&gt;&lt;property id=&quot;20148&quot; value=&quot;5&quot;/&gt;&lt;property id=&quot;20300&quot; value=&quot;Slide 21&quot;/&gt;&lt;property id=&quot;20307&quot; value=&quot;278&quot;/&gt;&lt;/object&gt;&lt;object type=&quot;3&quot; unique_id=&quot;22954&quot;&gt;&lt;property id=&quot;20148&quot; value=&quot;5&quot;/&gt;&lt;property id=&quot;20300&quot; value=&quot;Slide 22&quot;/&gt;&lt;property id=&quot;20307&quot; value=&quot;279&quot;/&gt;&lt;/object&gt;&lt;object type=&quot;3&quot; unique_id=&quot;22955&quot;&gt;&lt;property id=&quot;20148&quot; value=&quot;5&quot;/&gt;&lt;property id=&quot;20300&quot; value=&quot;Slide 23&quot;/&gt;&lt;property id=&quot;20307&quot; value=&quot;280&quot;/&gt;&lt;/object&gt;&lt;/object&gt;&lt;object type=&quot;8&quot; unique_id=&quot;22980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982</TotalTime>
  <Words>1177</Words>
  <Application>Microsoft Office PowerPoint</Application>
  <PresentationFormat>On-screen Show (4:3)</PresentationFormat>
  <Paragraphs>257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.VnTimeH</vt:lpstr>
      <vt:lpstr>Arial</vt:lpstr>
      <vt:lpstr>Calibri</vt:lpstr>
      <vt:lpstr>Myriad Pro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</dc:creator>
  <cp:lastModifiedBy>Microsoft account</cp:lastModifiedBy>
  <cp:revision>90</cp:revision>
  <dcterms:created xsi:type="dcterms:W3CDTF">2016-10-29T09:27:59Z</dcterms:created>
  <dcterms:modified xsi:type="dcterms:W3CDTF">2021-11-11T15:54:07Z</dcterms:modified>
</cp:coreProperties>
</file>