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1088558" r:id="rId2"/>
    <p:sldId id="11088559" r:id="rId3"/>
    <p:sldId id="11088560" r:id="rId4"/>
    <p:sldId id="11088673" r:id="rId5"/>
    <p:sldId id="11088722" r:id="rId6"/>
    <p:sldId id="11088904" r:id="rId7"/>
    <p:sldId id="11088743" r:id="rId8"/>
    <p:sldId id="11088910" r:id="rId9"/>
    <p:sldId id="11088906" r:id="rId10"/>
    <p:sldId id="11088907" r:id="rId11"/>
    <p:sldId id="11088908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B0C"/>
    <a:srgbClr val="22948B"/>
    <a:srgbClr val="F36570"/>
    <a:srgbClr val="78B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91" autoAdjust="0"/>
  </p:normalViewPr>
  <p:slideViewPr>
    <p:cSldViewPr snapToGrid="0" showGuides="1">
      <p:cViewPr varScale="1">
        <p:scale>
          <a:sx n="68" d="100"/>
          <a:sy n="68" d="100"/>
        </p:scale>
        <p:origin x="100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F6EB0-7C24-48E9-A5AD-42DCB1376409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DDE45-7B91-4B6D-818F-0A047675D5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54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E9367-C5E0-440B-8486-D7D7442281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72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E9367-C5E0-440B-8486-D7D7442281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09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E9367-C5E0-440B-8486-D7D7442281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731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1427D-8137-4459-80F1-3720014D30E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189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DDE45-7B91-4B6D-818F-0A047675D5D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217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30EF7-FD57-46D5-9BE7-B516811B035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445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1427D-8137-4459-80F1-3720014D30E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212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DDE45-7B91-4B6D-818F-0A047675D5D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907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DA9F50-8F14-4044-835A-D401F0436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D4B0A26-E565-41CC-AEF3-39411AAE5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39067F-1F4E-46C1-8834-1FA0E7BE5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75A604-C020-4BEE-8324-3E25615A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7D1E39-02AA-45E0-82A9-E2E65687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21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5CBA5D-7FE8-4488-B1BB-09213DCFE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233F1B5-26D7-412E-AF0F-CB50B85B8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0F846B-9C31-45A7-8225-E34EEC27F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4E5BD9-B880-4099-B43B-ECE6A17F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1A6B96-DB3E-4C44-8F96-7CEF55CCF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23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AFD379-E6F9-4815-8148-0DE5170FA4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D223E13-A933-4799-B4A7-3D25780B8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6EFF6D-0991-42C9-B163-B3A9AEFA9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6BE54B-90C3-4BD8-B305-D477EDE5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7E7AEE-0361-461E-8350-E28268D3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36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603FCE3-FDB9-45E4-A885-57ED98BD88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t="131" r="17556" b="275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854D391-6AEA-4540-B544-67F2A8B342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4" y="18995"/>
            <a:ext cx="1463708" cy="140172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2DAFDB-B959-47C0-AD8E-ACD1D83FF2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11" y="4243171"/>
            <a:ext cx="1311375" cy="261482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A32D0DE-B445-4926-92F8-08B717FF63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91" y="4243171"/>
            <a:ext cx="1585588" cy="15927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B0CA456-B950-4F81-90A4-38C7E2F0197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806" y="5550585"/>
            <a:ext cx="3758194" cy="131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6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8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01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1B90BA-E76B-4CB3-9CB4-2079E4122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D429E0-9C33-4948-BDE5-92B412483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7A5DC9-8397-4911-B741-C0F126A23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28D48D-B258-4E0B-9F2E-19309BEB6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9BDDB-B719-4FF6-A219-30DDC8605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67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5E0B39-5814-4509-A359-F4DF39DA9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BDCFA8-D372-49F2-8700-F3BDA1F85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B11AC7-2BAD-48D0-9377-E1338FA14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41E421-0251-4C8B-917E-E8A3E5C7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024617-B40B-413A-825B-26E48CC47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63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66559E-1E34-42AD-9C40-2DAC309D1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F00ACE-AC3D-40E7-BCD1-94837DA19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96CBF9D-AA12-4BC4-AEC9-05A6235F6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24209B-4B70-4622-8ED7-14227BF2E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11191D-7025-467E-8F0D-3F0551ACE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01B5E55-3A86-4D52-A85D-68574FAC4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42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FE9D88-F4E5-41FE-95DC-CA11D89A6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550A71-AD90-4290-B3FD-429E13637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2428313-02C4-4E35-8877-762B280CA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F3D701D-0CAA-4DD0-B810-AABFAA3B5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F4C2FAB-3990-4774-B756-F50899C97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047236F-214C-492B-9861-F8F8934A4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706CDCF-E369-4646-939D-3F505463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CF7BDFA-94D8-4C1C-9A7F-78D17D3F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50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2DDC1D-D760-433E-9BC2-581FE7EA5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FCD8C61-FB3C-46D3-9FB5-4C35561F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BCB085D-9D15-4D0F-9AC9-834541F9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0BB21C4-DC0F-414B-B780-D3E9EE0F6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58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CFB52DA-3E8A-4E57-85C2-BF9657EF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E445A1D-5B12-40DD-A1CE-84BA5E29D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8B5151-692E-4624-ABB5-2AC82EBD9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88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B630C9-6FA2-48E0-B953-A122132F1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DAAF6B-3BCA-41FA-BF6B-28D153A70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5946EB-5D02-47EB-B9EE-35C7C1BD9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30BD2C-6952-4379-BF3D-815A8E65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DE12664-40DB-4223-89F0-1BE753E20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CA18DA-FC78-4728-852A-8229CED2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97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D5913C-BAF3-4DCD-8626-A3B77CB5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F190B-2C4C-448A-8B2A-D3FDF2E30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CAED8A7-1323-481A-9794-8E19C7896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C867FF-F784-4970-86CE-92B011BA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DAC2-186E-4964-AFBF-DCF0482D2A66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50FB7A-4BA9-4D8D-9DB3-04A698BB3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FA0F801-BB50-421B-B887-837C59F4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96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0ACE8A9-EB49-472A-A710-3EF18B34A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B44506-AD7D-422D-9DC0-0F4E33A83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1FAA17-C4A6-49C4-BD36-73E21F7F8E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8DAC2-186E-4964-AFBF-DCF0482D2A66}" type="datetimeFigureOut">
              <a:rPr lang="zh-CN" altLang="en-US" smtClean="0"/>
              <a:t>2021/9/8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1AAD58-BCB8-4A74-89AB-FF6BAA718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A81653-4CDA-4CAC-8B48-491749B19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EC7D7-B405-4A6A-A94F-41A198EA2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6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>
            <a:extLst>
              <a:ext uri="{FF2B5EF4-FFF2-40B4-BE49-F238E27FC236}">
                <a16:creationId xmlns:a16="http://schemas.microsoft.com/office/drawing/2014/main" id="{4AE7ECC6-C9CB-44C1-8C7C-70BF4FC746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r="9998" b="1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283234CB-4591-471B-968F-14185F1B5B07}"/>
              </a:ext>
            </a:extLst>
          </p:cNvPr>
          <p:cNvSpPr/>
          <p:nvPr/>
        </p:nvSpPr>
        <p:spPr>
          <a:xfrm>
            <a:off x="3274667" y="2446061"/>
            <a:ext cx="5703674" cy="16010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  <a:effectLst>
            <a:outerShdw blurRad="203200" dist="101600" dir="2700000" algn="tl" rotWithShape="0">
              <a:srgbClr val="0070C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400" dirty="0">
              <a:solidFill>
                <a:srgbClr val="0070C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BC25264-FF3D-49C7-A09E-CE66E0A5E3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75" y="4047093"/>
            <a:ext cx="2262925" cy="2544996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7C05520-E8EA-48A6-8CA5-8EAD1C6103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67" y="3145717"/>
            <a:ext cx="2213700" cy="347454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E0503D03-76CA-4668-A01C-6CA303E0D8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33" y="5061459"/>
            <a:ext cx="5283148" cy="185292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4246431-D0BB-42B0-AEAE-2100A4F9787E}"/>
              </a:ext>
            </a:extLst>
          </p:cNvPr>
          <p:cNvSpPr txBox="1"/>
          <p:nvPr/>
        </p:nvSpPr>
        <p:spPr>
          <a:xfrm>
            <a:off x="3471975" y="2664354"/>
            <a:ext cx="5506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4000" b="1" spc="600" dirty="0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NGƯỜI MẸ</a:t>
            </a:r>
          </a:p>
          <a:p>
            <a:pPr algn="ctr" defTabSz="914126"/>
            <a:r>
              <a:rPr lang="en-US" altLang="zh-CN" sz="3200" b="1" spc="600" dirty="0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(NGHE - VIẾT)</a:t>
            </a:r>
            <a:endParaRPr lang="zh-CN" altLang="en-US" sz="3200" b="1" spc="600" dirty="0">
              <a:solidFill>
                <a:srgbClr val="78B543"/>
              </a:solidFill>
              <a:latin typeface="Cambria" panose="02040503050406030204" pitchFamily="18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967D7B2-FEC5-4A4B-A445-00D2BB9B9750}"/>
              </a:ext>
            </a:extLst>
          </p:cNvPr>
          <p:cNvSpPr/>
          <p:nvPr/>
        </p:nvSpPr>
        <p:spPr>
          <a:xfrm>
            <a:off x="4291835" y="1391391"/>
            <a:ext cx="334097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26">
              <a:defRPr/>
            </a:pPr>
            <a:r>
              <a:rPr lang="en-US" altLang="zh-CN" sz="5400" b="1" dirty="0">
                <a:solidFill>
                  <a:srgbClr val="F3657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CHÍNH TẢ</a:t>
            </a:r>
          </a:p>
          <a:p>
            <a:pPr algn="ctr" defTabSz="914126">
              <a:defRPr/>
            </a:pPr>
            <a:endParaRPr lang="zh-CN" altLang="en-US" sz="5400" b="1" dirty="0">
              <a:solidFill>
                <a:srgbClr val="F36570"/>
              </a:solidFill>
              <a:latin typeface="Cambria" panose="02040503050406030204" pitchFamily="18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5FE75726-15E2-4054-92F6-81C3664558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97" y="171131"/>
            <a:ext cx="1463708" cy="1401727"/>
          </a:xfrm>
          <a:prstGeom prst="rect">
            <a:avLst/>
          </a:prstGeom>
        </p:spPr>
      </p:pic>
      <p:pic>
        <p:nvPicPr>
          <p:cNvPr id="45" name="1分40秒 ">
            <a:hlinkClick r:id="" action="ppaction://media"/>
            <a:extLst>
              <a:ext uri="{FF2B5EF4-FFF2-40B4-BE49-F238E27FC236}">
                <a16:creationId xmlns:a16="http://schemas.microsoft.com/office/drawing/2014/main" id="{79317AC1-7F29-4792-8D1A-6D97BA16B3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-7088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4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23" grpId="0" animBg="1"/>
      <p:bldP spid="11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23">
            <a:extLst>
              <a:ext uri="{FF2B5EF4-FFF2-40B4-BE49-F238E27FC236}">
                <a16:creationId xmlns:a16="http://schemas.microsoft.com/office/drawing/2014/main" id="{0B258C74-0C73-4B50-8DE7-CCDCCB6FF5A2}"/>
              </a:ext>
            </a:extLst>
          </p:cNvPr>
          <p:cNvSpPr/>
          <p:nvPr/>
        </p:nvSpPr>
        <p:spPr>
          <a:xfrm>
            <a:off x="4057111" y="843332"/>
            <a:ext cx="3839980" cy="511589"/>
          </a:xfrm>
          <a:prstGeom prst="roundRect">
            <a:avLst>
              <a:gd name="adj" fmla="val 50000"/>
            </a:avLst>
          </a:prstGeom>
          <a:solidFill>
            <a:srgbClr val="629359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TẬP 3: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zh-CN" altLang="en-US" sz="2800" b="1" dirty="0">
              <a:solidFill>
                <a:schemeClr val="bg1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07A53E-4670-4E5F-A75C-34A9A3498232}"/>
              </a:ext>
            </a:extLst>
          </p:cNvPr>
          <p:cNvSpPr/>
          <p:nvPr/>
        </p:nvSpPr>
        <p:spPr>
          <a:xfrm>
            <a:off x="1253910" y="1744120"/>
            <a:ext cx="1019362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0" hangingPunct="0">
              <a:buFontTx/>
              <a:buAutoNum type="alphaLcParenR"/>
              <a:defRPr/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r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eaLnBrk="0" hangingPunct="0">
              <a:defRPr/>
            </a:pP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hangingPunct="0">
              <a:buFontTx/>
              <a:buChar char="-"/>
              <a:defRPr/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  .....</a:t>
            </a:r>
          </a:p>
          <a:p>
            <a:pPr eaLnBrk="0" hangingPunct="0">
              <a:defRPr/>
            </a:pP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hangingPunct="0">
              <a:buFontTx/>
              <a:buChar char="-"/>
              <a:defRPr/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 ....</a:t>
            </a:r>
          </a:p>
          <a:p>
            <a:pPr eaLnBrk="0" hangingPunct="0">
              <a:defRPr/>
            </a:pP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hangingPunct="0">
              <a:buFontTx/>
              <a:buChar char="-"/>
              <a:defRPr/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 .....................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297CA5-C365-415D-A9AD-3FF58E118131}"/>
              </a:ext>
            </a:extLst>
          </p:cNvPr>
          <p:cNvSpPr/>
          <p:nvPr/>
        </p:nvSpPr>
        <p:spPr>
          <a:xfrm>
            <a:off x="6075246" y="252484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2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B831F71-211F-47A4-9C8A-35F4BD631F4E}"/>
              </a:ext>
            </a:extLst>
          </p:cNvPr>
          <p:cNvSpPr/>
          <p:nvPr/>
        </p:nvSpPr>
        <p:spPr>
          <a:xfrm>
            <a:off x="6712528" y="3429000"/>
            <a:ext cx="2819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endParaRPr lang="en-US" sz="28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851726-DF46-4C4F-AC05-C2E6E08179B4}"/>
              </a:ext>
            </a:extLst>
          </p:cNvPr>
          <p:cNvSpPr/>
          <p:nvPr/>
        </p:nvSpPr>
        <p:spPr>
          <a:xfrm>
            <a:off x="9022749" y="4223038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846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">
            <a:extLst>
              <a:ext uri="{FF2B5EF4-FFF2-40B4-BE49-F238E27FC236}">
                <a16:creationId xmlns:a16="http://schemas.microsoft.com/office/drawing/2014/main" id="{FCC3D7E0-4E16-4467-805C-CD9466BE3C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r="9998" b="1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2">
            <a:extLst>
              <a:ext uri="{FF2B5EF4-FFF2-40B4-BE49-F238E27FC236}">
                <a16:creationId xmlns:a16="http://schemas.microsoft.com/office/drawing/2014/main" id="{92B24943-A687-4AD3-9FB4-25719ABDA50E}"/>
              </a:ext>
            </a:extLst>
          </p:cNvPr>
          <p:cNvSpPr/>
          <p:nvPr/>
        </p:nvSpPr>
        <p:spPr>
          <a:xfrm>
            <a:off x="3274667" y="2446061"/>
            <a:ext cx="5703674" cy="16010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  <a:effectLst>
            <a:outerShdw blurRad="203200" dist="101600" dir="2700000" algn="tl" rotWithShape="0">
              <a:srgbClr val="0070C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400" dirty="0">
              <a:solidFill>
                <a:srgbClr val="0070C0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A9328055-2327-48AD-939B-E875F7A9EB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75" y="4047093"/>
            <a:ext cx="2262925" cy="2544996"/>
          </a:xfrm>
          <a:prstGeom prst="rect">
            <a:avLst/>
          </a:prstGeom>
        </p:spPr>
      </p:pic>
      <p:pic>
        <p:nvPicPr>
          <p:cNvPr id="5" name="图片 32">
            <a:extLst>
              <a:ext uri="{FF2B5EF4-FFF2-40B4-BE49-F238E27FC236}">
                <a16:creationId xmlns:a16="http://schemas.microsoft.com/office/drawing/2014/main" id="{DD899E05-C88D-47DD-9254-9010C6A088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67" y="3145717"/>
            <a:ext cx="2213700" cy="3474547"/>
          </a:xfrm>
          <a:prstGeom prst="rect">
            <a:avLst/>
          </a:prstGeom>
        </p:spPr>
      </p:pic>
      <p:pic>
        <p:nvPicPr>
          <p:cNvPr id="6" name="图片 38">
            <a:extLst>
              <a:ext uri="{FF2B5EF4-FFF2-40B4-BE49-F238E27FC236}">
                <a16:creationId xmlns:a16="http://schemas.microsoft.com/office/drawing/2014/main" id="{8BED7364-6707-4CC9-AB64-4DD1445D74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33" y="5061459"/>
            <a:ext cx="5283148" cy="1852925"/>
          </a:xfrm>
          <a:prstGeom prst="rect">
            <a:avLst/>
          </a:prstGeom>
        </p:spPr>
      </p:pic>
      <p:sp>
        <p:nvSpPr>
          <p:cNvPr id="8" name="矩形 23">
            <a:extLst>
              <a:ext uri="{FF2B5EF4-FFF2-40B4-BE49-F238E27FC236}">
                <a16:creationId xmlns:a16="http://schemas.microsoft.com/office/drawing/2014/main" id="{A8FB29A6-AE88-4CDB-A8DF-3C4F6E9E1281}"/>
              </a:ext>
            </a:extLst>
          </p:cNvPr>
          <p:cNvSpPr/>
          <p:nvPr/>
        </p:nvSpPr>
        <p:spPr>
          <a:xfrm>
            <a:off x="3534785" y="2799950"/>
            <a:ext cx="524509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26">
              <a:defRPr/>
            </a:pPr>
            <a:r>
              <a:rPr lang="en-US" altLang="zh-CN" sz="5400" b="1" dirty="0">
                <a:solidFill>
                  <a:srgbClr val="F3657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CHÀO TẠM BIỆT</a:t>
            </a:r>
          </a:p>
          <a:p>
            <a:pPr algn="ctr" defTabSz="914126">
              <a:defRPr/>
            </a:pPr>
            <a:endParaRPr lang="zh-CN" altLang="en-US" sz="5400" b="1" dirty="0">
              <a:solidFill>
                <a:srgbClr val="F36570"/>
              </a:solidFill>
              <a:latin typeface="Cambria" panose="02040503050406030204" pitchFamily="18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9" name="图片 43">
            <a:extLst>
              <a:ext uri="{FF2B5EF4-FFF2-40B4-BE49-F238E27FC236}">
                <a16:creationId xmlns:a16="http://schemas.microsoft.com/office/drawing/2014/main" id="{593800A8-8AB9-468C-9BB5-C65AA273E6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97" y="171131"/>
            <a:ext cx="1463708" cy="1401727"/>
          </a:xfrm>
          <a:prstGeom prst="rect">
            <a:avLst/>
          </a:prstGeom>
        </p:spPr>
      </p:pic>
      <p:pic>
        <p:nvPicPr>
          <p:cNvPr id="10" name="1分40秒 ">
            <a:hlinkClick r:id="" action="ppaction://media"/>
            <a:extLst>
              <a:ext uri="{FF2B5EF4-FFF2-40B4-BE49-F238E27FC236}">
                <a16:creationId xmlns:a16="http://schemas.microsoft.com/office/drawing/2014/main" id="{3E7291B9-37BB-49BC-A345-FA38486941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-7088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1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1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1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1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1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1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ACA4ED5E-8B0F-4B30-A378-2B0AD5FAA8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t="131" r="17556" b="27501"/>
          <a:stretch/>
        </p:blipFill>
        <p:spPr>
          <a:xfrm>
            <a:off x="-10809" y="0"/>
            <a:ext cx="12192000" cy="6858000"/>
          </a:xfrm>
          <a:prstGeom prst="rect">
            <a:avLst/>
          </a:prstGeom>
        </p:spPr>
      </p:pic>
      <p:sp>
        <p:nvSpPr>
          <p:cNvPr id="60" name="文本框 59">
            <a:extLst>
              <a:ext uri="{FF2B5EF4-FFF2-40B4-BE49-F238E27FC236}">
                <a16:creationId xmlns:a16="http://schemas.microsoft.com/office/drawing/2014/main" id="{D83112DE-1CA6-4DBB-954A-D1FF548231FE}"/>
              </a:ext>
            </a:extLst>
          </p:cNvPr>
          <p:cNvSpPr txBox="1"/>
          <p:nvPr/>
        </p:nvSpPr>
        <p:spPr>
          <a:xfrm>
            <a:off x="1486939" y="161930"/>
            <a:ext cx="4598252" cy="9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5398" b="1" spc="600" dirty="0">
                <a:solidFill>
                  <a:srgbClr val="78B543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MỤC TIÊU</a:t>
            </a:r>
            <a:endParaRPr lang="zh-CN" altLang="en-US" sz="5398" b="1" spc="600" dirty="0">
              <a:solidFill>
                <a:srgbClr val="78B543"/>
              </a:solidFill>
              <a:latin typeface="Cambria" panose="02040503050406030204" pitchFamily="18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DB2CA57-FFCC-49AB-AE2F-E8C875FF5A63}"/>
              </a:ext>
            </a:extLst>
          </p:cNvPr>
          <p:cNvGrpSpPr/>
          <p:nvPr/>
        </p:nvGrpSpPr>
        <p:grpSpPr>
          <a:xfrm>
            <a:off x="997469" y="1101062"/>
            <a:ext cx="9836434" cy="5316734"/>
            <a:chOff x="1444588" y="1356949"/>
            <a:chExt cx="9836434" cy="5316734"/>
          </a:xfrm>
        </p:grpSpPr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5E72B035-0FA9-4B22-B0EE-DE3A0A787ABF}"/>
                </a:ext>
              </a:extLst>
            </p:cNvPr>
            <p:cNvGrpSpPr/>
            <p:nvPr/>
          </p:nvGrpSpPr>
          <p:grpSpPr>
            <a:xfrm>
              <a:off x="1444588" y="1356949"/>
              <a:ext cx="9836434" cy="5316734"/>
              <a:chOff x="1109075" y="1356203"/>
              <a:chExt cx="9839995" cy="5318659"/>
            </a:xfrm>
          </p:grpSpPr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1FB37C9B-F505-4661-B24F-B080023E9E56}"/>
                  </a:ext>
                </a:extLst>
              </p:cNvPr>
              <p:cNvSpPr txBox="1"/>
              <p:nvPr/>
            </p:nvSpPr>
            <p:spPr>
              <a:xfrm>
                <a:off x="1985099" y="1394986"/>
                <a:ext cx="8452716" cy="3109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26"/>
                <a:r>
                  <a:rPr lang="en-US" altLang="zh-CN" sz="2800" b="1" dirty="0">
                    <a:solidFill>
                      <a:srgbClr val="FFC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NĂNG LỰC ĐẶC THÙ:</a:t>
                </a:r>
              </a:p>
              <a:p>
                <a:pPr defTabSz="914126"/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-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Chép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chính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xác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và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trình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bày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đúng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quy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định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đoạn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chính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tả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.</a:t>
                </a:r>
              </a:p>
              <a:p>
                <a:pPr defTabSz="914126"/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-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Rèn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kĩ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năng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viết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đẹp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và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đúng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,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viết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đúng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những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chữ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có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phụ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âm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đầu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b="1" i="1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d/r </a:t>
                </a:r>
              </a:p>
              <a:p>
                <a:pPr defTabSz="914126"/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-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Làm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đúng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các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bài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tập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2 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và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bài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tập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3.</a:t>
                </a:r>
              </a:p>
              <a:p>
                <a:pPr marL="457200" indent="-457200" defTabSz="914126">
                  <a:buFontTx/>
                  <a:buChar char="-"/>
                </a:pPr>
                <a:endParaRPr lang="zh-CN" altLang="en-US" sz="2800" b="1" i="1" dirty="0">
                  <a:latin typeface="Cambria" panose="0204050305040603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endParaRPr>
              </a:p>
            </p:txBody>
          </p: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E8EB436B-8F32-43C5-B3D5-3B82AC05F7BC}"/>
                  </a:ext>
                </a:extLst>
              </p:cNvPr>
              <p:cNvSpPr txBox="1"/>
              <p:nvPr/>
            </p:nvSpPr>
            <p:spPr>
              <a:xfrm>
                <a:off x="1109075" y="1356203"/>
                <a:ext cx="979294" cy="646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26"/>
                <a:r>
                  <a:rPr lang="en-US" altLang="zh-CN" sz="3600" b="1" dirty="0">
                    <a:solidFill>
                      <a:srgbClr val="F36570"/>
                    </a:solidFill>
                    <a:latin typeface="字魂17号-萌趣果冻体" panose="02000000000000000000" pitchFamily="2" charset="-122"/>
                    <a:ea typeface="字魂17号-萌趣果冻体" panose="02000000000000000000" pitchFamily="2" charset="-122"/>
                    <a:sym typeface="字魂17号-萌趣果冻体" panose="02000000000000000000" pitchFamily="2" charset="-122"/>
                  </a:rPr>
                  <a:t>01</a:t>
                </a:r>
                <a:endParaRPr lang="zh-CN" altLang="en-US" sz="3600" b="1" dirty="0">
                  <a:solidFill>
                    <a:srgbClr val="F36570"/>
                  </a:solidFill>
                  <a:latin typeface="字魂17号-萌趣果冻体" panose="02000000000000000000" pitchFamily="2" charset="-122"/>
                  <a:ea typeface="字魂17号-萌趣果冻体" panose="02000000000000000000" pitchFamily="2" charset="-122"/>
                  <a:sym typeface="字魂17号-萌趣果冻体" panose="02000000000000000000" pitchFamily="2" charset="-122"/>
                </a:endParaRPr>
              </a:p>
            </p:txBody>
          </p:sp>
          <p:sp>
            <p:nvSpPr>
              <p:cNvPr id="29" name="文本框 54">
                <a:extLst>
                  <a:ext uri="{FF2B5EF4-FFF2-40B4-BE49-F238E27FC236}">
                    <a16:creationId xmlns:a16="http://schemas.microsoft.com/office/drawing/2014/main" id="{8716B26E-3611-406C-818E-D9AD79AD1FEE}"/>
                  </a:ext>
                </a:extLst>
              </p:cNvPr>
              <p:cNvSpPr txBox="1"/>
              <p:nvPr/>
            </p:nvSpPr>
            <p:spPr>
              <a:xfrm>
                <a:off x="2228971" y="4255107"/>
                <a:ext cx="8452716" cy="1385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26"/>
                <a:r>
                  <a:rPr lang="en-US" altLang="zh-CN" sz="28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NĂNG LỰC CHUNG:</a:t>
                </a:r>
              </a:p>
              <a:p>
                <a:pPr defTabSz="914126"/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- NL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tự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chủ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và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tự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học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, NL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giải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quyết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vấn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đề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và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sáng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tạo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, NL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ngôn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ngữ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, NL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thẩm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mĩ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.</a:t>
                </a:r>
                <a:endParaRPr lang="zh-CN" altLang="en-US" sz="2800" b="1" i="1" dirty="0">
                  <a:latin typeface="Cambria" panose="0204050305040603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endParaRPr>
              </a:p>
            </p:txBody>
          </p:sp>
          <p:sp>
            <p:nvSpPr>
              <p:cNvPr id="31" name="文本框 54">
                <a:extLst>
                  <a:ext uri="{FF2B5EF4-FFF2-40B4-BE49-F238E27FC236}">
                    <a16:creationId xmlns:a16="http://schemas.microsoft.com/office/drawing/2014/main" id="{A1521416-962F-417B-9A8C-DB9DF44AD66E}"/>
                  </a:ext>
                </a:extLst>
              </p:cNvPr>
              <p:cNvSpPr txBox="1"/>
              <p:nvPr/>
            </p:nvSpPr>
            <p:spPr>
              <a:xfrm>
                <a:off x="2496354" y="5720410"/>
                <a:ext cx="8452716" cy="954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26"/>
                <a:r>
                  <a:rPr lang="en-US" altLang="zh-C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PHẨM CHẤT:</a:t>
                </a:r>
              </a:p>
              <a:p>
                <a:pPr defTabSz="914126"/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-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Giáo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dục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tính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cẩn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thận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,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chính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xác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.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Yêu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thích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chữ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 </a:t>
                </a:r>
                <a:r>
                  <a:rPr lang="en-US" altLang="zh-CN" sz="2800" dirty="0" err="1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Việt</a:t>
                </a:r>
                <a:r>
                  <a:rPr lang="en-US" altLang="zh-CN" sz="2800" dirty="0">
                    <a:latin typeface="Cambria" panose="02040503050406030204" pitchFamily="18" charset="0"/>
                    <a:ea typeface="Cambria" panose="02040503050406030204" pitchFamily="18" charset="0"/>
                    <a:sym typeface="字魂17号-萌趣果冻体" panose="02000000000000000000" pitchFamily="2" charset="-122"/>
                  </a:rPr>
                  <a:t>..</a:t>
                </a:r>
                <a:endParaRPr lang="zh-CN" altLang="en-US" sz="2800" b="1" i="1" dirty="0">
                  <a:latin typeface="Cambria" panose="02040503050406030204" pitchFamily="18" charset="0"/>
                  <a:ea typeface="字魂17号-萌趣果冻体" panose="02000000000000000000" pitchFamily="2" charset="-122"/>
                  <a:sym typeface="字魂17号-萌趣果冻体" panose="02000000000000000000" pitchFamily="2" charset="-122"/>
                </a:endParaRPr>
              </a:p>
            </p:txBody>
          </p:sp>
        </p:grp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73710775-9BF5-4EA6-86D2-2657772048E7}"/>
                </a:ext>
              </a:extLst>
            </p:cNvPr>
            <p:cNvSpPr txBox="1"/>
            <p:nvPr/>
          </p:nvSpPr>
          <p:spPr>
            <a:xfrm>
              <a:off x="1937945" y="4172931"/>
              <a:ext cx="756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/>
              <a:r>
                <a:rPr lang="en-US" altLang="zh-CN" sz="3600" b="1" dirty="0">
                  <a:solidFill>
                    <a:srgbClr val="78B543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字魂17号-萌趣果冻体" panose="02000000000000000000" pitchFamily="2" charset="-122"/>
                </a:rPr>
                <a:t>02</a:t>
              </a:r>
              <a:endParaRPr lang="zh-CN" altLang="en-US" sz="3600" b="1" dirty="0">
                <a:solidFill>
                  <a:srgbClr val="78B543"/>
                </a:solidFill>
                <a:latin typeface="Cambria" panose="020405030504060302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30" name="文本框 84">
              <a:extLst>
                <a:ext uri="{FF2B5EF4-FFF2-40B4-BE49-F238E27FC236}">
                  <a16:creationId xmlns:a16="http://schemas.microsoft.com/office/drawing/2014/main" id="{EF389900-D259-4716-A661-AA7F743783B6}"/>
                </a:ext>
              </a:extLst>
            </p:cNvPr>
            <p:cNvSpPr txBox="1"/>
            <p:nvPr/>
          </p:nvSpPr>
          <p:spPr>
            <a:xfrm>
              <a:off x="2185739" y="5650890"/>
              <a:ext cx="756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126"/>
              <a:r>
                <a:rPr lang="en-US" altLang="zh-CN" sz="3600" b="1" dirty="0">
                  <a:solidFill>
                    <a:srgbClr val="22948B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字魂17号-萌趣果冻体" panose="02000000000000000000" pitchFamily="2" charset="-122"/>
                </a:rPr>
                <a:t>03</a:t>
              </a:r>
              <a:endParaRPr lang="zh-CN" altLang="en-US" sz="3600" b="1" dirty="0">
                <a:solidFill>
                  <a:srgbClr val="22948B"/>
                </a:solidFill>
                <a:latin typeface="Cambria" panose="020405030504060302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39" name="图片 38">
            <a:extLst>
              <a:ext uri="{FF2B5EF4-FFF2-40B4-BE49-F238E27FC236}">
                <a16:creationId xmlns:a16="http://schemas.microsoft.com/office/drawing/2014/main" id="{622BE147-986F-4E1E-B0E0-C8EFBFF78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9" y="52785"/>
            <a:ext cx="1463708" cy="140172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491589C-DC45-48CF-B252-3F820F9C5F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99" y="3535221"/>
            <a:ext cx="1666012" cy="332196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9A473C7-BA9D-4C8B-972A-523E46F8D7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915" y="4842584"/>
            <a:ext cx="1859776" cy="186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4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t="131" r="17556" b="275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7" y="10624"/>
            <a:ext cx="1463708" cy="140172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7013761-C605-4C54-B675-FAD209921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224" y="4919180"/>
            <a:ext cx="1859776" cy="1868123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D1571DCA-48EF-4336-9C52-5CC5306C5A21}"/>
              </a:ext>
            </a:extLst>
          </p:cNvPr>
          <p:cNvSpPr txBox="1"/>
          <p:nvPr/>
        </p:nvSpPr>
        <p:spPr>
          <a:xfrm>
            <a:off x="2517720" y="12871"/>
            <a:ext cx="766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CHÍNH TẢ ( TẬP CHÉP )</a:t>
            </a:r>
            <a:endParaRPr lang="zh-CN" altLang="en-US" sz="3600" b="1" dirty="0">
              <a:solidFill>
                <a:srgbClr val="0070C0"/>
              </a:solidFill>
              <a:latin typeface="Cambria" panose="02040503050406030204" pitchFamily="18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sp>
        <p:nvSpPr>
          <p:cNvPr id="2" name="等腰三角形 1">
            <a:extLst>
              <a:ext uri="{FF2B5EF4-FFF2-40B4-BE49-F238E27FC236}">
                <a16:creationId xmlns:a16="http://schemas.microsoft.com/office/drawing/2014/main" id="{8BF97213-672E-437E-AD62-9E3B760AD32F}"/>
              </a:ext>
            </a:extLst>
          </p:cNvPr>
          <p:cNvSpPr/>
          <p:nvPr/>
        </p:nvSpPr>
        <p:spPr>
          <a:xfrm>
            <a:off x="5928199" y="4629867"/>
            <a:ext cx="335602" cy="289313"/>
          </a:xfrm>
          <a:prstGeom prst="triangle">
            <a:avLst/>
          </a:prstGeom>
          <a:solidFill>
            <a:srgbClr val="78B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>
              <a:solidFill>
                <a:srgbClr val="78B543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2" y="3381720"/>
            <a:ext cx="2213700" cy="3474547"/>
          </a:xfrm>
          <a:prstGeom prst="rect">
            <a:avLst/>
          </a:prstGeom>
        </p:spPr>
      </p:pic>
      <p:sp>
        <p:nvSpPr>
          <p:cNvPr id="10" name="文本框 59">
            <a:extLst>
              <a:ext uri="{FF2B5EF4-FFF2-40B4-BE49-F238E27FC236}">
                <a16:creationId xmlns:a16="http://schemas.microsoft.com/office/drawing/2014/main" id="{B3763FED-0C0D-4778-8227-E2F857D82D75}"/>
              </a:ext>
            </a:extLst>
          </p:cNvPr>
          <p:cNvSpPr txBox="1"/>
          <p:nvPr/>
        </p:nvSpPr>
        <p:spPr>
          <a:xfrm>
            <a:off x="3113032" y="541756"/>
            <a:ext cx="663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3200" b="1" spc="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Người</a:t>
            </a:r>
            <a:r>
              <a:rPr lang="en-US" altLang="zh-CN" sz="3200" b="1" spc="60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3200" b="1" spc="60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mẹ</a:t>
            </a:r>
            <a:endParaRPr lang="zh-CN" altLang="en-US" sz="3200" b="1" spc="6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11" name="图片 1" descr="31f7217a017c2d9a8a7bcbd9844c1629">
            <a:extLst>
              <a:ext uri="{FF2B5EF4-FFF2-40B4-BE49-F238E27FC236}">
                <a16:creationId xmlns:a16="http://schemas.microsoft.com/office/drawing/2014/main" id="{EF2C1C49-DD7D-4A7B-BADA-1F7D055B3AB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885" y="1006755"/>
            <a:ext cx="9623252" cy="6084910"/>
          </a:xfrm>
          <a:prstGeom prst="rect">
            <a:avLst/>
          </a:prstGeom>
        </p:spPr>
      </p:pic>
      <p:sp>
        <p:nvSpPr>
          <p:cNvPr id="13" name="Hộp Văn bản 13">
            <a:extLst>
              <a:ext uri="{FF2B5EF4-FFF2-40B4-BE49-F238E27FC236}">
                <a16:creationId xmlns:a16="http://schemas.microsoft.com/office/drawing/2014/main" id="{AC338D5F-9FBA-40B6-A8A0-E5FBC2ED63D3}"/>
              </a:ext>
            </a:extLst>
          </p:cNvPr>
          <p:cNvSpPr txBox="1"/>
          <p:nvPr/>
        </p:nvSpPr>
        <p:spPr>
          <a:xfrm>
            <a:off x="2803098" y="1412351"/>
            <a:ext cx="7503941" cy="389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Thần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Chết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bắt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Nhờ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Thần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Đêm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Tối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vượt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qua bao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khó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khăn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hi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đôi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mắt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giành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đứa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mất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Thần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Chết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vô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ngạc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Thần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rằng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con,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tất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cả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371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 descr="a05684f714522ad77246dba9447411ba">
            <a:extLst>
              <a:ext uri="{FF2B5EF4-FFF2-40B4-BE49-F238E27FC236}">
                <a16:creationId xmlns:a16="http://schemas.microsoft.com/office/drawing/2014/main" id="{2712A497-D9D4-4124-BDF8-BF0E0DE46A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51840" y="5172658"/>
            <a:ext cx="2299335" cy="1626235"/>
          </a:xfrm>
          <a:prstGeom prst="rect">
            <a:avLst/>
          </a:prstGeom>
        </p:spPr>
      </p:pic>
      <p:grpSp>
        <p:nvGrpSpPr>
          <p:cNvPr id="10" name="组合 11">
            <a:extLst>
              <a:ext uri="{FF2B5EF4-FFF2-40B4-BE49-F238E27FC236}">
                <a16:creationId xmlns:a16="http://schemas.microsoft.com/office/drawing/2014/main" id="{D5D9546F-9BCF-4849-BF1C-6024B69FB61C}"/>
              </a:ext>
            </a:extLst>
          </p:cNvPr>
          <p:cNvGrpSpPr/>
          <p:nvPr/>
        </p:nvGrpSpPr>
        <p:grpSpPr>
          <a:xfrm>
            <a:off x="3681549" y="1334053"/>
            <a:ext cx="4607230" cy="2456659"/>
            <a:chOff x="3167588" y="4131216"/>
            <a:chExt cx="4607230" cy="2977462"/>
          </a:xfrm>
        </p:grpSpPr>
        <p:sp>
          <p:nvSpPr>
            <p:cNvPr id="11" name="圆角矩形 23">
              <a:extLst>
                <a:ext uri="{FF2B5EF4-FFF2-40B4-BE49-F238E27FC236}">
                  <a16:creationId xmlns:a16="http://schemas.microsoft.com/office/drawing/2014/main" id="{C235B8DF-76B1-4D44-98E5-D7D4D36E5D70}"/>
                </a:ext>
              </a:extLst>
            </p:cNvPr>
            <p:cNvSpPr/>
            <p:nvPr/>
          </p:nvSpPr>
          <p:spPr>
            <a:xfrm>
              <a:off x="3813660" y="4131216"/>
              <a:ext cx="3961158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HIỂU NỘI DUNG</a:t>
              </a:r>
              <a:endParaRPr lang="zh-CN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  <p:sp>
          <p:nvSpPr>
            <p:cNvPr id="17" name="圆角矩形 23">
              <a:extLst>
                <a:ext uri="{FF2B5EF4-FFF2-40B4-BE49-F238E27FC236}">
                  <a16:creationId xmlns:a16="http://schemas.microsoft.com/office/drawing/2014/main" id="{3D6BFC09-9E81-4553-A8ED-0694F36FC833}"/>
                </a:ext>
              </a:extLst>
            </p:cNvPr>
            <p:cNvSpPr/>
            <p:nvPr/>
          </p:nvSpPr>
          <p:spPr>
            <a:xfrm>
              <a:off x="3615066" y="6597089"/>
              <a:ext cx="3961158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HIỂU NỘI DUNG</a:t>
              </a:r>
              <a:endParaRPr lang="zh-CN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  <p:sp>
          <p:nvSpPr>
            <p:cNvPr id="18" name="圆角矩形 23">
              <a:extLst>
                <a:ext uri="{FF2B5EF4-FFF2-40B4-BE49-F238E27FC236}">
                  <a16:creationId xmlns:a16="http://schemas.microsoft.com/office/drawing/2014/main" id="{35995BE4-2516-46B1-8E43-5B912973BBB9}"/>
                </a:ext>
              </a:extLst>
            </p:cNvPr>
            <p:cNvSpPr/>
            <p:nvPr/>
          </p:nvSpPr>
          <p:spPr>
            <a:xfrm>
              <a:off x="3391327" y="6315137"/>
              <a:ext cx="3961158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HIỂU NỘI DUNG</a:t>
              </a:r>
              <a:endParaRPr lang="zh-CN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  <p:sp>
          <p:nvSpPr>
            <p:cNvPr id="19" name="圆角矩形 23">
              <a:extLst>
                <a:ext uri="{FF2B5EF4-FFF2-40B4-BE49-F238E27FC236}">
                  <a16:creationId xmlns:a16="http://schemas.microsoft.com/office/drawing/2014/main" id="{037D5D9A-316F-4ACE-9F3C-985A94D1F20C}"/>
                </a:ext>
              </a:extLst>
            </p:cNvPr>
            <p:cNvSpPr/>
            <p:nvPr/>
          </p:nvSpPr>
          <p:spPr>
            <a:xfrm>
              <a:off x="3167588" y="6570931"/>
              <a:ext cx="3961158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HIỂU NỘI DUNG</a:t>
              </a:r>
              <a:endParaRPr lang="zh-CN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5" name="图片 30" descr="图片包含 物体&#10;&#10;已生成高可信度的说明">
            <a:extLst>
              <a:ext uri="{FF2B5EF4-FFF2-40B4-BE49-F238E27FC236}">
                <a16:creationId xmlns:a16="http://schemas.microsoft.com/office/drawing/2014/main" id="{61F5688E-F5EB-45E9-9C9B-BF216A1AC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1" y="1678463"/>
            <a:ext cx="11047751" cy="5736833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4276E60-FC8F-4601-BDB8-2E705FB76E82}"/>
              </a:ext>
            </a:extLst>
          </p:cNvPr>
          <p:cNvSpPr txBox="1"/>
          <p:nvPr/>
        </p:nvSpPr>
        <p:spPr>
          <a:xfrm>
            <a:off x="3254598" y="3179631"/>
            <a:ext cx="7334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dành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đứa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con?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AD4721CA-AAEA-42BC-BDED-ECAAD7376951}"/>
              </a:ext>
            </a:extLst>
          </p:cNvPr>
          <p:cNvSpPr txBox="1"/>
          <p:nvPr/>
        </p:nvSpPr>
        <p:spPr>
          <a:xfrm>
            <a:off x="3254598" y="3720541"/>
            <a:ext cx="61010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vượt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bao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hi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giành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B10C295-414F-4196-AB8C-C37AE33390CD}"/>
              </a:ext>
            </a:extLst>
          </p:cNvPr>
          <p:cNvSpPr txBox="1"/>
          <p:nvPr/>
        </p:nvSpPr>
        <p:spPr>
          <a:xfrm>
            <a:off x="3478337" y="3198743"/>
            <a:ext cx="7334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Chết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ngạc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3C3B53D5-BC3A-414C-A75F-3852E875308B}"/>
              </a:ext>
            </a:extLst>
          </p:cNvPr>
          <p:cNvSpPr txBox="1"/>
          <p:nvPr/>
        </p:nvSpPr>
        <p:spPr>
          <a:xfrm>
            <a:off x="3254598" y="3860883"/>
            <a:ext cx="6101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354777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3" grpId="1"/>
      <p:bldP spid="26" grpId="0"/>
      <p:bldP spid="2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5" descr="a05684f714522ad77246dba9447411ba">
            <a:extLst>
              <a:ext uri="{FF2B5EF4-FFF2-40B4-BE49-F238E27FC236}">
                <a16:creationId xmlns:a16="http://schemas.microsoft.com/office/drawing/2014/main" id="{4B08AA31-25CD-4E8E-B5FE-29CCFF1707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51840" y="5172658"/>
            <a:ext cx="2299335" cy="1626235"/>
          </a:xfrm>
          <a:prstGeom prst="rect">
            <a:avLst/>
          </a:prstGeom>
        </p:spPr>
      </p:pic>
      <p:grpSp>
        <p:nvGrpSpPr>
          <p:cNvPr id="9" name="组合 11">
            <a:extLst>
              <a:ext uri="{FF2B5EF4-FFF2-40B4-BE49-F238E27FC236}">
                <a16:creationId xmlns:a16="http://schemas.microsoft.com/office/drawing/2014/main" id="{1699CCAA-0442-41F4-9981-6DCAE5FE3562}"/>
              </a:ext>
            </a:extLst>
          </p:cNvPr>
          <p:cNvGrpSpPr/>
          <p:nvPr/>
        </p:nvGrpSpPr>
        <p:grpSpPr>
          <a:xfrm>
            <a:off x="3614201" y="1241879"/>
            <a:ext cx="5334766" cy="2977462"/>
            <a:chOff x="3167588" y="4131216"/>
            <a:chExt cx="5334766" cy="2977462"/>
          </a:xfrm>
        </p:grpSpPr>
        <p:sp>
          <p:nvSpPr>
            <p:cNvPr id="10" name="圆角矩形 23">
              <a:extLst>
                <a:ext uri="{FF2B5EF4-FFF2-40B4-BE49-F238E27FC236}">
                  <a16:creationId xmlns:a16="http://schemas.microsoft.com/office/drawing/2014/main" id="{07BAD6F1-A945-4A37-82AB-66550A3B798C}"/>
                </a:ext>
              </a:extLst>
            </p:cNvPr>
            <p:cNvSpPr/>
            <p:nvPr/>
          </p:nvSpPr>
          <p:spPr>
            <a:xfrm>
              <a:off x="3813659" y="4131216"/>
              <a:ext cx="4688695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HƯỚNG DẪN TRÌNH BÀY</a:t>
              </a:r>
              <a:endParaRPr lang="zh-CN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  <p:sp>
          <p:nvSpPr>
            <p:cNvPr id="11" name="椭圆 13">
              <a:extLst>
                <a:ext uri="{FF2B5EF4-FFF2-40B4-BE49-F238E27FC236}">
                  <a16:creationId xmlns:a16="http://schemas.microsoft.com/office/drawing/2014/main" id="{21FA2348-89B9-4E0C-B668-218B1655C496}"/>
                </a:ext>
              </a:extLst>
            </p:cNvPr>
            <p:cNvSpPr/>
            <p:nvPr/>
          </p:nvSpPr>
          <p:spPr>
            <a:xfrm>
              <a:off x="4256877" y="4911573"/>
              <a:ext cx="177800" cy="177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2" name="椭圆 14">
              <a:extLst>
                <a:ext uri="{FF2B5EF4-FFF2-40B4-BE49-F238E27FC236}">
                  <a16:creationId xmlns:a16="http://schemas.microsoft.com/office/drawing/2014/main" id="{94D076A3-3A28-47FF-A4E3-745DDFC43543}"/>
                </a:ext>
              </a:extLst>
            </p:cNvPr>
            <p:cNvSpPr/>
            <p:nvPr/>
          </p:nvSpPr>
          <p:spPr>
            <a:xfrm>
              <a:off x="7576224" y="4911573"/>
              <a:ext cx="177800" cy="177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3" name="圆角矩形 23">
              <a:extLst>
                <a:ext uri="{FF2B5EF4-FFF2-40B4-BE49-F238E27FC236}">
                  <a16:creationId xmlns:a16="http://schemas.microsoft.com/office/drawing/2014/main" id="{0AE5E47F-75DC-463E-97E7-F506F2CC18F6}"/>
                </a:ext>
              </a:extLst>
            </p:cNvPr>
            <p:cNvSpPr/>
            <p:nvPr/>
          </p:nvSpPr>
          <p:spPr>
            <a:xfrm>
              <a:off x="3615066" y="6597089"/>
              <a:ext cx="3961158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HIỂU NỘI DUNG</a:t>
              </a:r>
              <a:endParaRPr lang="zh-CN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  <p:sp>
          <p:nvSpPr>
            <p:cNvPr id="15" name="圆角矩形 23">
              <a:extLst>
                <a:ext uri="{FF2B5EF4-FFF2-40B4-BE49-F238E27FC236}">
                  <a16:creationId xmlns:a16="http://schemas.microsoft.com/office/drawing/2014/main" id="{FB6778D3-F2BF-415C-9BF5-0852D81DF520}"/>
                </a:ext>
              </a:extLst>
            </p:cNvPr>
            <p:cNvSpPr/>
            <p:nvPr/>
          </p:nvSpPr>
          <p:spPr>
            <a:xfrm>
              <a:off x="3391327" y="6315137"/>
              <a:ext cx="3961158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HIỂU NỘI DUNG</a:t>
              </a:r>
              <a:endParaRPr lang="zh-CN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  <p:sp>
          <p:nvSpPr>
            <p:cNvPr id="16" name="圆角矩形 23">
              <a:extLst>
                <a:ext uri="{FF2B5EF4-FFF2-40B4-BE49-F238E27FC236}">
                  <a16:creationId xmlns:a16="http://schemas.microsoft.com/office/drawing/2014/main" id="{73502AD0-B0F0-4ACE-B126-748C0E87BD18}"/>
                </a:ext>
              </a:extLst>
            </p:cNvPr>
            <p:cNvSpPr/>
            <p:nvPr/>
          </p:nvSpPr>
          <p:spPr>
            <a:xfrm>
              <a:off x="3167588" y="6570931"/>
              <a:ext cx="3961158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HIỂU NỘI DUNG</a:t>
              </a:r>
              <a:endParaRPr lang="zh-CN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17" name="图片 30" descr="图片包含 物体&#10;&#10;已生成高可信度的说明">
            <a:extLst>
              <a:ext uri="{FF2B5EF4-FFF2-40B4-BE49-F238E27FC236}">
                <a16:creationId xmlns:a16="http://schemas.microsoft.com/office/drawing/2014/main" id="{02730C27-231E-4AED-BE68-FE83C81F32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012" y="1688884"/>
            <a:ext cx="11009897" cy="5717176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0EACFA76-BB16-40DD-9023-2C255158F139}"/>
              </a:ext>
            </a:extLst>
          </p:cNvPr>
          <p:cNvSpPr txBox="1"/>
          <p:nvPr/>
        </p:nvSpPr>
        <p:spPr>
          <a:xfrm>
            <a:off x="3267021" y="3152595"/>
            <a:ext cx="7334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5763E16-5497-45DF-AA6D-197A5361B470}"/>
              </a:ext>
            </a:extLst>
          </p:cNvPr>
          <p:cNvSpPr txBox="1"/>
          <p:nvPr/>
        </p:nvSpPr>
        <p:spPr>
          <a:xfrm>
            <a:off x="3267021" y="3848803"/>
            <a:ext cx="7334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4B279F2-4F03-43AD-A104-84BA73756E85}"/>
              </a:ext>
            </a:extLst>
          </p:cNvPr>
          <p:cNvSpPr txBox="1"/>
          <p:nvPr/>
        </p:nvSpPr>
        <p:spPr>
          <a:xfrm>
            <a:off x="2810740" y="2866716"/>
            <a:ext cx="6878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6EC31998-1D9F-4C3D-AB1D-FD964E54FECF}"/>
              </a:ext>
            </a:extLst>
          </p:cNvPr>
          <p:cNvSpPr txBox="1"/>
          <p:nvPr/>
        </p:nvSpPr>
        <p:spPr>
          <a:xfrm>
            <a:off x="2803713" y="3826602"/>
            <a:ext cx="6885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24860AE-12AC-4C36-B8FD-25F4EEEFE853}"/>
              </a:ext>
            </a:extLst>
          </p:cNvPr>
          <p:cNvSpPr txBox="1"/>
          <p:nvPr/>
        </p:nvSpPr>
        <p:spPr>
          <a:xfrm>
            <a:off x="3267021" y="3142497"/>
            <a:ext cx="7364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7DA1126B-2107-4411-8C8C-019B8BF36ABB}"/>
              </a:ext>
            </a:extLst>
          </p:cNvPr>
          <p:cNvSpPr txBox="1"/>
          <p:nvPr/>
        </p:nvSpPr>
        <p:spPr>
          <a:xfrm>
            <a:off x="3267021" y="3723928"/>
            <a:ext cx="6421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Nhờ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Đêm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Tối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74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id="{2B7D31A5-4878-4D35-8C75-E3F23FC5760E}"/>
              </a:ext>
            </a:extLst>
          </p:cNvPr>
          <p:cNvGrpSpPr/>
          <p:nvPr/>
        </p:nvGrpSpPr>
        <p:grpSpPr>
          <a:xfrm>
            <a:off x="3286151" y="1262994"/>
            <a:ext cx="5904392" cy="2977462"/>
            <a:chOff x="3167588" y="4131216"/>
            <a:chExt cx="5904392" cy="2977462"/>
          </a:xfrm>
        </p:grpSpPr>
        <p:sp>
          <p:nvSpPr>
            <p:cNvPr id="3" name="圆角矩形 23">
              <a:extLst>
                <a:ext uri="{FF2B5EF4-FFF2-40B4-BE49-F238E27FC236}">
                  <a16:creationId xmlns:a16="http://schemas.microsoft.com/office/drawing/2014/main" id="{5BECD161-EE20-412F-9FDB-01E9A9430908}"/>
                </a:ext>
              </a:extLst>
            </p:cNvPr>
            <p:cNvSpPr/>
            <p:nvPr/>
          </p:nvSpPr>
          <p:spPr>
            <a:xfrm>
              <a:off x="3813659" y="4131216"/>
              <a:ext cx="5258321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HƯỚNG DẪN VIẾT TỪ KHÓ</a:t>
              </a:r>
              <a:endParaRPr lang="zh-CN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  <p:sp>
          <p:nvSpPr>
            <p:cNvPr id="4" name="椭圆 13">
              <a:extLst>
                <a:ext uri="{FF2B5EF4-FFF2-40B4-BE49-F238E27FC236}">
                  <a16:creationId xmlns:a16="http://schemas.microsoft.com/office/drawing/2014/main" id="{BB96E37A-44A0-4704-A88D-F854B495FAA9}"/>
                </a:ext>
              </a:extLst>
            </p:cNvPr>
            <p:cNvSpPr/>
            <p:nvPr/>
          </p:nvSpPr>
          <p:spPr>
            <a:xfrm>
              <a:off x="4256877" y="4911573"/>
              <a:ext cx="177800" cy="177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5" name="椭圆 14">
              <a:extLst>
                <a:ext uri="{FF2B5EF4-FFF2-40B4-BE49-F238E27FC236}">
                  <a16:creationId xmlns:a16="http://schemas.microsoft.com/office/drawing/2014/main" id="{34325B9A-1998-443C-BAE5-3D1B8C5BD577}"/>
                </a:ext>
              </a:extLst>
            </p:cNvPr>
            <p:cNvSpPr/>
            <p:nvPr/>
          </p:nvSpPr>
          <p:spPr>
            <a:xfrm>
              <a:off x="7576224" y="4911573"/>
              <a:ext cx="177800" cy="177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6" name="圆角矩形 23">
              <a:extLst>
                <a:ext uri="{FF2B5EF4-FFF2-40B4-BE49-F238E27FC236}">
                  <a16:creationId xmlns:a16="http://schemas.microsoft.com/office/drawing/2014/main" id="{CB819FC8-39C4-4FF6-B2C7-6E0036094A1C}"/>
                </a:ext>
              </a:extLst>
            </p:cNvPr>
            <p:cNvSpPr/>
            <p:nvPr/>
          </p:nvSpPr>
          <p:spPr>
            <a:xfrm>
              <a:off x="3615066" y="6597089"/>
              <a:ext cx="3961158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HIỂU NỘI DUNG</a:t>
              </a:r>
              <a:endParaRPr lang="zh-CN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  <p:sp>
          <p:nvSpPr>
            <p:cNvPr id="7" name="圆角矩形 23">
              <a:extLst>
                <a:ext uri="{FF2B5EF4-FFF2-40B4-BE49-F238E27FC236}">
                  <a16:creationId xmlns:a16="http://schemas.microsoft.com/office/drawing/2014/main" id="{A2656181-C8D5-4713-89EC-8FC935B6E39A}"/>
                </a:ext>
              </a:extLst>
            </p:cNvPr>
            <p:cNvSpPr/>
            <p:nvPr/>
          </p:nvSpPr>
          <p:spPr>
            <a:xfrm>
              <a:off x="3391327" y="6315137"/>
              <a:ext cx="3961158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HIỂU NỘI DUNG</a:t>
              </a:r>
              <a:endParaRPr lang="zh-CN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  <p:sp>
          <p:nvSpPr>
            <p:cNvPr id="8" name="圆角矩形 23">
              <a:extLst>
                <a:ext uri="{FF2B5EF4-FFF2-40B4-BE49-F238E27FC236}">
                  <a16:creationId xmlns:a16="http://schemas.microsoft.com/office/drawing/2014/main" id="{D0C617CF-8729-49CA-83D0-980E6FD7DD90}"/>
                </a:ext>
              </a:extLst>
            </p:cNvPr>
            <p:cNvSpPr/>
            <p:nvPr/>
          </p:nvSpPr>
          <p:spPr>
            <a:xfrm>
              <a:off x="3167588" y="6570931"/>
              <a:ext cx="3961158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 HIỂU NỘI DUNG</a:t>
              </a:r>
              <a:endParaRPr lang="zh-CN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pic>
        <p:nvPicPr>
          <p:cNvPr id="9" name="图片 30" descr="图片包含 物体&#10;&#10;已生成高可信度的说明">
            <a:extLst>
              <a:ext uri="{FF2B5EF4-FFF2-40B4-BE49-F238E27FC236}">
                <a16:creationId xmlns:a16="http://schemas.microsoft.com/office/drawing/2014/main" id="{3D4769CF-605F-4A22-BF46-53CB064A6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1" y="1678463"/>
            <a:ext cx="11047751" cy="573683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80BAC30-6D04-4461-8F67-5F1D20FC6341}"/>
              </a:ext>
            </a:extLst>
          </p:cNvPr>
          <p:cNvSpPr txBox="1"/>
          <p:nvPr/>
        </p:nvSpPr>
        <p:spPr>
          <a:xfrm>
            <a:off x="4210919" y="3361194"/>
            <a:ext cx="1943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33CF9FA-CFCE-467A-834A-2ECB4FE00386}"/>
              </a:ext>
            </a:extLst>
          </p:cNvPr>
          <p:cNvSpPr txBox="1"/>
          <p:nvPr/>
        </p:nvSpPr>
        <p:spPr>
          <a:xfrm>
            <a:off x="4258037" y="4150252"/>
            <a:ext cx="2135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7268371F-DA4B-452F-9CEF-ED5A1C7C9CC3}"/>
              </a:ext>
            </a:extLst>
          </p:cNvPr>
          <p:cNvSpPr txBox="1"/>
          <p:nvPr/>
        </p:nvSpPr>
        <p:spPr>
          <a:xfrm>
            <a:off x="6775189" y="3368568"/>
            <a:ext cx="166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74759A3-450C-4A34-863B-600E61A195B6}"/>
              </a:ext>
            </a:extLst>
          </p:cNvPr>
          <p:cNvSpPr txBox="1"/>
          <p:nvPr/>
        </p:nvSpPr>
        <p:spPr>
          <a:xfrm>
            <a:off x="6787510" y="4112363"/>
            <a:ext cx="166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giành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72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11">
            <a:extLst>
              <a:ext uri="{FF2B5EF4-FFF2-40B4-BE49-F238E27FC236}">
                <a16:creationId xmlns:a16="http://schemas.microsoft.com/office/drawing/2014/main" id="{05FEE881-901A-4DB0-A20B-9759FCE73A92}"/>
              </a:ext>
            </a:extLst>
          </p:cNvPr>
          <p:cNvGrpSpPr/>
          <p:nvPr/>
        </p:nvGrpSpPr>
        <p:grpSpPr>
          <a:xfrm>
            <a:off x="3900669" y="451538"/>
            <a:ext cx="5258321" cy="958157"/>
            <a:chOff x="3813659" y="4131216"/>
            <a:chExt cx="5258321" cy="958157"/>
          </a:xfrm>
        </p:grpSpPr>
        <p:sp>
          <p:nvSpPr>
            <p:cNvPr id="26" name="圆角矩形 23">
              <a:extLst>
                <a:ext uri="{FF2B5EF4-FFF2-40B4-BE49-F238E27FC236}">
                  <a16:creationId xmlns:a16="http://schemas.microsoft.com/office/drawing/2014/main" id="{58038F6B-86F2-47A9-93D6-B0000873FA3D}"/>
                </a:ext>
              </a:extLst>
            </p:cNvPr>
            <p:cNvSpPr/>
            <p:nvPr/>
          </p:nvSpPr>
          <p:spPr>
            <a:xfrm>
              <a:off x="3813659" y="4131216"/>
              <a:ext cx="5258321" cy="511589"/>
            </a:xfrm>
            <a:prstGeom prst="roundRect">
              <a:avLst>
                <a:gd name="adj" fmla="val 50000"/>
              </a:avLst>
            </a:prstGeom>
            <a:solidFill>
              <a:srgbClr val="629359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VIẾT CHÍNH TẢ</a:t>
              </a:r>
              <a:endParaRPr lang="zh-CN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  <p:sp>
          <p:nvSpPr>
            <p:cNvPr id="27" name="椭圆 13">
              <a:extLst>
                <a:ext uri="{FF2B5EF4-FFF2-40B4-BE49-F238E27FC236}">
                  <a16:creationId xmlns:a16="http://schemas.microsoft.com/office/drawing/2014/main" id="{13F3AA4F-EF30-48C5-A1A8-2CD2DCCD23B7}"/>
                </a:ext>
              </a:extLst>
            </p:cNvPr>
            <p:cNvSpPr/>
            <p:nvPr/>
          </p:nvSpPr>
          <p:spPr>
            <a:xfrm>
              <a:off x="4256877" y="4911573"/>
              <a:ext cx="177800" cy="177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8" name="椭圆 14">
              <a:extLst>
                <a:ext uri="{FF2B5EF4-FFF2-40B4-BE49-F238E27FC236}">
                  <a16:creationId xmlns:a16="http://schemas.microsoft.com/office/drawing/2014/main" id="{DB198F2C-427E-47ED-9A32-ED575AE2B87C}"/>
                </a:ext>
              </a:extLst>
            </p:cNvPr>
            <p:cNvSpPr/>
            <p:nvPr/>
          </p:nvSpPr>
          <p:spPr>
            <a:xfrm>
              <a:off x="7576224" y="4911573"/>
              <a:ext cx="177800" cy="177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026" name="Picture 2" descr="TAP LAM VAN Luyen tap ta ngi Ta">
            <a:extLst>
              <a:ext uri="{FF2B5EF4-FFF2-40B4-BE49-F238E27FC236}">
                <a16:creationId xmlns:a16="http://schemas.microsoft.com/office/drawing/2014/main" id="{C6C3ED2A-9C64-486E-9167-71A96F836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1483586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">
            <a:extLst>
              <a:ext uri="{FF2B5EF4-FFF2-40B4-BE49-F238E27FC236}">
                <a16:creationId xmlns:a16="http://schemas.microsoft.com/office/drawing/2014/main" id="{8CE09C99-E82E-4F31-A48C-72483EBF4A3B}"/>
              </a:ext>
            </a:extLst>
          </p:cNvPr>
          <p:cNvSpPr/>
          <p:nvPr/>
        </p:nvSpPr>
        <p:spPr>
          <a:xfrm>
            <a:off x="0" y="-2434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矩形: 圆角 10">
            <a:extLst>
              <a:ext uri="{FF2B5EF4-FFF2-40B4-BE49-F238E27FC236}">
                <a16:creationId xmlns:a16="http://schemas.microsoft.com/office/drawing/2014/main" id="{68D5619B-0E48-441F-8D08-981962FB3D9C}"/>
              </a:ext>
            </a:extLst>
          </p:cNvPr>
          <p:cNvSpPr/>
          <p:nvPr/>
        </p:nvSpPr>
        <p:spPr>
          <a:xfrm>
            <a:off x="1524000" y="2071694"/>
            <a:ext cx="8906240" cy="4720478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BBDB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0" name="图片 7">
            <a:extLst>
              <a:ext uri="{FF2B5EF4-FFF2-40B4-BE49-F238E27FC236}">
                <a16:creationId xmlns:a16="http://schemas.microsoft.com/office/drawing/2014/main" id="{128C6E41-9161-41D2-9FBA-E47C1BACE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835" y="2434"/>
            <a:ext cx="4386378" cy="1803479"/>
          </a:xfrm>
          <a:prstGeom prst="rect">
            <a:avLst/>
          </a:prstGeom>
        </p:spPr>
      </p:pic>
      <p:pic>
        <p:nvPicPr>
          <p:cNvPr id="41" name="图片 9">
            <a:extLst>
              <a:ext uri="{FF2B5EF4-FFF2-40B4-BE49-F238E27FC236}">
                <a16:creationId xmlns:a16="http://schemas.microsoft.com/office/drawing/2014/main" id="{4330384F-8BAE-4709-9049-A44A8ED8D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1029" y="-101396"/>
            <a:ext cx="5161260" cy="1803479"/>
          </a:xfrm>
          <a:prstGeom prst="rect">
            <a:avLst/>
          </a:prstGeom>
        </p:spPr>
      </p:pic>
      <p:sp>
        <p:nvSpPr>
          <p:cNvPr id="43" name="文本框 36">
            <a:extLst>
              <a:ext uri="{FF2B5EF4-FFF2-40B4-BE49-F238E27FC236}">
                <a16:creationId xmlns:a16="http://schemas.microsoft.com/office/drawing/2014/main" id="{5D873498-FE38-4A37-BEB4-E4EF62B51905}"/>
              </a:ext>
            </a:extLst>
          </p:cNvPr>
          <p:cNvSpPr txBox="1"/>
          <p:nvPr/>
        </p:nvSpPr>
        <p:spPr>
          <a:xfrm>
            <a:off x="2263589" y="766514"/>
            <a:ext cx="766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36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Chính</a:t>
            </a:r>
            <a:r>
              <a:rPr lang="en-US" altLang="zh-CN" sz="36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36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tả</a:t>
            </a:r>
            <a:r>
              <a:rPr lang="en-US" altLang="zh-CN" sz="36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 ( Nghe- </a:t>
            </a:r>
            <a:r>
              <a:rPr lang="en-US" altLang="zh-CN" sz="36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viết</a:t>
            </a:r>
            <a:r>
              <a:rPr lang="en-US" altLang="zh-CN" sz="36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sym typeface="字魂17号-萌趣果冻体" panose="02000000000000000000" pitchFamily="2" charset="-122"/>
              </a:rPr>
              <a:t>)</a:t>
            </a:r>
            <a:endParaRPr lang="zh-CN" altLang="en-US" sz="3600" b="1" dirty="0">
              <a:solidFill>
                <a:srgbClr val="7030A0"/>
              </a:solidFill>
              <a:latin typeface="HP001 4 hàng" panose="020B0603050302020204" pitchFamily="34" charset="0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sp>
        <p:nvSpPr>
          <p:cNvPr id="44" name="Hộp Văn bản 13">
            <a:extLst>
              <a:ext uri="{FF2B5EF4-FFF2-40B4-BE49-F238E27FC236}">
                <a16:creationId xmlns:a16="http://schemas.microsoft.com/office/drawing/2014/main" id="{B55BBCDF-F9B0-4814-8BD3-F554A5451A4F}"/>
              </a:ext>
            </a:extLst>
          </p:cNvPr>
          <p:cNvSpPr txBox="1"/>
          <p:nvPr/>
        </p:nvSpPr>
        <p:spPr>
          <a:xfrm>
            <a:off x="1909601" y="2175524"/>
            <a:ext cx="7503941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Thần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Chết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bắt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Nhờ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Thần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Đêm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Tối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vượt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qua bao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khó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khăn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, hi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giành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đứa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bà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Thần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Chết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vô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ngạc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Thần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rằng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con,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tất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2C711A-43AD-4C9A-A9F6-B8F84C96B333}"/>
              </a:ext>
            </a:extLst>
          </p:cNvPr>
          <p:cNvSpPr txBox="1"/>
          <p:nvPr/>
        </p:nvSpPr>
        <p:spPr>
          <a:xfrm>
            <a:off x="4816762" y="1384272"/>
            <a:ext cx="25584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  <a:ea typeface="Cambria" panose="02040503050406030204" pitchFamily="18" charset="0"/>
                <a:cs typeface="Times New Roman" pitchFamily="18" charset="0"/>
              </a:rPr>
              <a:t>mẹ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106073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3">
            <a:extLst>
              <a:ext uri="{FF2B5EF4-FFF2-40B4-BE49-F238E27FC236}">
                <a16:creationId xmlns:a16="http://schemas.microsoft.com/office/drawing/2014/main" id="{55EA19F4-A6A5-4784-9AD4-A4833E047C26}"/>
              </a:ext>
            </a:extLst>
          </p:cNvPr>
          <p:cNvSpPr/>
          <p:nvPr/>
        </p:nvSpPr>
        <p:spPr>
          <a:xfrm>
            <a:off x="2881745" y="1536190"/>
            <a:ext cx="5465179" cy="693620"/>
          </a:xfrm>
          <a:prstGeom prst="roundRect">
            <a:avLst>
              <a:gd name="adj" fmla="val 50000"/>
            </a:avLst>
          </a:prstGeom>
          <a:solidFill>
            <a:srgbClr val="629359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TẬP 2 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id="{A4270983-8BED-4BA3-9002-E53AEBD444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r="32561"/>
          <a:stretch/>
        </p:blipFill>
        <p:spPr>
          <a:xfrm>
            <a:off x="7610764" y="0"/>
            <a:ext cx="5150862" cy="685800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D0570D0-9E4D-4CAC-82CB-248066AF2F8E}"/>
              </a:ext>
            </a:extLst>
          </p:cNvPr>
          <p:cNvSpPr txBox="1"/>
          <p:nvPr/>
        </p:nvSpPr>
        <p:spPr>
          <a:xfrm>
            <a:off x="2447635" y="2255757"/>
            <a:ext cx="63730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Hòn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nặn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…a</a:t>
            </a:r>
          </a:p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lò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lửa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nung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Khi ra, …a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hây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hây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vắn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đem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F476C00-1153-487B-A69B-5AF5414AC5C6}"/>
              </a:ext>
            </a:extLst>
          </p:cNvPr>
          <p:cNvSpPr txBox="1"/>
          <p:nvPr/>
        </p:nvSpPr>
        <p:spPr>
          <a:xfrm>
            <a:off x="6570466" y="4062195"/>
            <a:ext cx="212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5F56A05-537B-4584-8070-1AED79930D4C}"/>
              </a:ext>
            </a:extLst>
          </p:cNvPr>
          <p:cNvSpPr txBox="1"/>
          <p:nvPr/>
        </p:nvSpPr>
        <p:spPr>
          <a:xfrm>
            <a:off x="6978064" y="2232151"/>
            <a:ext cx="212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C791FEF-9C4D-41CD-A196-A6D959B67AC5}"/>
              </a:ext>
            </a:extLst>
          </p:cNvPr>
          <p:cNvSpPr txBox="1"/>
          <p:nvPr/>
        </p:nvSpPr>
        <p:spPr>
          <a:xfrm>
            <a:off x="5082487" y="3100226"/>
            <a:ext cx="212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20" name="Hộp Văn bản 14">
            <a:extLst>
              <a:ext uri="{FF2B5EF4-FFF2-40B4-BE49-F238E27FC236}">
                <a16:creationId xmlns:a16="http://schemas.microsoft.com/office/drawing/2014/main" id="{F19212C0-7976-48B6-BA27-38FB17583C5F}"/>
              </a:ext>
            </a:extLst>
          </p:cNvPr>
          <p:cNvSpPr txBox="1"/>
          <p:nvPr/>
        </p:nvSpPr>
        <p:spPr>
          <a:xfrm>
            <a:off x="5834306" y="4073980"/>
            <a:ext cx="251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hòn</a:t>
            </a:r>
            <a:r>
              <a:rPr lang="en-US" sz="28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28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21" name="Hộp Văn bản 12">
            <a:extLst>
              <a:ext uri="{FF2B5EF4-FFF2-40B4-BE49-F238E27FC236}">
                <a16:creationId xmlns:a16="http://schemas.microsoft.com/office/drawing/2014/main" id="{B5FD444F-FD0D-4CBE-89C5-BB1E5C285A16}"/>
              </a:ext>
            </a:extLst>
          </p:cNvPr>
          <p:cNvSpPr txBox="1"/>
          <p:nvPr/>
        </p:nvSpPr>
        <p:spPr>
          <a:xfrm>
            <a:off x="2561384" y="4767600"/>
            <a:ext cx="6373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thửa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ruộng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đen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Bao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mọc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5" name="Hộp Văn bản 14">
            <a:extLst>
              <a:ext uri="{FF2B5EF4-FFF2-40B4-BE49-F238E27FC236}">
                <a16:creationId xmlns:a16="http://schemas.microsoft.com/office/drawing/2014/main" id="{53827D32-B17D-4E78-80C3-A83B7E7F4947}"/>
              </a:ext>
            </a:extLst>
          </p:cNvPr>
          <p:cNvSpPr txBox="1"/>
          <p:nvPr/>
        </p:nvSpPr>
        <p:spPr>
          <a:xfrm>
            <a:off x="6685553" y="5689229"/>
            <a:ext cx="212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26" name="Hộp Văn bản 14">
            <a:extLst>
              <a:ext uri="{FF2B5EF4-FFF2-40B4-BE49-F238E27FC236}">
                <a16:creationId xmlns:a16="http://schemas.microsoft.com/office/drawing/2014/main" id="{18BB2EDA-5BCE-40A2-B2D0-3BB3DCD7B7D7}"/>
              </a:ext>
            </a:extLst>
          </p:cNvPr>
          <p:cNvSpPr txBox="1"/>
          <p:nvPr/>
        </p:nvSpPr>
        <p:spPr>
          <a:xfrm>
            <a:off x="5948053" y="5671927"/>
            <a:ext cx="2512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28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phấn</a:t>
            </a:r>
            <a:r>
              <a:rPr lang="en-US" sz="28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893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5-0614-5人教版五年级数学《循环小数》PPT课件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608</Words>
  <Application>Microsoft Office PowerPoint</Application>
  <PresentationFormat>Widescreen</PresentationFormat>
  <Paragraphs>81</Paragraphs>
  <Slides>11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等线</vt:lpstr>
      <vt:lpstr>等线 Light</vt:lpstr>
      <vt:lpstr>Arial</vt:lpstr>
      <vt:lpstr>Cambria</vt:lpstr>
      <vt:lpstr>HP001 4 hàng</vt:lpstr>
      <vt:lpstr>inpin heiti</vt:lpstr>
      <vt:lpstr>Times New Roman</vt:lpstr>
      <vt:lpstr>字魂17号-萌趣果冻体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5-0614-5人教版五年级数学《循环小数》PPT课件</dc:title>
  <dc:creator>Administrator</dc:creator>
  <cp:lastModifiedBy>Admin</cp:lastModifiedBy>
  <cp:revision>28</cp:revision>
  <dcterms:created xsi:type="dcterms:W3CDTF">2019-06-14T07:40:44Z</dcterms:created>
  <dcterms:modified xsi:type="dcterms:W3CDTF">2021-09-08T16:31:45Z</dcterms:modified>
</cp:coreProperties>
</file>