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21"/>
  </p:notesMasterIdLst>
  <p:sldIdLst>
    <p:sldId id="2648" r:id="rId4"/>
    <p:sldId id="258" r:id="rId5"/>
    <p:sldId id="2649" r:id="rId6"/>
    <p:sldId id="271" r:id="rId7"/>
    <p:sldId id="2643" r:id="rId8"/>
    <p:sldId id="2645" r:id="rId9"/>
    <p:sldId id="259" r:id="rId10"/>
    <p:sldId id="261" r:id="rId11"/>
    <p:sldId id="1572" r:id="rId12"/>
    <p:sldId id="281" r:id="rId13"/>
    <p:sldId id="282" r:id="rId14"/>
    <p:sldId id="290" r:id="rId15"/>
    <p:sldId id="2646" r:id="rId16"/>
    <p:sldId id="285" r:id="rId17"/>
    <p:sldId id="2647" r:id="rId18"/>
    <p:sldId id="291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04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419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EC537-3225-4581-882D-2AE592E0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FA2D87-C65B-487E-8A69-257AA127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D4BF7-1F21-40DA-887B-A90E07AA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AF151-EE04-4556-AEDA-253683D9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237AEE-0E41-4A74-BD15-69A5F2C4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8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17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=""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=""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=""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=""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=""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=""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18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18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18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B050"/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5400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9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80" y="2054233"/>
            <a:ext cx="121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Công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nghệ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4:</a:t>
            </a:r>
            <a:endParaRPr lang="en-US" sz="5400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Sử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dụng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máy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thu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thanh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3)</a:t>
            </a:r>
            <a:endParaRPr lang="vi-VN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=""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=""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=""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=""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=""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=""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=""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=""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=""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=""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=""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3">
            <a:extLst>
              <a:ext uri="{FF2B5EF4-FFF2-40B4-BE49-F238E27FC236}">
                <a16:creationId xmlns:a16="http://schemas.microsoft.com/office/drawing/2014/main" xmlns="" id="{CA584A92-E857-428C-BBEA-A8F1DFE60C6B}"/>
              </a:ext>
            </a:extLst>
          </p:cNvPr>
          <p:cNvGrpSpPr/>
          <p:nvPr/>
        </p:nvGrpSpPr>
        <p:grpSpPr>
          <a:xfrm>
            <a:off x="-727" y="1361053"/>
            <a:ext cx="988529" cy="798207"/>
            <a:chOff x="5435134" y="1201288"/>
            <a:chExt cx="988529" cy="798207"/>
          </a:xfrm>
        </p:grpSpPr>
        <p:grpSp>
          <p:nvGrpSpPr>
            <p:cNvPr id="10" name="组合 54">
              <a:extLst>
                <a:ext uri="{FF2B5EF4-FFF2-40B4-BE49-F238E27FC236}">
                  <a16:creationId xmlns:a16="http://schemas.microsoft.com/office/drawing/2014/main" xmlns="" id="{097E57C3-FBAB-4A22-92B2-5E9C47F02F6B}"/>
                </a:ext>
              </a:extLst>
            </p:cNvPr>
            <p:cNvGrpSpPr/>
            <p:nvPr/>
          </p:nvGrpSpPr>
          <p:grpSpPr>
            <a:xfrm>
              <a:off x="5435134" y="1201288"/>
              <a:ext cx="988529" cy="798207"/>
              <a:chOff x="2508719" y="910418"/>
              <a:chExt cx="6680628" cy="3486414"/>
            </a:xfrm>
          </p:grpSpPr>
          <p:sp>
            <p:nvSpPr>
              <p:cNvPr id="12" name="任意多边形: 形状 55">
                <a:extLst>
                  <a:ext uri="{FF2B5EF4-FFF2-40B4-BE49-F238E27FC236}">
                    <a16:creationId xmlns:a16="http://schemas.microsoft.com/office/drawing/2014/main" xmlns="" id="{795292A7-365D-4C31-9D01-A1FE6E93A245}"/>
                  </a:ext>
                </a:extLst>
              </p:cNvPr>
              <p:cNvSpPr/>
              <p:nvPr/>
            </p:nvSpPr>
            <p:spPr>
              <a:xfrm>
                <a:off x="2508719" y="910418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56">
                <a:extLst>
                  <a:ext uri="{FF2B5EF4-FFF2-40B4-BE49-F238E27FC236}">
                    <a16:creationId xmlns:a16="http://schemas.microsoft.com/office/drawing/2014/main" xmlns="" id="{BBD1B89A-1736-4CC7-A626-F2AA402CB69D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文本框 58">
              <a:extLst>
                <a:ext uri="{FF2B5EF4-FFF2-40B4-BE49-F238E27FC236}">
                  <a16:creationId xmlns:a16="http://schemas.microsoft.com/office/drawing/2014/main" xmlns="" id="{96029795-7887-43FE-996D-8D0F6F944039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:a16="http://schemas.microsoft.com/office/drawing/2014/main" xmlns="" id="{07C28F37-3F40-4BA1-8576-CB3494F7EE55}"/>
              </a:ext>
            </a:extLst>
          </p:cNvPr>
          <p:cNvGrpSpPr/>
          <p:nvPr/>
        </p:nvGrpSpPr>
        <p:grpSpPr>
          <a:xfrm>
            <a:off x="1056391" y="1265894"/>
            <a:ext cx="11143537" cy="1025479"/>
            <a:chOff x="6634872" y="1345162"/>
            <a:chExt cx="4372210" cy="643859"/>
          </a:xfrm>
        </p:grpSpPr>
        <p:grpSp>
          <p:nvGrpSpPr>
            <p:cNvPr id="15" name="组合 48">
              <a:extLst>
                <a:ext uri="{FF2B5EF4-FFF2-40B4-BE49-F238E27FC236}">
                  <a16:creationId xmlns:a16="http://schemas.microsoft.com/office/drawing/2014/main" xmlns="" id="{5B8A6ACC-D862-412B-A19E-692E7F8C6683}"/>
                </a:ext>
              </a:extLst>
            </p:cNvPr>
            <p:cNvGrpSpPr/>
            <p:nvPr/>
          </p:nvGrpSpPr>
          <p:grpSpPr>
            <a:xfrm>
              <a:off x="6634872" y="1345162"/>
              <a:ext cx="4372210" cy="643859"/>
              <a:chOff x="2957703" y="1115357"/>
              <a:chExt cx="6336001" cy="3170745"/>
            </a:xfrm>
          </p:grpSpPr>
          <p:sp>
            <p:nvSpPr>
              <p:cNvPr id="17" name="任意多边形: 形状 45">
                <a:extLst>
                  <a:ext uri="{FF2B5EF4-FFF2-40B4-BE49-F238E27FC236}">
                    <a16:creationId xmlns:a16="http://schemas.microsoft.com/office/drawing/2014/main" xmlns="" id="{94C744B7-8282-4732-989E-354DB04428D7}"/>
                  </a:ext>
                </a:extLst>
              </p:cNvPr>
              <p:cNvSpPr/>
              <p:nvPr/>
            </p:nvSpPr>
            <p:spPr>
              <a:xfrm>
                <a:off x="2957703" y="1115357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任意多边形: 形状 44">
                <a:extLst>
                  <a:ext uri="{FF2B5EF4-FFF2-40B4-BE49-F238E27FC236}">
                    <a16:creationId xmlns:a16="http://schemas.microsoft.com/office/drawing/2014/main" xmlns="" id="{A7F40063-E05F-4244-A77C-21022C06D7B1}"/>
                  </a:ext>
                </a:extLst>
              </p:cNvPr>
              <p:cNvSpPr/>
              <p:nvPr/>
            </p:nvSpPr>
            <p:spPr>
              <a:xfrm>
                <a:off x="2972496" y="1226865"/>
                <a:ext cx="6192000" cy="28334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文本框 69">
              <a:extLst>
                <a:ext uri="{FF2B5EF4-FFF2-40B4-BE49-F238E27FC236}">
                  <a16:creationId xmlns:a16="http://schemas.microsoft.com/office/drawing/2014/main" xmlns="" id="{0508C866-A280-446A-BF8B-8A328EB07C03}"/>
                </a:ext>
              </a:extLst>
            </p:cNvPr>
            <p:cNvSpPr txBox="1"/>
            <p:nvPr/>
          </p:nvSpPr>
          <p:spPr>
            <a:xfrm>
              <a:off x="6779262" y="1501889"/>
              <a:ext cx="3830464" cy="36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kumimoji="0" lang="vi-VN" sz="32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chương trình phù hợp với lứa tuổi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70">
            <a:extLst>
              <a:ext uri="{FF2B5EF4-FFF2-40B4-BE49-F238E27FC236}">
                <a16:creationId xmlns:a16="http://schemas.microsoft.com/office/drawing/2014/main" xmlns="" id="{D33CAF06-A67A-448D-A646-09C9C7C3BEA5}"/>
              </a:ext>
            </a:extLst>
          </p:cNvPr>
          <p:cNvGrpSpPr/>
          <p:nvPr/>
        </p:nvGrpSpPr>
        <p:grpSpPr>
          <a:xfrm>
            <a:off x="314725" y="3286078"/>
            <a:ext cx="937535" cy="783002"/>
            <a:chOff x="5493105" y="1228234"/>
            <a:chExt cx="937535" cy="783002"/>
          </a:xfrm>
        </p:grpSpPr>
        <p:grpSp>
          <p:nvGrpSpPr>
            <p:cNvPr id="20" name="组合 71">
              <a:extLst>
                <a:ext uri="{FF2B5EF4-FFF2-40B4-BE49-F238E27FC236}">
                  <a16:creationId xmlns:a16="http://schemas.microsoft.com/office/drawing/2014/main" xmlns="" id="{3CF42BE0-EFE4-4DA5-825A-5D1B279CD38A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22" name="任意多边形: 形状 73">
                <a:extLst>
                  <a:ext uri="{FF2B5EF4-FFF2-40B4-BE49-F238E27FC236}">
                    <a16:creationId xmlns:a16="http://schemas.microsoft.com/office/drawing/2014/main" xmlns="" id="{420027B3-5B58-4904-96F6-D24DAB569753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82">
                <a:extLst>
                  <a:ext uri="{FF2B5EF4-FFF2-40B4-BE49-F238E27FC236}">
                    <a16:creationId xmlns:a16="http://schemas.microsoft.com/office/drawing/2014/main" xmlns="" id="{4A38486C-623A-4D4D-9DD8-9ED9BC4165C4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" name="文本框 72">
              <a:extLst>
                <a:ext uri="{FF2B5EF4-FFF2-40B4-BE49-F238E27FC236}">
                  <a16:creationId xmlns:a16="http://schemas.microsoft.com/office/drawing/2014/main" xmlns="" id="{46E80281-BFB2-4FFE-860F-A1DCBA7D57EC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83">
            <a:extLst>
              <a:ext uri="{FF2B5EF4-FFF2-40B4-BE49-F238E27FC236}">
                <a16:creationId xmlns:a16="http://schemas.microsoft.com/office/drawing/2014/main" xmlns="" id="{597CA5F3-805E-45BD-B12B-4DB0E6D83E79}"/>
              </a:ext>
            </a:extLst>
          </p:cNvPr>
          <p:cNvGrpSpPr/>
          <p:nvPr/>
        </p:nvGrpSpPr>
        <p:grpSpPr>
          <a:xfrm>
            <a:off x="1424401" y="3082948"/>
            <a:ext cx="10198639" cy="1367131"/>
            <a:chOff x="6595396" y="1327445"/>
            <a:chExt cx="4372210" cy="643859"/>
          </a:xfrm>
        </p:grpSpPr>
        <p:grpSp>
          <p:nvGrpSpPr>
            <p:cNvPr id="25" name="组合 85">
              <a:extLst>
                <a:ext uri="{FF2B5EF4-FFF2-40B4-BE49-F238E27FC236}">
                  <a16:creationId xmlns:a16="http://schemas.microsoft.com/office/drawing/2014/main" xmlns="" id="{D25346E7-2763-440D-8351-8FC74FA2CA34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27" name="任意多边形: 形状 45">
                <a:extLst>
                  <a:ext uri="{FF2B5EF4-FFF2-40B4-BE49-F238E27FC236}">
                    <a16:creationId xmlns:a16="http://schemas.microsoft.com/office/drawing/2014/main" xmlns="" id="{E085907A-0265-4DF1-8654-AD2591F92440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任意多边形: 形状 44">
                <a:extLst>
                  <a:ext uri="{FF2B5EF4-FFF2-40B4-BE49-F238E27FC236}">
                    <a16:creationId xmlns:a16="http://schemas.microsoft.com/office/drawing/2014/main" xmlns="" id="{68F3CB86-B60A-4F8F-AC41-A60E449DF9A8}"/>
                  </a:ext>
                </a:extLst>
              </p:cNvPr>
              <p:cNvSpPr/>
              <p:nvPr/>
            </p:nvSpPr>
            <p:spPr>
              <a:xfrm>
                <a:off x="2997347" y="1090074"/>
                <a:ext cx="6192000" cy="28334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文本框 86">
              <a:extLst>
                <a:ext uri="{FF2B5EF4-FFF2-40B4-BE49-F238E27FC236}">
                  <a16:creationId xmlns:a16="http://schemas.microsoft.com/office/drawing/2014/main" xmlns="" id="{98DD061B-8951-4707-8002-1A652EBC6A96}"/>
                </a:ext>
              </a:extLst>
            </p:cNvPr>
            <p:cNvSpPr txBox="1"/>
            <p:nvPr/>
          </p:nvSpPr>
          <p:spPr>
            <a:xfrm>
              <a:off x="6704752" y="1349329"/>
              <a:ext cx="4187794" cy="6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26670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kumimoji="0" lang="vi-VN" sz="32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sẻ chương trình phát thanh mình yêu thích với bạn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0C12D7F-78C7-46EB-9FDB-42190D40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375" y="237576"/>
            <a:ext cx="5505165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EB272A-DE7B-4F77-A02C-4B12C2A38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52" y="408432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670838" y="1949514"/>
            <a:ext cx="3147709" cy="22506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6711992" y="5363077"/>
            <a:ext cx="439111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=""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=""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=""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=""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=""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=""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=""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=""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689317" y="346710"/>
            <a:ext cx="11043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290</Words>
  <Application>Microsoft Office PowerPoint</Application>
  <PresentationFormat>Widescreen</PresentationFormat>
  <Paragraphs>44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微软雅黑</vt:lpstr>
      <vt:lpstr>微软雅黑</vt:lpstr>
      <vt:lpstr>宋体</vt:lpstr>
      <vt:lpstr>#9Slide03 Dekar</vt:lpstr>
      <vt:lpstr>.VnMemorandum</vt:lpstr>
      <vt:lpstr>Arial</vt:lpstr>
      <vt:lpstr>Calibri</vt:lpstr>
      <vt:lpstr>Coiny</vt:lpstr>
      <vt:lpstr>Georgia</vt:lpstr>
      <vt:lpstr>Josefin Sans Bold</vt:lpstr>
      <vt:lpstr>LNTH-Kids  Chinese Font 1</vt:lpstr>
      <vt:lpstr>Times New Roman</vt:lpstr>
      <vt:lpstr>UTM Cookies</vt:lpstr>
      <vt:lpstr>UVN Van Chuong Nang</vt:lpstr>
      <vt:lpstr>Zilla Slab</vt:lpstr>
      <vt:lpstr>字体视界-熊孩子体</vt:lpstr>
      <vt:lpstr>等线</vt:lpstr>
      <vt:lpstr>等线 Light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24</cp:revision>
  <dcterms:created xsi:type="dcterms:W3CDTF">2022-07-22T00:57:10Z</dcterms:created>
  <dcterms:modified xsi:type="dcterms:W3CDTF">2022-10-27T02:40:56Z</dcterms:modified>
</cp:coreProperties>
</file>