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</p:sldMasterIdLst>
  <p:notesMasterIdLst>
    <p:notesMasterId r:id="rId27"/>
  </p:notesMasterIdLst>
  <p:sldIdLst>
    <p:sldId id="1579" r:id="rId4"/>
    <p:sldId id="272" r:id="rId5"/>
    <p:sldId id="273" r:id="rId6"/>
    <p:sldId id="274" r:id="rId7"/>
    <p:sldId id="310" r:id="rId8"/>
    <p:sldId id="1580" r:id="rId9"/>
    <p:sldId id="275" r:id="rId10"/>
    <p:sldId id="263" r:id="rId11"/>
    <p:sldId id="276" r:id="rId12"/>
    <p:sldId id="260" r:id="rId13"/>
    <p:sldId id="294" r:id="rId14"/>
    <p:sldId id="261" r:id="rId15"/>
    <p:sldId id="295" r:id="rId16"/>
    <p:sldId id="297" r:id="rId17"/>
    <p:sldId id="308" r:id="rId18"/>
    <p:sldId id="262" r:id="rId19"/>
    <p:sldId id="309" r:id="rId20"/>
    <p:sldId id="268" r:id="rId21"/>
    <p:sldId id="311" r:id="rId22"/>
    <p:sldId id="267" r:id="rId23"/>
    <p:sldId id="312" r:id="rId24"/>
    <p:sldId id="313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15E5B750-8738-42A6-8423-82FB7B9F5EF8}"/>
    <pc:docChg chg="custSel addSld modSld sldOrd">
      <pc:chgData name="Thao Phuong" userId="dd1b873d0ed009f0" providerId="LiveId" clId="{15E5B750-8738-42A6-8423-82FB7B9F5EF8}" dt="2022-10-28T05:10:37.152" v="222" actId="207"/>
      <pc:docMkLst>
        <pc:docMk/>
      </pc:docMkLst>
      <pc:sldChg chg="modSp add mod ord">
        <pc:chgData name="Thao Phuong" userId="dd1b873d0ed009f0" providerId="LiveId" clId="{15E5B750-8738-42A6-8423-82FB7B9F5EF8}" dt="2022-10-28T05:08:50.549" v="154" actId="20577"/>
        <pc:sldMkLst>
          <pc:docMk/>
          <pc:sldMk cId="634732307" sldId="1579"/>
        </pc:sldMkLst>
        <pc:spChg chg="mod">
          <ac:chgData name="Thao Phuong" userId="dd1b873d0ed009f0" providerId="LiveId" clId="{15E5B750-8738-42A6-8423-82FB7B9F5EF8}" dt="2022-10-28T05:07:38.462" v="7"/>
          <ac:spMkLst>
            <pc:docMk/>
            <pc:sldMk cId="634732307" sldId="1579"/>
            <ac:spMk id="7" creationId="{19C6FF74-A3CD-43E9-B936-B3D00B198B50}"/>
          </ac:spMkLst>
        </pc:spChg>
        <pc:spChg chg="mod">
          <ac:chgData name="Thao Phuong" userId="dd1b873d0ed009f0" providerId="LiveId" clId="{15E5B750-8738-42A6-8423-82FB7B9F5EF8}" dt="2022-10-28T05:08:50.549" v="154" actId="20577"/>
          <ac:spMkLst>
            <pc:docMk/>
            <pc:sldMk cId="634732307" sldId="1579"/>
            <ac:spMk id="8" creationId="{00000000-0000-0000-0000-000000000000}"/>
          </ac:spMkLst>
        </pc:spChg>
      </pc:sldChg>
      <pc:sldChg chg="addSp modSp new mod">
        <pc:chgData name="Thao Phuong" userId="dd1b873d0ed009f0" providerId="LiveId" clId="{15E5B750-8738-42A6-8423-82FB7B9F5EF8}" dt="2022-10-28T05:10:37.152" v="222" actId="207"/>
        <pc:sldMkLst>
          <pc:docMk/>
          <pc:sldMk cId="4085885545" sldId="1580"/>
        </pc:sldMkLst>
        <pc:spChg chg="mod">
          <ac:chgData name="Thao Phuong" userId="dd1b873d0ed009f0" providerId="LiveId" clId="{15E5B750-8738-42A6-8423-82FB7B9F5EF8}" dt="2022-10-28T05:10:37.152" v="222" actId="207"/>
          <ac:spMkLst>
            <pc:docMk/>
            <pc:sldMk cId="4085885545" sldId="1580"/>
            <ac:spMk id="2" creationId="{5FA2F926-F895-F7FC-01B2-7811E27818F6}"/>
          </ac:spMkLst>
        </pc:spChg>
        <pc:spChg chg="add mod">
          <ac:chgData name="Thao Phuong" userId="dd1b873d0ed009f0" providerId="LiveId" clId="{15E5B750-8738-42A6-8423-82FB7B9F5EF8}" dt="2022-10-28T05:10:22.839" v="217" actId="20577"/>
          <ac:spMkLst>
            <pc:docMk/>
            <pc:sldMk cId="4085885545" sldId="1580"/>
            <ac:spMk id="3" creationId="{6136D2C7-5780-0A0B-BE0E-077B3423D28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5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1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44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6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0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0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0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95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7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7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8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8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9E18B-B015-4B4B-8820-8BD0706DEF2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ED326-BC97-4092-95C7-60215A317E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1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B050"/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vi-VN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9</a:t>
            </a:r>
            <a:endParaRPr lang="en-US" sz="5400" spc="-151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80" y="2054233"/>
            <a:ext cx="121007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Đạo đức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3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: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</a:t>
            </a:r>
            <a:r>
              <a:rPr lang="vi-VN" sz="54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Quan tâm hàng xóm, láng giềng</a:t>
            </a:r>
            <a:r>
              <a:rPr lang="en-US" sz="54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4</a:t>
            </a:r>
            <a:r>
              <a:rPr lang="en-US" sz="54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)</a:t>
            </a:r>
            <a:endParaRPr lang="vi-VN" sz="5400" b="1" dirty="0"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FDE130-B51B-401B-9FDF-679313022B71}"/>
              </a:ext>
            </a:extLst>
          </p:cNvPr>
          <p:cNvGrpSpPr/>
          <p:nvPr/>
        </p:nvGrpSpPr>
        <p:grpSpPr>
          <a:xfrm>
            <a:off x="895839" y="116332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9433" y="2391857"/>
              <a:ext cx="5955926" cy="1857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Đưa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B3CC4-0A01-4844-BBF5-20C7F3710DCD}"/>
              </a:ext>
            </a:extLst>
          </p:cNvPr>
          <p:cNvGrpSpPr/>
          <p:nvPr/>
        </p:nvGrpSpPr>
        <p:grpSpPr>
          <a:xfrm>
            <a:off x="7406641" y="4114800"/>
            <a:ext cx="4635152" cy="242059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AA7D924-992E-4350-8E31-121F340B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BAF972B-25F2-4655-A2B2-2217EE508ED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2B78C3-161A-41EB-8F30-B211633C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9" y="1825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nói cho các bạn biết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nói cho các bạn biết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37DF6-2FCD-48B7-A14C-A77C0D83B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50" y="1817438"/>
            <a:ext cx="5401891" cy="300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5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khuyên các bạn nên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rủ hai chị em nhà hàng xóm chơi cùng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vì đã là hàng xóm thì cần đoàn kết, quan tâm, chia sẻ cùng nhau.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82ED7-1CF6-41DA-BEAD-9904D3DD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0" y="1708894"/>
            <a:ext cx="5450640" cy="239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8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419598" y="142240"/>
            <a:ext cx="7467602" cy="5927782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893070" y="787978"/>
            <a:ext cx="6709650" cy="4793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Chúng ta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nên làm phiền 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khi hàng xóm cần nghỉ ngơi, cũng như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nghịch ngợm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gây sự khó chịu, ảnh hưởng đến tình cảm của hàng xóm, láng giềng. Đã là hàng xóm láng giềng thì chúng ta phải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đoàn kết, chia sẻ, quan tâm đến nhau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chia rẽ, không kỳ thị hàng xóm láng giềng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Vận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dụng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04720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1818640" y="1676400"/>
            <a:ext cx="8217182" cy="3753032"/>
            <a:chOff x="2156178" y="1676400"/>
            <a:chExt cx="7879644" cy="3124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FFDF94-F6D9-468E-9542-7968DF5B4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3" y="1676400"/>
              <a:ext cx="3596294" cy="85326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" y="1257129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60" y="2789904"/>
            <a:ext cx="3656799" cy="3193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715621-E2B8-4220-B982-9F17267864C6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20F0614-BBCD-48F3-ACE6-C819104A8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939" y="2595477"/>
            <a:ext cx="7059780" cy="184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A49FC-AE07-42CF-8961-AEEF2E05B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399" y="1566539"/>
            <a:ext cx="2389839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7F709-645B-4E5F-9F80-D014D3420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297" y="4455319"/>
            <a:ext cx="251786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CBCC0-6859-44D2-939B-3FD7701747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F1FFB2-2EDE-45F2-8B8C-A9AE221E5B70}"/>
              </a:ext>
            </a:extLst>
          </p:cNvPr>
          <p:cNvGrpSpPr/>
          <p:nvPr/>
        </p:nvGrpSpPr>
        <p:grpSpPr>
          <a:xfrm>
            <a:off x="416560" y="251757"/>
            <a:ext cx="11623040" cy="1424643"/>
            <a:chOff x="3182748" y="251757"/>
            <a:chExt cx="8323452" cy="14246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0E7DFC-CCE3-4A0C-BC4C-B015BCBF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251757"/>
              <a:ext cx="8323452" cy="1424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F84901-911C-47B2-BFCB-1CB8BC2EDEFD}"/>
                </a:ext>
              </a:extLst>
            </p:cNvPr>
            <p:cNvSpPr txBox="1"/>
            <p:nvPr/>
          </p:nvSpPr>
          <p:spPr>
            <a:xfrm>
              <a:off x="3472525" y="640276"/>
              <a:ext cx="7924539" cy="573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láng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giềng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0EB63D-6794-4C53-A9C1-AC8876539DDF}"/>
              </a:ext>
            </a:extLst>
          </p:cNvPr>
          <p:cNvSpPr/>
          <p:nvPr/>
        </p:nvSpPr>
        <p:spPr>
          <a:xfrm>
            <a:off x="1549400" y="1928157"/>
            <a:ext cx="9108440" cy="103856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Trông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giúp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hàng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xóm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khi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cố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việc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đột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xuất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ra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ngoài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339ACC-B463-45A2-98A6-C5BE222E6ABE}"/>
              </a:ext>
            </a:extLst>
          </p:cNvPr>
          <p:cNvSpPr/>
          <p:nvPr/>
        </p:nvSpPr>
        <p:spPr>
          <a:xfrm>
            <a:off x="1541780" y="3170512"/>
            <a:ext cx="9108440" cy="10385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>
                <a:solidFill>
                  <a:prstClr val="white"/>
                </a:solidFill>
                <a:latin typeface="UTMavobold" panose="02040603050506020204" pitchFamily="18" charset="0"/>
              </a:rPr>
              <a:t>Nhận thư mời họp tổ dân phố giúp chú hàng xóm khi cả nhà chú đi vắng.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CEE9FD-8EC9-4EED-81C6-8DA724E8C749}"/>
              </a:ext>
            </a:extLst>
          </p:cNvPr>
          <p:cNvSpPr/>
          <p:nvPr/>
        </p:nvSpPr>
        <p:spPr>
          <a:xfrm>
            <a:off x="1549400" y="4460832"/>
            <a:ext cx="9108440" cy="92680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Xin nghỉ phép giúp bạn hàng xóm khi gia đình bạn có chuyện buồn.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F377D1-836A-457C-A303-AEA948022D51}"/>
              </a:ext>
            </a:extLst>
          </p:cNvPr>
          <p:cNvSpPr/>
          <p:nvPr/>
        </p:nvSpPr>
        <p:spPr>
          <a:xfrm>
            <a:off x="1549400" y="5679438"/>
            <a:ext cx="9108440" cy="10261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Chủ động mang quà quê sang chia sẻ với gia đình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81280" y="1844040"/>
            <a:ext cx="8709904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1781519" y="2708803"/>
              <a:ext cx="6601463" cy="13551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giềng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Nhớ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lửa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tắt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đèn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nhau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578349" y="1668040"/>
            <a:ext cx="7467602" cy="3655800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980630" y="2145411"/>
            <a:ext cx="6709650" cy="256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thực hiện việc quan tâm, giúp đỡ hàng xóm láng giềng bằng những việc phù hợp với khả năng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634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8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2154908" y="1554928"/>
            <a:ext cx="7879644" cy="3121753"/>
            <a:chOff x="2156178" y="2103034"/>
            <a:chExt cx="7879644" cy="26975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F22094-D239-4432-BD24-3C8887FE899C}"/>
                </a:ext>
              </a:extLst>
            </p:cNvPr>
            <p:cNvSpPr txBox="1"/>
            <p:nvPr/>
          </p:nvSpPr>
          <p:spPr>
            <a:xfrm>
              <a:off x="3295221" y="2339692"/>
              <a:ext cx="5604098" cy="21559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Chào 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 hẹn gặp lại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3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Khởi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còng đi chợ trời mưa_1080p">
            <a:hlinkClick r:id="" action="ppaction://media"/>
            <a:extLst>
              <a:ext uri="{FF2B5EF4-FFF2-40B4-BE49-F238E27FC236}">
                <a16:creationId xmlns:a16="http://schemas.microsoft.com/office/drawing/2014/main" id="{C8B4DE00-10C5-402D-A37E-A8E3DA295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56413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3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2F926-F895-F7FC-01B2-7811E278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1525"/>
            <a:ext cx="10515600" cy="1235075"/>
          </a:xfrm>
        </p:spPr>
        <p:txBody>
          <a:bodyPr>
            <a:normAutofit fontScale="90000"/>
          </a:bodyPr>
          <a:lstStyle/>
          <a:p>
            <a:pPr algn="ctr"/>
            <a:r>
              <a:rPr lang="vi-VN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br>
              <a:rPr lang="vi-VN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6D2C7-5780-0A0B-BE0E-077B3423D28D}"/>
              </a:ext>
            </a:extLst>
          </p:cNvPr>
          <p:cNvSpPr txBox="1"/>
          <p:nvPr/>
        </p:nvSpPr>
        <p:spPr>
          <a:xfrm>
            <a:off x="897467" y="2243667"/>
            <a:ext cx="10515600" cy="33470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Đồng tình với những lời nói, việc làm tốt; không đồng tình với những lời nói, việc làm không tốt đối với hàng xóm láng giềng. Biết cách xử lý tình huống khi xảy ra.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Rèn năng lực điều chỉnh hành vi, phát triển bản thân.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giềng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8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Luyện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5CF1BD-2172-491A-BEA1-EDA836BA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89" y="1571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6331671" y="1571571"/>
            <a:ext cx="5189769" cy="2422425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0" y="1869440"/>
              <a:ext cx="472631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ầm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ĩ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3FC406-4378-43E1-AD86-505698F65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" y="4286318"/>
            <a:ext cx="5356311" cy="25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6437010" y="4286318"/>
            <a:ext cx="518976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705600" y="186944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5776707" y="1724464"/>
            <a:ext cx="5189769" cy="2055549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1" y="1869440"/>
              <a:ext cx="4681666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5973260" y="4286318"/>
            <a:ext cx="565351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682584" y="1713060"/>
              <a:ext cx="4576327" cy="21544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959C5A-DD38-40E8-AED3-996406C40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1" y="1571571"/>
            <a:ext cx="405765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2ACE57-116F-414F-A641-086013367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66" y="4285717"/>
            <a:ext cx="4812094" cy="211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653</Words>
  <Application>Microsoft Office PowerPoint</Application>
  <PresentationFormat>Widescreen</PresentationFormat>
  <Paragraphs>54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#9Slide02 Noi dung dai</vt:lpstr>
      <vt:lpstr>#9Slide02 Tieu de dai</vt:lpstr>
      <vt:lpstr>.VnMemorandum</vt:lpstr>
      <vt:lpstr>Arial</vt:lpstr>
      <vt:lpstr>Calibri</vt:lpstr>
      <vt:lpstr>Calibri Light</vt:lpstr>
      <vt:lpstr>Coiny</vt:lpstr>
      <vt:lpstr>Georgia</vt:lpstr>
      <vt:lpstr>iCiel Cadena</vt:lpstr>
      <vt:lpstr>Tahoma</vt:lpstr>
      <vt:lpstr>Times New Roman</vt:lpstr>
      <vt:lpstr>UTM Avo</vt:lpstr>
      <vt:lpstr>UTMavobold</vt:lpstr>
      <vt:lpstr>UVN Van Chuong Nang</vt:lpstr>
      <vt:lpstr>1_Office Theme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25</cp:revision>
  <dcterms:created xsi:type="dcterms:W3CDTF">2022-07-21T01:10:23Z</dcterms:created>
  <dcterms:modified xsi:type="dcterms:W3CDTF">2022-10-28T05:10:47Z</dcterms:modified>
</cp:coreProperties>
</file>