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78" r:id="rId2"/>
    <p:sldId id="258" r:id="rId3"/>
    <p:sldId id="257" r:id="rId4"/>
    <p:sldId id="2679" r:id="rId5"/>
    <p:sldId id="259" r:id="rId6"/>
    <p:sldId id="260" r:id="rId7"/>
    <p:sldId id="261" r:id="rId8"/>
    <p:sldId id="262" r:id="rId9"/>
    <p:sldId id="277" r:id="rId10"/>
    <p:sldId id="264" r:id="rId11"/>
    <p:sldId id="278" r:id="rId12"/>
    <p:sldId id="279" r:id="rId13"/>
    <p:sldId id="273" r:id="rId14"/>
    <p:sldId id="265" r:id="rId15"/>
    <p:sldId id="270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0E1AD99F-7C8E-41FF-B76C-6366A5AA0ECB}"/>
    <pc:docChg chg="addSld delSld modSld sldOrd">
      <pc:chgData name="Thao Phuong" userId="dd1b873d0ed009f0" providerId="LiveId" clId="{0E1AD99F-7C8E-41FF-B76C-6366A5AA0ECB}" dt="2022-10-12T05:49:41.549" v="236" actId="207"/>
      <pc:docMkLst>
        <pc:docMk/>
      </pc:docMkLst>
      <pc:sldChg chg="del ord">
        <pc:chgData name="Thao Phuong" userId="dd1b873d0ed009f0" providerId="LiveId" clId="{0E1AD99F-7C8E-41FF-B76C-6366A5AA0ECB}" dt="2022-10-12T05:48:39.814" v="182" actId="47"/>
        <pc:sldMkLst>
          <pc:docMk/>
          <pc:sldMk cId="3993570801" sldId="276"/>
        </pc:sldMkLst>
      </pc:sldChg>
      <pc:sldChg chg="modSp add mod ord">
        <pc:chgData name="Thao Phuong" userId="dd1b873d0ed009f0" providerId="LiveId" clId="{0E1AD99F-7C8E-41FF-B76C-6366A5AA0ECB}" dt="2022-10-12T05:48:30.552" v="179" actId="404"/>
        <pc:sldMkLst>
          <pc:docMk/>
          <pc:sldMk cId="1734706092" sldId="2678"/>
        </pc:sldMkLst>
        <pc:spChg chg="mod">
          <ac:chgData name="Thao Phuong" userId="dd1b873d0ed009f0" providerId="LiveId" clId="{0E1AD99F-7C8E-41FF-B76C-6366A5AA0ECB}" dt="2022-10-12T05:48:30.552" v="179" actId="404"/>
          <ac:spMkLst>
            <pc:docMk/>
            <pc:sldMk cId="1734706092" sldId="2678"/>
            <ac:spMk id="8" creationId="{00000000-0000-0000-0000-000000000000}"/>
          </ac:spMkLst>
        </pc:spChg>
      </pc:sldChg>
      <pc:sldChg chg="addSp modSp new mod">
        <pc:chgData name="Thao Phuong" userId="dd1b873d0ed009f0" providerId="LiveId" clId="{0E1AD99F-7C8E-41FF-B76C-6366A5AA0ECB}" dt="2022-10-12T05:49:41.549" v="236" actId="207"/>
        <pc:sldMkLst>
          <pc:docMk/>
          <pc:sldMk cId="3076421470" sldId="2679"/>
        </pc:sldMkLst>
        <pc:spChg chg="add mod">
          <ac:chgData name="Thao Phuong" userId="dd1b873d0ed009f0" providerId="LiveId" clId="{0E1AD99F-7C8E-41FF-B76C-6366A5AA0ECB}" dt="2022-10-12T05:49:41.549" v="236" actId="207"/>
          <ac:spMkLst>
            <pc:docMk/>
            <pc:sldMk cId="3076421470" sldId="2679"/>
            <ac:spMk id="2" creationId="{C262B3FE-EEA0-1E95-6329-72F89C64C7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6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35.png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38.png"/><Relationship Id="rId5" Type="http://schemas.openxmlformats.org/officeDocument/2006/relationships/image" Target="../media/image8.emf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36.png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38.png"/><Relationship Id="rId5" Type="http://schemas.openxmlformats.org/officeDocument/2006/relationships/image" Target="../media/image8.emf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Relationship Id="rId1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6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40.jpg"/><Relationship Id="rId5" Type="http://schemas.openxmlformats.org/officeDocument/2006/relationships/image" Target="../media/image8.emf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6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7.emf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32.png"/><Relationship Id="rId7" Type="http://schemas.openxmlformats.org/officeDocument/2006/relationships/image" Target="../media/image12.em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31.jpg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80" y="2054233"/>
            <a:ext cx="121007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  <a:endParaRPr lang="en-US" sz="540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17: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4781301"/>
                <a:gd name="connsiteY0" fmla="*/ 221231 h 1327362"/>
                <a:gd name="connsiteX1" fmla="*/ 221231 w 4781301"/>
                <a:gd name="connsiteY1" fmla="*/ 0 h 1327362"/>
                <a:gd name="connsiteX2" fmla="*/ 683446 w 4781301"/>
                <a:gd name="connsiteY2" fmla="*/ 0 h 1327362"/>
                <a:gd name="connsiteX3" fmla="*/ 1197018 w 4781301"/>
                <a:gd name="connsiteY3" fmla="*/ 0 h 1327362"/>
                <a:gd name="connsiteX4" fmla="*/ 1710590 w 4781301"/>
                <a:gd name="connsiteY4" fmla="*/ 0 h 1327362"/>
                <a:gd name="connsiteX5" fmla="*/ 2224163 w 4781301"/>
                <a:gd name="connsiteY5" fmla="*/ 0 h 1327362"/>
                <a:gd name="connsiteX6" fmla="*/ 2789092 w 4781301"/>
                <a:gd name="connsiteY6" fmla="*/ 0 h 1327362"/>
                <a:gd name="connsiteX7" fmla="*/ 2789092 w 4781301"/>
                <a:gd name="connsiteY7" fmla="*/ 0 h 1327362"/>
                <a:gd name="connsiteX8" fmla="*/ 3386755 w 4781301"/>
                <a:gd name="connsiteY8" fmla="*/ 0 h 1327362"/>
                <a:gd name="connsiteX9" fmla="*/ 3984418 w 4781301"/>
                <a:gd name="connsiteY9" fmla="*/ 0 h 1327362"/>
                <a:gd name="connsiteX10" fmla="*/ 4560070 w 4781301"/>
                <a:gd name="connsiteY10" fmla="*/ 0 h 1327362"/>
                <a:gd name="connsiteX11" fmla="*/ 4781301 w 4781301"/>
                <a:gd name="connsiteY11" fmla="*/ 221231 h 1327362"/>
                <a:gd name="connsiteX12" fmla="*/ 4781301 w 4781301"/>
                <a:gd name="connsiteY12" fmla="*/ 221227 h 1327362"/>
                <a:gd name="connsiteX13" fmla="*/ 5236290 w 4781301"/>
                <a:gd name="connsiteY13" fmla="*/ 440167 h 1327362"/>
                <a:gd name="connsiteX14" fmla="*/ 4781301 w 4781301"/>
                <a:gd name="connsiteY14" fmla="*/ 553068 h 1327362"/>
                <a:gd name="connsiteX15" fmla="*/ 4781301 w 4781301"/>
                <a:gd name="connsiteY15" fmla="*/ 1106131 h 1327362"/>
                <a:gd name="connsiteX16" fmla="*/ 4560070 w 4781301"/>
                <a:gd name="connsiteY16" fmla="*/ 1327362 h 1327362"/>
                <a:gd name="connsiteX17" fmla="*/ 3984418 w 4781301"/>
                <a:gd name="connsiteY17" fmla="*/ 1327362 h 1327362"/>
                <a:gd name="connsiteX18" fmla="*/ 3398708 w 4781301"/>
                <a:gd name="connsiteY18" fmla="*/ 1327362 h 1327362"/>
                <a:gd name="connsiteX19" fmla="*/ 2789092 w 4781301"/>
                <a:gd name="connsiteY19" fmla="*/ 1327362 h 1327362"/>
                <a:gd name="connsiteX20" fmla="*/ 2789092 w 4781301"/>
                <a:gd name="connsiteY20" fmla="*/ 1327362 h 1327362"/>
                <a:gd name="connsiteX21" fmla="*/ 2275520 w 4781301"/>
                <a:gd name="connsiteY21" fmla="*/ 1327362 h 1327362"/>
                <a:gd name="connsiteX22" fmla="*/ 1787626 w 4781301"/>
                <a:gd name="connsiteY22" fmla="*/ 1327362 h 1327362"/>
                <a:gd name="connsiteX23" fmla="*/ 1274054 w 4781301"/>
                <a:gd name="connsiteY23" fmla="*/ 1327362 h 1327362"/>
                <a:gd name="connsiteX24" fmla="*/ 786160 w 4781301"/>
                <a:gd name="connsiteY24" fmla="*/ 1327362 h 1327362"/>
                <a:gd name="connsiteX25" fmla="*/ 221231 w 4781301"/>
                <a:gd name="connsiteY25" fmla="*/ 1327362 h 1327362"/>
                <a:gd name="connsiteX26" fmla="*/ 0 w 4781301"/>
                <a:gd name="connsiteY26" fmla="*/ 1106131 h 1327362"/>
                <a:gd name="connsiteX27" fmla="*/ 0 w 4781301"/>
                <a:gd name="connsiteY27" fmla="*/ 553068 h 1327362"/>
                <a:gd name="connsiteX28" fmla="*/ 0 w 4781301"/>
                <a:gd name="connsiteY28" fmla="*/ 221227 h 1327362"/>
                <a:gd name="connsiteX29" fmla="*/ 0 w 4781301"/>
                <a:gd name="connsiteY29" fmla="*/ 221227 h 1327362"/>
                <a:gd name="connsiteX30" fmla="*/ 0 w 4781301"/>
                <a:gd name="connsiteY30" fmla="*/ 221231 h 13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781301" h="1327362" fill="none" extrusionOk="0">
                  <a:moveTo>
                    <a:pt x="0" y="221231"/>
                  </a:moveTo>
                  <a:cubicBezTo>
                    <a:pt x="17504" y="87111"/>
                    <a:pt x="106404" y="-33752"/>
                    <a:pt x="221231" y="0"/>
                  </a:cubicBezTo>
                  <a:cubicBezTo>
                    <a:pt x="390183" y="-40586"/>
                    <a:pt x="587830" y="26898"/>
                    <a:pt x="683446" y="0"/>
                  </a:cubicBezTo>
                  <a:cubicBezTo>
                    <a:pt x="779063" y="-26898"/>
                    <a:pt x="1075695" y="29662"/>
                    <a:pt x="1197018" y="0"/>
                  </a:cubicBezTo>
                  <a:cubicBezTo>
                    <a:pt x="1318341" y="-29662"/>
                    <a:pt x="1574514" y="41683"/>
                    <a:pt x="1710590" y="0"/>
                  </a:cubicBezTo>
                  <a:cubicBezTo>
                    <a:pt x="1846666" y="-41683"/>
                    <a:pt x="2077066" y="5973"/>
                    <a:pt x="2224163" y="0"/>
                  </a:cubicBezTo>
                  <a:cubicBezTo>
                    <a:pt x="2371260" y="-5973"/>
                    <a:pt x="2644492" y="30290"/>
                    <a:pt x="2789092" y="0"/>
                  </a:cubicBezTo>
                  <a:lnTo>
                    <a:pt x="2789092" y="0"/>
                  </a:lnTo>
                  <a:cubicBezTo>
                    <a:pt x="3036686" y="-28886"/>
                    <a:pt x="3109542" y="16517"/>
                    <a:pt x="3386755" y="0"/>
                  </a:cubicBezTo>
                  <a:cubicBezTo>
                    <a:pt x="3663968" y="-16517"/>
                    <a:pt x="3780102" y="1449"/>
                    <a:pt x="3984418" y="0"/>
                  </a:cubicBezTo>
                  <a:cubicBezTo>
                    <a:pt x="4251665" y="-48646"/>
                    <a:pt x="4343117" y="48618"/>
                    <a:pt x="4560070" y="0"/>
                  </a:cubicBezTo>
                  <a:cubicBezTo>
                    <a:pt x="4686016" y="14404"/>
                    <a:pt x="4786606" y="128950"/>
                    <a:pt x="4781301" y="221231"/>
                  </a:cubicBezTo>
                  <a:lnTo>
                    <a:pt x="4781301" y="221227"/>
                  </a:lnTo>
                  <a:cubicBezTo>
                    <a:pt x="4963170" y="264227"/>
                    <a:pt x="5069714" y="373293"/>
                    <a:pt x="5236290" y="440167"/>
                  </a:cubicBezTo>
                  <a:cubicBezTo>
                    <a:pt x="5119399" y="516188"/>
                    <a:pt x="4944192" y="470023"/>
                    <a:pt x="4781301" y="553068"/>
                  </a:cubicBezTo>
                  <a:cubicBezTo>
                    <a:pt x="4808716" y="747422"/>
                    <a:pt x="4776728" y="874825"/>
                    <a:pt x="4781301" y="1106131"/>
                  </a:cubicBezTo>
                  <a:cubicBezTo>
                    <a:pt x="4791299" y="1227596"/>
                    <a:pt x="4704380" y="1300686"/>
                    <a:pt x="4560070" y="1327362"/>
                  </a:cubicBezTo>
                  <a:cubicBezTo>
                    <a:pt x="4428387" y="1332727"/>
                    <a:pt x="4128424" y="1325547"/>
                    <a:pt x="3984418" y="1327362"/>
                  </a:cubicBezTo>
                  <a:cubicBezTo>
                    <a:pt x="3800351" y="1370314"/>
                    <a:pt x="3607440" y="1282145"/>
                    <a:pt x="3398708" y="1327362"/>
                  </a:cubicBezTo>
                  <a:cubicBezTo>
                    <a:pt x="3189976" y="1372579"/>
                    <a:pt x="3071887" y="1254611"/>
                    <a:pt x="2789092" y="1327362"/>
                  </a:cubicBezTo>
                  <a:lnTo>
                    <a:pt x="2789092" y="1327362"/>
                  </a:lnTo>
                  <a:cubicBezTo>
                    <a:pt x="2563395" y="1328522"/>
                    <a:pt x="2451179" y="1315797"/>
                    <a:pt x="2275520" y="1327362"/>
                  </a:cubicBezTo>
                  <a:cubicBezTo>
                    <a:pt x="2099861" y="1338927"/>
                    <a:pt x="1924653" y="1269773"/>
                    <a:pt x="1787626" y="1327362"/>
                  </a:cubicBezTo>
                  <a:cubicBezTo>
                    <a:pt x="1650599" y="1384951"/>
                    <a:pt x="1450635" y="1321330"/>
                    <a:pt x="1274054" y="1327362"/>
                  </a:cubicBezTo>
                  <a:cubicBezTo>
                    <a:pt x="1097473" y="1333394"/>
                    <a:pt x="905977" y="1277474"/>
                    <a:pt x="786160" y="1327362"/>
                  </a:cubicBezTo>
                  <a:cubicBezTo>
                    <a:pt x="666343" y="1377250"/>
                    <a:pt x="467741" y="1268640"/>
                    <a:pt x="221231" y="1327362"/>
                  </a:cubicBezTo>
                  <a:cubicBezTo>
                    <a:pt x="133603" y="1328719"/>
                    <a:pt x="27571" y="1223629"/>
                    <a:pt x="0" y="1106131"/>
                  </a:cubicBezTo>
                  <a:cubicBezTo>
                    <a:pt x="-61240" y="890933"/>
                    <a:pt x="37227" y="754050"/>
                    <a:pt x="0" y="553068"/>
                  </a:cubicBezTo>
                  <a:cubicBezTo>
                    <a:pt x="-20508" y="470638"/>
                    <a:pt x="30448" y="295213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  <a:path w="4781301" h="1327362" stroke="0" extrusionOk="0">
                  <a:moveTo>
                    <a:pt x="0" y="221231"/>
                  </a:moveTo>
                  <a:cubicBezTo>
                    <a:pt x="-7012" y="96977"/>
                    <a:pt x="125915" y="20454"/>
                    <a:pt x="221231" y="0"/>
                  </a:cubicBezTo>
                  <a:cubicBezTo>
                    <a:pt x="387907" y="-43777"/>
                    <a:pt x="504936" y="27098"/>
                    <a:pt x="760482" y="0"/>
                  </a:cubicBezTo>
                  <a:cubicBezTo>
                    <a:pt x="1016028" y="-27098"/>
                    <a:pt x="1093740" y="46250"/>
                    <a:pt x="1299733" y="0"/>
                  </a:cubicBezTo>
                  <a:cubicBezTo>
                    <a:pt x="1505726" y="-46250"/>
                    <a:pt x="1578191" y="14038"/>
                    <a:pt x="1838983" y="0"/>
                  </a:cubicBezTo>
                  <a:cubicBezTo>
                    <a:pt x="2099775" y="-14038"/>
                    <a:pt x="2575380" y="36603"/>
                    <a:pt x="2789092" y="0"/>
                  </a:cubicBezTo>
                  <a:lnTo>
                    <a:pt x="2789092" y="0"/>
                  </a:lnTo>
                  <a:cubicBezTo>
                    <a:pt x="2977713" y="-19442"/>
                    <a:pt x="3157916" y="18817"/>
                    <a:pt x="3362848" y="0"/>
                  </a:cubicBezTo>
                  <a:cubicBezTo>
                    <a:pt x="3567780" y="-18817"/>
                    <a:pt x="3685811" y="8178"/>
                    <a:pt x="3984418" y="0"/>
                  </a:cubicBezTo>
                  <a:cubicBezTo>
                    <a:pt x="4135217" y="-26528"/>
                    <a:pt x="4302106" y="39480"/>
                    <a:pt x="4560070" y="0"/>
                  </a:cubicBezTo>
                  <a:cubicBezTo>
                    <a:pt x="4711185" y="3095"/>
                    <a:pt x="4786863" y="113194"/>
                    <a:pt x="4781301" y="221231"/>
                  </a:cubicBezTo>
                  <a:lnTo>
                    <a:pt x="4781301" y="221227"/>
                  </a:lnTo>
                  <a:cubicBezTo>
                    <a:pt x="4962735" y="254912"/>
                    <a:pt x="5059477" y="398310"/>
                    <a:pt x="5236290" y="440167"/>
                  </a:cubicBezTo>
                  <a:cubicBezTo>
                    <a:pt x="5142933" y="476374"/>
                    <a:pt x="4971853" y="505504"/>
                    <a:pt x="4781301" y="553068"/>
                  </a:cubicBezTo>
                  <a:cubicBezTo>
                    <a:pt x="4803482" y="697340"/>
                    <a:pt x="4737494" y="944421"/>
                    <a:pt x="4781301" y="1106131"/>
                  </a:cubicBezTo>
                  <a:cubicBezTo>
                    <a:pt x="4814551" y="1220887"/>
                    <a:pt x="4702894" y="1301487"/>
                    <a:pt x="4560070" y="1327362"/>
                  </a:cubicBezTo>
                  <a:cubicBezTo>
                    <a:pt x="4436349" y="1385026"/>
                    <a:pt x="4167943" y="1268338"/>
                    <a:pt x="3984418" y="1327362"/>
                  </a:cubicBezTo>
                  <a:cubicBezTo>
                    <a:pt x="3827079" y="1387935"/>
                    <a:pt x="3512074" y="1295372"/>
                    <a:pt x="3386755" y="1327362"/>
                  </a:cubicBezTo>
                  <a:cubicBezTo>
                    <a:pt x="3261436" y="1359352"/>
                    <a:pt x="3031743" y="1270424"/>
                    <a:pt x="2789092" y="1327362"/>
                  </a:cubicBezTo>
                  <a:lnTo>
                    <a:pt x="2789092" y="1327362"/>
                  </a:lnTo>
                  <a:cubicBezTo>
                    <a:pt x="2587346" y="1331752"/>
                    <a:pt x="2343466" y="1295078"/>
                    <a:pt x="2224163" y="1327362"/>
                  </a:cubicBezTo>
                  <a:cubicBezTo>
                    <a:pt x="2104860" y="1359646"/>
                    <a:pt x="1826333" y="1307444"/>
                    <a:pt x="1710590" y="1327362"/>
                  </a:cubicBezTo>
                  <a:cubicBezTo>
                    <a:pt x="1594847" y="1347280"/>
                    <a:pt x="1416361" y="1311597"/>
                    <a:pt x="1197018" y="1327362"/>
                  </a:cubicBezTo>
                  <a:cubicBezTo>
                    <a:pt x="977675" y="1343127"/>
                    <a:pt x="848135" y="1321385"/>
                    <a:pt x="760482" y="1327362"/>
                  </a:cubicBezTo>
                  <a:cubicBezTo>
                    <a:pt x="672829" y="1333339"/>
                    <a:pt x="472509" y="1272183"/>
                    <a:pt x="221231" y="1327362"/>
                  </a:cubicBezTo>
                  <a:cubicBezTo>
                    <a:pt x="83242" y="1335638"/>
                    <a:pt x="19723" y="1200702"/>
                    <a:pt x="0" y="1106131"/>
                  </a:cubicBezTo>
                  <a:cubicBezTo>
                    <a:pt x="-48793" y="944374"/>
                    <a:pt x="15723" y="689966"/>
                    <a:pt x="0" y="553068"/>
                  </a:cubicBezTo>
                  <a:cubicBezTo>
                    <a:pt x="-38029" y="408949"/>
                    <a:pt x="34636" y="323426"/>
                    <a:pt x="0" y="221227"/>
                  </a:cubicBezTo>
                  <a:lnTo>
                    <a:pt x="0" y="221227"/>
                  </a:lnTo>
                  <a:lnTo>
                    <a:pt x="0" y="221231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7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8" y="1902479"/>
            <a:ext cx="5878970" cy="262888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7577-72CC-4130-B3F2-3D17B7C4FB3B}"/>
              </a:ext>
            </a:extLst>
          </p:cNvPr>
          <p:cNvSpPr/>
          <p:nvPr/>
        </p:nvSpPr>
        <p:spPr>
          <a:xfrm>
            <a:off x="6902369" y="1922912"/>
            <a:ext cx="499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4BF0C4-5C05-4D58-A16D-9503F061AE06}"/>
              </a:ext>
            </a:extLst>
          </p:cNvPr>
          <p:cNvSpPr/>
          <p:nvPr/>
        </p:nvSpPr>
        <p:spPr>
          <a:xfrm>
            <a:off x="6902368" y="3183226"/>
            <a:ext cx="4736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333A10-10FF-4B44-851F-FE369017D4CC}"/>
              </a:ext>
            </a:extLst>
          </p:cNvPr>
          <p:cNvSpPr/>
          <p:nvPr/>
        </p:nvSpPr>
        <p:spPr>
          <a:xfrm>
            <a:off x="6086835" y="3868989"/>
            <a:ext cx="1929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B1A76-C93D-49E0-B9CD-07050C599242}"/>
              </a:ext>
            </a:extLst>
          </p:cNvPr>
          <p:cNvSpPr/>
          <p:nvPr/>
        </p:nvSpPr>
        <p:spPr>
          <a:xfrm>
            <a:off x="8016240" y="3861842"/>
            <a:ext cx="237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22AE27-A3E6-4EF6-8C0E-F6910653D94E}"/>
              </a:ext>
            </a:extLst>
          </p:cNvPr>
          <p:cNvSpPr/>
          <p:nvPr/>
        </p:nvSpPr>
        <p:spPr>
          <a:xfrm>
            <a:off x="6343233" y="5178186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C55918-6401-425C-8A72-56327B601BE0}"/>
              </a:ext>
            </a:extLst>
          </p:cNvPr>
          <p:cNvSpPr/>
          <p:nvPr/>
        </p:nvSpPr>
        <p:spPr>
          <a:xfrm>
            <a:off x="5201920" y="5781032"/>
            <a:ext cx="724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cm + 14 cm + 14 cm + 7 cm = 42 cm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47DC66-A0DC-4AE2-9751-EE851A65D5CB}"/>
              </a:ext>
            </a:extLst>
          </p:cNvPr>
          <p:cNvSpPr/>
          <p:nvPr/>
        </p:nvSpPr>
        <p:spPr>
          <a:xfrm>
            <a:off x="10200641" y="3831782"/>
            <a:ext cx="208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OC=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065050-0C0D-46E3-892B-1FDF3A4BE20D}"/>
              </a:ext>
            </a:extLst>
          </p:cNvPr>
          <p:cNvSpPr/>
          <p:nvPr/>
        </p:nvSpPr>
        <p:spPr>
          <a:xfrm>
            <a:off x="6785804" y="2447255"/>
            <a:ext cx="5507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AB, BO, OC, CD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8E6783-3C94-46CB-B980-43FA70A8A35F}"/>
              </a:ext>
            </a:extLst>
          </p:cNvPr>
          <p:cNvGrpSpPr/>
          <p:nvPr/>
        </p:nvGrpSpPr>
        <p:grpSpPr>
          <a:xfrm>
            <a:off x="6122681" y="1952046"/>
            <a:ext cx="743463" cy="555641"/>
            <a:chOff x="4738314" y="1422898"/>
            <a:chExt cx="872778" cy="7420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BC63282-F4E5-4E8F-A847-37D2974C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42112D-6830-4246-BA14-BDB6B9DC17A6}"/>
                </a:ext>
              </a:extLst>
            </p:cNvPr>
            <p:cNvSpPr/>
            <p:nvPr/>
          </p:nvSpPr>
          <p:spPr>
            <a:xfrm>
              <a:off x="5062420" y="1460039"/>
              <a:ext cx="393530" cy="631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A0E1A1-39ED-4093-AB9C-94C42ED59E35}"/>
              </a:ext>
            </a:extLst>
          </p:cNvPr>
          <p:cNvGrpSpPr/>
          <p:nvPr/>
        </p:nvGrpSpPr>
        <p:grpSpPr>
          <a:xfrm>
            <a:off x="6133628" y="3104126"/>
            <a:ext cx="732516" cy="550413"/>
            <a:chOff x="4760207" y="2521100"/>
            <a:chExt cx="872778" cy="75979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93A62-81B5-4A06-B0B6-03286858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207" y="2521100"/>
              <a:ext cx="872778" cy="75979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F64207-5344-44B3-B8B3-44086C21DBA3}"/>
                </a:ext>
              </a:extLst>
            </p:cNvPr>
            <p:cNvSpPr/>
            <p:nvPr/>
          </p:nvSpPr>
          <p:spPr>
            <a:xfrm>
              <a:off x="5068943" y="2550115"/>
              <a:ext cx="468318" cy="722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44D2A6-4ED1-4C8A-9AC5-3633324C9A7B}"/>
              </a:ext>
            </a:extLst>
          </p:cNvPr>
          <p:cNvGrpSpPr/>
          <p:nvPr/>
        </p:nvGrpSpPr>
        <p:grpSpPr>
          <a:xfrm>
            <a:off x="5574493" y="5193650"/>
            <a:ext cx="755057" cy="541085"/>
            <a:chOff x="4760804" y="4104498"/>
            <a:chExt cx="872778" cy="74202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7F50DD8-4D16-47EB-AA17-AAA8F1BF1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F75660-4CFF-4CEA-9429-564A83EE7CAF}"/>
                </a:ext>
              </a:extLst>
            </p:cNvPr>
            <p:cNvSpPr/>
            <p:nvPr/>
          </p:nvSpPr>
          <p:spPr>
            <a:xfrm>
              <a:off x="5058469" y="4111447"/>
              <a:ext cx="456191" cy="71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011D21-F9EB-477A-94DD-54935B24CB0E}"/>
              </a:ext>
            </a:extLst>
          </p:cNvPr>
          <p:cNvSpPr/>
          <p:nvPr/>
        </p:nvSpPr>
        <p:spPr>
          <a:xfrm>
            <a:off x="7924800" y="4523587"/>
            <a:ext cx="2950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CD 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2022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0327" y="1901678"/>
            <a:ext cx="2499577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3175892"/>
            <a:ext cx="101872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62B3FE-EEA0-1E95-6329-72F89C64C7A4}"/>
                  </a:ext>
                </a:extLst>
              </p:cNvPr>
              <p:cNvSpPr txBox="1"/>
              <p:nvPr/>
            </p:nvSpPr>
            <p:spPr>
              <a:xfrm>
                <a:off x="671804" y="933061"/>
                <a:ext cx="11520196" cy="3376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</a:p>
              <a:p>
                <a:pPr marR="381000"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nhẩm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bảng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81000"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chia</a:t>
                </a:r>
              </a:p>
              <a:p>
                <a:pPr algn="just"/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Xác định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nhóm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62B3FE-EEA0-1E95-6329-72F89C64C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4" y="933061"/>
                <a:ext cx="11520196" cy="3376117"/>
              </a:xfrm>
              <a:prstGeom prst="rect">
                <a:avLst/>
              </a:prstGeom>
              <a:blipFill>
                <a:blip r:embed="rId2"/>
                <a:stretch>
                  <a:fillRect l="-1323" t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421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BA56ED-687D-4811-ADD1-41C174010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660" y="2133375"/>
            <a:ext cx="9036422" cy="37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OM,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058160" y="121920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426</Words>
  <Application>Microsoft Office PowerPoint</Application>
  <PresentationFormat>Widescreen</PresentationFormat>
  <Paragraphs>85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微软雅黑</vt:lpstr>
      <vt:lpstr>.VnMemorandum</vt:lpstr>
      <vt:lpstr>Arial</vt:lpstr>
      <vt:lpstr>Calibri</vt:lpstr>
      <vt:lpstr>Cambria</vt:lpstr>
      <vt:lpstr>Cambria Math</vt:lpstr>
      <vt:lpstr>Coiny</vt:lpstr>
      <vt:lpstr>Times New Roman</vt:lpstr>
      <vt:lpstr>UVN Van Chuong Nang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24</cp:revision>
  <dcterms:created xsi:type="dcterms:W3CDTF">2022-07-04T01:34:37Z</dcterms:created>
  <dcterms:modified xsi:type="dcterms:W3CDTF">2022-10-12T05:49:51Z</dcterms:modified>
</cp:coreProperties>
</file>