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  <p:sldMasterId id="2147483722" r:id="rId6"/>
  </p:sldMasterIdLst>
  <p:notesMasterIdLst>
    <p:notesMasterId r:id="rId28"/>
  </p:notesMasterIdLst>
  <p:sldIdLst>
    <p:sldId id="2653" r:id="rId7"/>
    <p:sldId id="271" r:id="rId8"/>
    <p:sldId id="2643" r:id="rId9"/>
    <p:sldId id="2646" r:id="rId10"/>
    <p:sldId id="257" r:id="rId11"/>
    <p:sldId id="2654" r:id="rId12"/>
    <p:sldId id="350" r:id="rId13"/>
    <p:sldId id="284" r:id="rId14"/>
    <p:sldId id="479" r:id="rId15"/>
    <p:sldId id="2647" r:id="rId16"/>
    <p:sldId id="2655" r:id="rId17"/>
    <p:sldId id="349" r:id="rId18"/>
    <p:sldId id="480" r:id="rId19"/>
    <p:sldId id="2648" r:id="rId20"/>
    <p:sldId id="2649" r:id="rId21"/>
    <p:sldId id="2650" r:id="rId22"/>
    <p:sldId id="2651" r:id="rId23"/>
    <p:sldId id="2652" r:id="rId24"/>
    <p:sldId id="2656" r:id="rId25"/>
    <p:sldId id="351" r:id="rId26"/>
    <p:sldId id="4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46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A2E06-6480-4A39-86D0-C6460CC70C29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3A1D2-5F5C-46CE-BDD0-D381FE98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107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59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516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335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31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732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06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1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3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4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43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D8204-85C1-42D4-ACEA-FF6279A27F8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11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87943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423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609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33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ACA78CB-E122-4D1E-B876-5D5FF8020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1A447D27-D5A9-4172-9C92-F5B3FAF8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E84A1CB-3A11-45AA-8C90-2203D1F8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FA7BB8C-BAA7-4908-A871-6BE06E04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96ECB27-03B6-405C-82A8-C3775B03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3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DEDA16-ACD4-443D-879B-A9F9E6D3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D1B8614-EB3D-413D-8ABF-B32A96FB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499629E-28D9-4594-8FFE-E8CD882C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EAF5105-5B27-4FE2-B5F6-E5617C07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21F9262-CDBD-44AF-A51D-F3D07DA2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4D477C75-DEA1-487F-B024-C17F14C45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BCE4021-24E7-4F1E-8094-A76D46210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5B0F85D-B627-40D3-9686-47FB4AC6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310ED89-2DEC-4E08-9A0C-029395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2D3B7A0-35CB-4C1D-AB6E-CDEA5A01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2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3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2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5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65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7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C9CF981-E0EB-4022-9C64-ECCB7707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06B5B7C-60C9-4B63-82C2-5C3E50FE6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3EC112F-F71E-4229-A317-A0029633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6E7C300-B4D8-4E15-AFDE-00A89236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1B4B86A-BFBA-4864-8215-CCC73B63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1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82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7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88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47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70BE43D-0713-48A4-A945-E96D31F56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F83F157F-FEDC-4100-A4D3-481066B16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E3B3A6E-A052-4210-B26A-43D8AEF44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C015731-9B85-47FB-84A7-C345EEB0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FD71187C-5058-4758-BAA7-FAB67A166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334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661ACCA-BFDB-4B3F-9F59-6E016042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F6018889-A493-49FD-AEAA-7C92CB4F4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843967C-B335-47C3-AC13-CD1CF22B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A2F7DD87-4EF8-4BDC-8E25-1BC6B0CE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121E772-C74F-4055-AA5D-A9CD2BD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63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4B490E2-72C1-4906-9EDE-51FB1DBF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A47517B-4E47-4972-A650-F7C9A9640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C6B6B7B-8C88-417B-9682-B19E94E5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C710BB6-9308-4B35-BAB9-6273C39E9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9749539-A675-443D-8D34-44914AE5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973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AC96DCD-30A7-4E37-BEB4-B29F8926C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D93374B-6194-4C04-B17B-0D2D2E255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7450A6AE-0650-44A2-8C3F-7D2F9D23E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B9EED3B0-26FE-4D9E-BD58-48BD81B4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B5852674-91FF-4A18-86D3-4F7986337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EE4DB870-027F-46B0-9C5B-3B47C98EF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7150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976E0E4-7F88-4440-83B0-65C57157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11F29201-A6B8-45F8-9F18-D50FE39B0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DF59A75C-C897-4DB6-9F0C-44447E1B5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A4516E5C-167F-4769-97E6-ED9B1D855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6F07886D-3B18-43A8-BBC3-A123D5EF9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36783D19-CB9B-46E4-BF8D-171F701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F5E1F87C-D34D-44B7-B7BE-A22ABB74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63174F03-1414-4101-A2B3-3D27C94AD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509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F9FE3B6-71F5-44E9-B718-C582203B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EF357184-1F12-451F-9C28-0F9D8457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57A6518B-5626-46B6-911D-9F02DE38D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11B46D37-4770-4D31-AC5A-E1BCF8FC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01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4DE9F70-6EF9-4EF4-AC73-A58A6AB8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43B9D8E-2DD1-4D4C-916F-02429108E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3EB3EB4-F9FE-4312-8BE8-6813AEC0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59740CD-E6E9-4839-9BD7-819238DE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87BEB5-4A59-41A1-AE12-D3896AD9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6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9E9FD4F2-61C8-4905-A45F-15B3DE09C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6607CDDA-FC78-4461-83E6-09968C3E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23A6A46D-4B7B-4CD8-A42D-A7517A84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282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97E2910-2957-43F0-AE6F-08A37E1AB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74BE2A42-F7F8-4A77-9A30-50EB56FF9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FEE7AFE2-C8AF-4224-B0A5-9ECCB6195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0597E360-EE1E-415C-A82C-A8DAE6C6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28FBC32-B59C-4332-ABC7-922310F5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E34D9D54-7BD2-4449-8277-F9955AB79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133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6B25B84-683D-4AC3-90D3-E8CF8C09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0B83FD7C-4894-4820-BBC8-C450291E9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B1EAA32D-8A25-4A0A-A923-3CE9A0EA5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1137ACE7-5889-4492-91CE-A43877BBC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BA829292-F5A8-4FF0-BA92-8C5D447E5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7021491-11B6-4210-8E83-F08CE9C5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699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76B49AE-90F2-4DAE-B03D-578A0971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20163A6-4264-4609-B2DF-E79045A0F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A953A0C-C34A-4973-A468-FF8EC268D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85A4646-C9E6-4CB9-8589-D3D8EEF1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5EFFD0E-15EE-410B-98CE-63639C0D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5550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BD077D39-24B0-4219-B026-8E6C9FBC5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2DD74A57-1EBD-431D-86C6-ED80B472F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8D4E548-1238-422E-92F7-606BF117D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EEEECDB-0D3B-42C3-9861-DAD4316D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E06869B-CD3A-492B-A8F5-C040C2D8B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0409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70BE43D-0713-48A4-A945-E96D31F56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F83F157F-FEDC-4100-A4D3-481066B16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E3B3A6E-A052-4210-B26A-43D8AEF44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C015731-9B85-47FB-84A7-C345EEB0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FD71187C-5058-4758-BAA7-FAB67A166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921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661ACCA-BFDB-4B3F-9F59-6E016042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F6018889-A493-49FD-AEAA-7C92CB4F4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843967C-B335-47C3-AC13-CD1CF22B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A2F7DD87-4EF8-4BDC-8E25-1BC6B0CE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121E772-C74F-4055-AA5D-A9CD2BD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63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4B490E2-72C1-4906-9EDE-51FB1DBF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A47517B-4E47-4972-A650-F7C9A9640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C6B6B7B-8C88-417B-9682-B19E94E5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C710BB6-9308-4B35-BAB9-6273C39E9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9749539-A675-443D-8D34-44914AE5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140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AC96DCD-30A7-4E37-BEB4-B29F8926C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D93374B-6194-4C04-B17B-0D2D2E255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7450A6AE-0650-44A2-8C3F-7D2F9D23E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B9EED3B0-26FE-4D9E-BD58-48BD81B4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B5852674-91FF-4A18-86D3-4F7986337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EE4DB870-027F-46B0-9C5B-3B47C98EF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8306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976E0E4-7F88-4440-83B0-65C57157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11F29201-A6B8-45F8-9F18-D50FE39B0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DF59A75C-C897-4DB6-9F0C-44447E1B5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A4516E5C-167F-4769-97E6-ED9B1D855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6F07886D-3B18-43A8-BBC3-A123D5EF9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36783D19-CB9B-46E4-BF8D-171F701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F5E1F87C-D34D-44B7-B7BE-A22ABB74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63174F03-1414-4101-A2B3-3D27C94AD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5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F04C430-93D6-4885-B17F-51458032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9C23B1D-7D19-48D3-AE3F-15578286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DEB8CB3-61A1-4130-8496-B2D36E13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443EC49-F41C-4F4F-B618-53C4B098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81160F0-1EB6-43CE-9881-CA8C133C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3291198-8F57-4828-898C-AADF378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7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F9FE3B6-71F5-44E9-B718-C582203B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EF357184-1F12-451F-9C28-0F9D8457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57A6518B-5626-46B6-911D-9F02DE38D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11B46D37-4770-4D31-AC5A-E1BCF8FC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0831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9E9FD4F2-61C8-4905-A45F-15B3DE09C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6607CDDA-FC78-4461-83E6-09968C3E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23A6A46D-4B7B-4CD8-A42D-A7517A84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5920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97E2910-2957-43F0-AE6F-08A37E1AB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74BE2A42-F7F8-4A77-9A30-50EB56FF9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FEE7AFE2-C8AF-4224-B0A5-9ECCB6195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0597E360-EE1E-415C-A82C-A8DAE6C6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28FBC32-B59C-4332-ABC7-922310F5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E34D9D54-7BD2-4449-8277-F9955AB79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236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6B25B84-683D-4AC3-90D3-E8CF8C09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0B83FD7C-4894-4820-BBC8-C450291E9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B1EAA32D-8A25-4A0A-A923-3CE9A0EA5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1137ACE7-5889-4492-91CE-A43877BBC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BA829292-F5A8-4FF0-BA92-8C5D447E5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7021491-11B6-4210-8E83-F08CE9C5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9589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76B49AE-90F2-4DAE-B03D-578A0971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20163A6-4264-4609-B2DF-E79045A0F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A953A0C-C34A-4973-A468-FF8EC268D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85A4646-C9E6-4CB9-8589-D3D8EEF1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5EFFD0E-15EE-410B-98CE-63639C0D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660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BD077D39-24B0-4219-B026-8E6C9FBC5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2DD74A57-1EBD-431D-86C6-ED80B472F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8D4E548-1238-422E-92F7-606BF117D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EEEECDB-0D3B-42C3-9861-DAD4316D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E06869B-CD3A-492B-A8F5-C040C2D8B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2494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ACA78CB-E122-4D1E-B876-5D5FF8020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1A447D27-D5A9-4172-9C92-F5B3FAF8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E84A1CB-3A11-45AA-8C90-2203D1F8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FA7BB8C-BAA7-4908-A871-6BE06E04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96ECB27-03B6-405C-82A8-C3775B03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9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C9CF981-E0EB-4022-9C64-ECCB7707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06B5B7C-60C9-4B63-82C2-5C3E50FE6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3EC112F-F71E-4229-A317-A0029633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6E7C300-B4D8-4E15-AFDE-00A89236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1B4B86A-BFBA-4864-8215-CCC73B63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7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4DE9F70-6EF9-4EF4-AC73-A58A6AB8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43B9D8E-2DD1-4D4C-916F-02429108E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3EB3EB4-F9FE-4312-8BE8-6813AEC0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59740CD-E6E9-4839-9BD7-819238DE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87BEB5-4A59-41A1-AE12-D3896AD9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8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F04C430-93D6-4885-B17F-51458032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9C23B1D-7D19-48D3-AE3F-15578286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DEB8CB3-61A1-4130-8496-B2D36E13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443EC49-F41C-4F4F-B618-53C4B098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81160F0-1EB6-43CE-9881-CA8C133C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3291198-8F57-4828-898C-AADF378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C4C9C4B-F7B0-411C-B4EA-73A07924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F0B8AE7-09EC-4C64-9089-358B661D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95A0BA5-E838-4FA9-BFD5-D0F57CB7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357F8E12-DFA4-444F-B837-9AB8587BC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7E6F9DF0-6BCF-495D-B4E1-7714E6E37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19437C74-ACB6-47CD-9E98-9C2B5892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2914722-6C47-4C1B-BB0E-B326F06B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D9B61E16-E64C-4650-9EE3-8A6B662A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6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C4C9C4B-F7B0-411C-B4EA-73A07924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F0B8AE7-09EC-4C64-9089-358B661D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95A0BA5-E838-4FA9-BFD5-D0F57CB7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357F8E12-DFA4-444F-B837-9AB8587BC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7E6F9DF0-6BCF-495D-B4E1-7714E6E37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19437C74-ACB6-47CD-9E98-9C2B5892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2914722-6C47-4C1B-BB0E-B326F06B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D9B61E16-E64C-4650-9EE3-8A6B662A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0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BB9F68B-903E-4D2F-BA12-8B9243FA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4A8381DD-404C-41D8-A1A4-FC938181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4A8216B5-4B08-4299-9D24-4EA9811A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3703182-5FD3-45F7-997D-84B021D4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9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A7BF478-B6FB-4267-83DE-F4069BA8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4E4A9D94-110E-495C-9234-74C544A6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E2D90AA-A76C-49F7-9D52-765A7B54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1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DB8C152-50D3-4472-B6DB-0F20E5E1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C92E61C-6894-4274-8539-DD802F29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5B86838-E6D6-4C99-B08D-C5FF7AA36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80E5C83-4121-4563-9B3A-59DB3F3A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48D18CE-6596-45C7-A5F1-6665E6BF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427E353-76D4-4591-B09C-0D1CD31A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1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5BDF4EC-6658-486A-BD04-75E6502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19D8D8E9-A797-4E59-820B-342E113E9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DD2CD28-F4B3-4207-9C0F-489858732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390A812-4FC0-461C-A1A5-87FF88BF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9A60833-0558-484E-8066-3FB97F11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DA8B28E-A0F6-4782-BDED-E1EDAB25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DEDA16-ACD4-443D-879B-A9F9E6D3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D1B8614-EB3D-413D-8ABF-B32A96FB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499629E-28D9-4594-8FFE-E8CD882C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EAF5105-5B27-4FE2-B5F6-E5617C07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21F9262-CDBD-44AF-A51D-F3D07DA2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6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4D477C75-DEA1-487F-B024-C17F14C45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BCE4021-24E7-4F1E-8094-A76D46210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5B0F85D-B627-40D3-9686-47FB4AC6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310ED89-2DEC-4E08-9A0C-029395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2D3B7A0-35CB-4C1D-AB6E-CDEA5A01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82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70BE43D-0713-48A4-A945-E96D31F56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F83F157F-FEDC-4100-A4D3-481066B16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E3B3A6E-A052-4210-B26A-43D8AEF44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C015731-9B85-47FB-84A7-C345EEB0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FD71187C-5058-4758-BAA7-FAB67A166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796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661ACCA-BFDB-4B3F-9F59-6E016042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F6018889-A493-49FD-AEAA-7C92CB4F4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843967C-B335-47C3-AC13-CD1CF22B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A2F7DD87-4EF8-4BDC-8E25-1BC6B0CE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121E772-C74F-4055-AA5D-A9CD2BD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9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BB9F68B-903E-4D2F-BA12-8B9243FA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4A8381DD-404C-41D8-A1A4-FC938181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4A8216B5-4B08-4299-9D24-4EA9811A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3703182-5FD3-45F7-997D-84B021D4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02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4B490E2-72C1-4906-9EDE-51FB1DBF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A47517B-4E47-4972-A650-F7C9A9640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C6B6B7B-8C88-417B-9682-B19E94E5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C710BB6-9308-4B35-BAB9-6273C39E9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9749539-A675-443D-8D34-44914AE5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242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AC96DCD-30A7-4E37-BEB4-B29F8926C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D93374B-6194-4C04-B17B-0D2D2E255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7450A6AE-0650-44A2-8C3F-7D2F9D23E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B9EED3B0-26FE-4D9E-BD58-48BD81B4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B5852674-91FF-4A18-86D3-4F7986337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EE4DB870-027F-46B0-9C5B-3B47C98EF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443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976E0E4-7F88-4440-83B0-65C57157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11F29201-A6B8-45F8-9F18-D50FE39B0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DF59A75C-C897-4DB6-9F0C-44447E1B5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A4516E5C-167F-4769-97E6-ED9B1D855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6F07886D-3B18-43A8-BBC3-A123D5EF9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36783D19-CB9B-46E4-BF8D-171F701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F5E1F87C-D34D-44B7-B7BE-A22ABB74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63174F03-1414-4101-A2B3-3D27C94AD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733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F9FE3B6-71F5-44E9-B718-C582203B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EF357184-1F12-451F-9C28-0F9D8457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57A6518B-5626-46B6-911D-9F02DE38D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11B46D37-4770-4D31-AC5A-E1BCF8FC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859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9E9FD4F2-61C8-4905-A45F-15B3DE09C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6607CDDA-FC78-4461-83E6-09968C3E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23A6A46D-4B7B-4CD8-A42D-A7517A84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555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97E2910-2957-43F0-AE6F-08A37E1AB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74BE2A42-F7F8-4A77-9A30-50EB56FF9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FEE7AFE2-C8AF-4224-B0A5-9ECCB6195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0597E360-EE1E-415C-A82C-A8DAE6C6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28FBC32-B59C-4332-ABC7-922310F5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E34D9D54-7BD2-4449-8277-F9955AB79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086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6B25B84-683D-4AC3-90D3-E8CF8C09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0B83FD7C-4894-4820-BBC8-C450291E9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B1EAA32D-8A25-4A0A-A923-3CE9A0EA5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1137ACE7-5889-4492-91CE-A43877BBC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BA829292-F5A8-4FF0-BA92-8C5D447E5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7021491-11B6-4210-8E83-F08CE9C5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520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76B49AE-90F2-4DAE-B03D-578A0971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20163A6-4264-4609-B2DF-E79045A0F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A953A0C-C34A-4973-A468-FF8EC268D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85A4646-C9E6-4CB9-8589-D3D8EEF1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5EFFD0E-15EE-410B-98CE-63639C0D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169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BD077D39-24B0-4219-B026-8E6C9FBC5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2DD74A57-1EBD-431D-86C6-ED80B472F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8D4E548-1238-422E-92F7-606BF117D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EEEECDB-0D3B-42C3-9861-DAD4316D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E06869B-CD3A-492B-A8F5-C040C2D8B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A7BF478-B6FB-4267-83DE-F4069BA8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4E4A9D94-110E-495C-9234-74C544A6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E2D90AA-A76C-49F7-9D52-765A7B54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4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DB8C152-50D3-4472-B6DB-0F20E5E1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C92E61C-6894-4274-8539-DD802F29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5B86838-E6D6-4C99-B08D-C5FF7AA36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80E5C83-4121-4563-9B3A-59DB3F3A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48D18CE-6596-45C7-A5F1-6665E6BF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427E353-76D4-4591-B09C-0D1CD31A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5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5BDF4EC-6658-486A-BD04-75E6502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19D8D8E9-A797-4E59-820B-342E113E9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DD2CD28-F4B3-4207-9C0F-489858732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390A812-4FC0-461C-A1A5-87FF88BF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9A60833-0558-484E-8066-3FB97F11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DA8B28E-A0F6-4782-BDED-E1EDAB25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4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ABF0C23-E90A-4A6C-9441-68D28744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B0347A3-90B4-4A4E-8A4F-55F1A2601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8807715-0E9D-43EE-9DF1-782930ED8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9CDE7-3843-4135-9C47-F0CC86B3EB8C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8A7309-E827-4E14-8BF4-8E17A72DB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6211773-8672-4894-AB5C-7F94D3858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0BFF39B3-C8C4-468E-8874-503220EC174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375" y="397173"/>
            <a:ext cx="1428452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CD9C5FAA-842F-4BC7-B406-628DCDE0813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321353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3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8436460B-21F8-48D9-AD8F-FE12B1DF5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60B2BD41-8FA9-493E-B58B-A2C314C56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A16DDA4-A045-49DD-AF9E-B6FB52158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C56043DC-86AA-4A84-9C92-DE21ED5C5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59456AF-8A0B-4127-A052-D45F9130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88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8436460B-21F8-48D9-AD8F-FE12B1DF5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60B2BD41-8FA9-493E-B58B-A2C314C56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A16DDA4-A045-49DD-AF9E-B6FB52158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C56043DC-86AA-4A84-9C92-DE21ED5C5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59456AF-8A0B-4127-A052-D45F9130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70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ABF0C23-E90A-4A6C-9441-68D28744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B0347A3-90B4-4A4E-8A4F-55F1A2601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8807715-0E9D-43EE-9DF1-782930ED8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9CDE7-3843-4135-9C47-F0CC86B3EB8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8A7309-E827-4E14-8BF4-8E17A72DB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6211773-8672-4894-AB5C-7F94D3858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1E3D-3729-4D89-8697-76FF540EEF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0BFF39B3-C8C4-468E-8874-503220EC174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375" y="397173"/>
            <a:ext cx="1428452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9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8436460B-21F8-48D9-AD8F-FE12B1DF5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60B2BD41-8FA9-493E-B58B-A2C314C56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A16DDA4-A045-49DD-AF9E-B6FB52158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C56043DC-86AA-4A84-9C92-DE21ED5C5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59456AF-8A0B-4127-A052-D45F9130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8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6.xml"/><Relationship Id="rId7" Type="http://schemas.openxmlformats.org/officeDocument/2006/relationships/image" Target="../media/image19.jp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7.png"/><Relationship Id="rId4" Type="http://schemas.openxmlformats.org/officeDocument/2006/relationships/tags" Target="../tags/tag7.xml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19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gif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9.jpg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3.xml"/><Relationship Id="rId7" Type="http://schemas.openxmlformats.org/officeDocument/2006/relationships/image" Target="../media/image2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9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90863" cy="1090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9335" y="253044"/>
            <a:ext cx="6593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PHÚC LỢI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C6FF74-A3CD-43E9-B936-B3D00B198B50}"/>
              </a:ext>
            </a:extLst>
          </p:cNvPr>
          <p:cNvSpPr txBox="1"/>
          <p:nvPr/>
        </p:nvSpPr>
        <p:spPr>
          <a:xfrm>
            <a:off x="3764526" y="1016339"/>
            <a:ext cx="4662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1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TUẦN </a:t>
            </a:r>
            <a:r>
              <a:rPr kumimoji="0" lang="en-US" sz="4000" b="1" i="0" u="none" strike="noStrike" kern="1200" cap="none" spc="-151" normalizeH="0" baseline="0" noProof="0" dirty="0" smtClean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7</a:t>
            </a:r>
            <a:endParaRPr kumimoji="0" lang="en-US" sz="4000" b="1" i="0" u="none" strike="noStrike" kern="1200" cap="none" spc="-151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Times New Roman" pitchFamily="18" charset="0"/>
              <a:ea typeface="LNTH-Kids  Chinese Font 1" panose="02010600030101010101" pitchFamily="2" charset="-128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280" y="2054233"/>
            <a:ext cx="1210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Tiếng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Việt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Zilla Slab" pitchFamily="2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14:Luyện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tập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 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Zilla Slab" pitchFamily="2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  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      Viết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đoạn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văn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gưới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thiệu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về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bản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thân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C141E2F-1F82-40D8-ACEB-67FD3D55F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822"/>
            <a:ext cx="6914630" cy="4864418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0C57C60-D504-4CBB-B088-8128C73A8105}"/>
              </a:ext>
            </a:extLst>
          </p:cNvPr>
          <p:cNvSpPr/>
          <p:nvPr/>
        </p:nvSpPr>
        <p:spPr>
          <a:xfrm>
            <a:off x="6785208" y="357822"/>
            <a:ext cx="4876800" cy="13555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vẽ cảnh sinh nhật bạn áo vàng 27/7.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905BAFBC-D4BA-443F-A051-52E0A8C4382C}"/>
              </a:ext>
            </a:extLst>
          </p:cNvPr>
          <p:cNvSpPr/>
          <p:nvPr/>
        </p:nvSpPr>
        <p:spPr>
          <a:xfrm>
            <a:off x="6759172" y="2000250"/>
            <a:ext cx="5058295" cy="14675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8 cái nến là bạn ấy 8 tuổi, cặp có tên Tuệ Minh là tên bạn ấy.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C15A8B46-C1E9-4BE0-8C68-C58AA0929238}"/>
              </a:ext>
            </a:extLst>
          </p:cNvPr>
          <p:cNvSpPr/>
          <p:nvPr/>
        </p:nvSpPr>
        <p:spPr>
          <a:xfrm>
            <a:off x="6759172" y="3866650"/>
            <a:ext cx="5058295" cy="19245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bạn của bạn ấy chúc bạn ấy trở thành diễn viên múa ba lê, khen bạn ấy múa rất đẹp.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50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12F2CBAE-BEFB-459E-82ED-B5BCB3317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955" y="1048283"/>
            <a:ext cx="2215584" cy="30741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4796" y="188009"/>
            <a:ext cx="8315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SẮM VAI BẠN NHỎ GIỚI THIỆU VỀ MÌNH</a:t>
            </a:r>
            <a:endParaRPr lang="vi-VN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C28AD2-1845-48F8-A011-3063B08FD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54" y="1048283"/>
            <a:ext cx="7273940" cy="511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69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B53150-1E4C-43DA-8D46-7D39DE724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582" y="4597454"/>
            <a:ext cx="784013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55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31">
            <a:extLst>
              <a:ext uri="{FF2B5EF4-FFF2-40B4-BE49-F238E27FC236}">
                <a16:creationId xmlns:a16="http://schemas.microsoft.com/office/drawing/2014/main" xmlns="" id="{29367609-38B3-43BF-AA4C-4F9EBE4FE762}"/>
              </a:ext>
            </a:extLst>
          </p:cNvPr>
          <p:cNvSpPr/>
          <p:nvPr/>
        </p:nvSpPr>
        <p:spPr>
          <a:xfrm flipH="1">
            <a:off x="876581" y="202936"/>
            <a:ext cx="10163705" cy="118771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nl-N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Viết một đoạn văn giới thiệu bản thân vào tấm thẻ rồi trang trí thật đẹp: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ute girl cartoon writing on a book Royalty Free Vecto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-67707" y="3903476"/>
            <a:ext cx="3114649" cy="3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xmlns="" id="{73F34284-9A65-4A5A-93FA-C016612CB38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6" y="1650297"/>
            <a:ext cx="7449360" cy="48735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938077B-B1E5-4801-8B9D-BD2C95CBD17E}"/>
              </a:ext>
            </a:extLst>
          </p:cNvPr>
          <p:cNvGrpSpPr/>
          <p:nvPr/>
        </p:nvGrpSpPr>
        <p:grpSpPr>
          <a:xfrm>
            <a:off x="4535163" y="1833977"/>
            <a:ext cx="5683203" cy="954107"/>
            <a:chOff x="7254516" y="2260282"/>
            <a:chExt cx="4390636" cy="954107"/>
          </a:xfrm>
        </p:grpSpPr>
        <p:sp>
          <p:nvSpPr>
            <p:cNvPr id="9" name="Freeform 48">
              <a:extLst>
                <a:ext uri="{FF2B5EF4-FFF2-40B4-BE49-F238E27FC236}">
                  <a16:creationId xmlns:a16="http://schemas.microsoft.com/office/drawing/2014/main" xmlns="" id="{F746A539-928B-4ED0-9C24-3EDAD47B761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FA3AB4AB-C9BA-4378-A9AA-FE3971A8E04C}"/>
                </a:ext>
              </a:extLst>
            </p:cNvPr>
            <p:cNvSpPr/>
            <p:nvPr/>
          </p:nvSpPr>
          <p:spPr>
            <a:xfrm>
              <a:off x="7812958" y="2298338"/>
              <a:ext cx="3741751" cy="91605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E6F4CC4-7CE9-4C0A-A58E-B70EA2B17505}"/>
                </a:ext>
              </a:extLst>
            </p:cNvPr>
            <p:cNvSpPr txBox="1"/>
            <p:nvPr/>
          </p:nvSpPr>
          <p:spPr>
            <a:xfrm>
              <a:off x="7812957" y="2260282"/>
              <a:ext cx="38321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Giới thiệu tên tuổi, ngày sinh nhật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581387C-3B24-44A9-8D35-A1B2EDB2990A}"/>
              </a:ext>
            </a:extLst>
          </p:cNvPr>
          <p:cNvGrpSpPr/>
          <p:nvPr/>
        </p:nvGrpSpPr>
        <p:grpSpPr>
          <a:xfrm>
            <a:off x="4606493" y="4262089"/>
            <a:ext cx="5558322" cy="664976"/>
            <a:chOff x="7228851" y="3429000"/>
            <a:chExt cx="5558322" cy="66497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B4F57CE-FE4C-48E8-8F34-E834C8735EBB}"/>
                </a:ext>
              </a:extLst>
            </p:cNvPr>
            <p:cNvSpPr/>
            <p:nvPr/>
          </p:nvSpPr>
          <p:spPr>
            <a:xfrm>
              <a:off x="7812958" y="3452037"/>
              <a:ext cx="4974215" cy="64193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9C77BF0-2AA4-453C-A6A9-B8AAF2C806A7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Sở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Freeform 48">
              <a:extLst>
                <a:ext uri="{FF2B5EF4-FFF2-40B4-BE49-F238E27FC236}">
                  <a16:creationId xmlns:a16="http://schemas.microsoft.com/office/drawing/2014/main" xmlns="" id="{4EEDA8D4-036B-40DD-9CF5-4A9F4F8528C9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E45A2A2-D3DE-4D76-9436-2D2B4CE75433}"/>
              </a:ext>
            </a:extLst>
          </p:cNvPr>
          <p:cNvGrpSpPr/>
          <p:nvPr/>
        </p:nvGrpSpPr>
        <p:grpSpPr>
          <a:xfrm>
            <a:off x="4674256" y="5054940"/>
            <a:ext cx="5560888" cy="818417"/>
            <a:chOff x="7226284" y="4931526"/>
            <a:chExt cx="5560888" cy="81841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149C4B05-F061-4930-91B3-5C5A2E6F5EEF}"/>
                </a:ext>
              </a:extLst>
            </p:cNvPr>
            <p:cNvSpPr/>
            <p:nvPr/>
          </p:nvSpPr>
          <p:spPr>
            <a:xfrm>
              <a:off x="7812957" y="4931526"/>
              <a:ext cx="4974215" cy="818417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909C27C-EFF8-4920-8C4F-ABA8F4B24D2E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mơ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Freeform 48">
              <a:extLst>
                <a:ext uri="{FF2B5EF4-FFF2-40B4-BE49-F238E27FC236}">
                  <a16:creationId xmlns:a16="http://schemas.microsoft.com/office/drawing/2014/main" xmlns="" id="{5EBC2711-BBB8-424F-A8D6-2208659BB95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E62091A-9C97-4424-857D-1B48B7D2E77F}"/>
              </a:ext>
            </a:extLst>
          </p:cNvPr>
          <p:cNvGrpSpPr/>
          <p:nvPr/>
        </p:nvGrpSpPr>
        <p:grpSpPr>
          <a:xfrm>
            <a:off x="4535162" y="2983745"/>
            <a:ext cx="5560888" cy="1036781"/>
            <a:chOff x="7226284" y="5088735"/>
            <a:chExt cx="5560888" cy="103678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48144C20-F7E1-4429-B256-CCA3EA1E7B19}"/>
                </a:ext>
              </a:extLst>
            </p:cNvPr>
            <p:cNvSpPr/>
            <p:nvPr/>
          </p:nvSpPr>
          <p:spPr>
            <a:xfrm>
              <a:off x="7812957" y="5118756"/>
              <a:ext cx="4974215" cy="1006760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D51F5D8-D19E-4576-BAF9-7925D11D969B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êu đặc điểm về ngoại hình, tính cách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xmlns="" id="{13C53A62-5678-4012-9319-9220E80A7C91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48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ED4D743-CFAD-47C8-AAD5-5BE56F10AACB}"/>
              </a:ext>
            </a:extLst>
          </p:cNvPr>
          <p:cNvSpPr/>
          <p:nvPr/>
        </p:nvSpPr>
        <p:spPr>
          <a:xfrm>
            <a:off x="0" y="281037"/>
            <a:ext cx="11181701" cy="781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BB25EAD-429B-41DD-8CFD-D6898AD2558F}"/>
              </a:ext>
            </a:extLst>
          </p:cNvPr>
          <p:cNvSpPr/>
          <p:nvPr/>
        </p:nvSpPr>
        <p:spPr>
          <a:xfrm>
            <a:off x="7760793" y="632720"/>
            <a:ext cx="3430902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98E5100-6165-442F-9AFC-C8F4AF3E590F}"/>
              </a:ext>
            </a:extLst>
          </p:cNvPr>
          <p:cNvSpPr/>
          <p:nvPr/>
        </p:nvSpPr>
        <p:spPr>
          <a:xfrm>
            <a:off x="0" y="668485"/>
            <a:ext cx="4212704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xmlns="" id="{FB088E55-E255-4A8B-84BF-34AC94B58B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6868" y="156018"/>
            <a:ext cx="1521684" cy="1102884"/>
          </a:xfrm>
          <a:prstGeom prst="rect">
            <a:avLst/>
          </a:prstGeom>
        </p:spPr>
      </p:pic>
      <p:sp>
        <p:nvSpPr>
          <p:cNvPr id="10" name="等腰三角形 2">
            <a:extLst>
              <a:ext uri="{FF2B5EF4-FFF2-40B4-BE49-F238E27FC236}">
                <a16:creationId xmlns:a16="http://schemas.microsoft.com/office/drawing/2014/main" xmlns="" id="{6030F8F6-0464-4793-B55E-AA319F37E47B}"/>
              </a:ext>
            </a:extLst>
          </p:cNvPr>
          <p:cNvSpPr>
            <a:spLocks noChangeAspect="1"/>
          </p:cNvSpPr>
          <p:nvPr/>
        </p:nvSpPr>
        <p:spPr bwMode="auto">
          <a:xfrm rot="3036074">
            <a:off x="5804973" y="2161226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等腰三角形 2">
            <a:extLst>
              <a:ext uri="{FF2B5EF4-FFF2-40B4-BE49-F238E27FC236}">
                <a16:creationId xmlns:a16="http://schemas.microsoft.com/office/drawing/2014/main" xmlns="" id="{6D1EF5C8-1143-40EF-A3C3-B7DFE81FB553}"/>
              </a:ext>
            </a:extLst>
          </p:cNvPr>
          <p:cNvSpPr>
            <a:spLocks noChangeAspect="1"/>
          </p:cNvSpPr>
          <p:nvPr/>
        </p:nvSpPr>
        <p:spPr bwMode="auto">
          <a:xfrm rot="8763501">
            <a:off x="4562499" y="3291767"/>
            <a:ext cx="1735722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C0504D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xmlns="" id="{156F74A2-8561-4D82-8043-95F6209F8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445" y="4025435"/>
            <a:ext cx="992249" cy="5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65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等腰三角形 2">
            <a:extLst>
              <a:ext uri="{FF2B5EF4-FFF2-40B4-BE49-F238E27FC236}">
                <a16:creationId xmlns:a16="http://schemas.microsoft.com/office/drawing/2014/main" xmlns="" id="{D3B42085-8A0C-4905-B400-A746F8D5489F}"/>
              </a:ext>
            </a:extLst>
          </p:cNvPr>
          <p:cNvSpPr>
            <a:spLocks noChangeAspect="1"/>
          </p:cNvSpPr>
          <p:nvPr/>
        </p:nvSpPr>
        <p:spPr bwMode="auto">
          <a:xfrm rot="16474574">
            <a:off x="4043906" y="1783485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xmlns="" id="{34247463-217F-45F5-B169-8BE9DA344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864" y="2503183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Trình </a:t>
            </a:r>
          </a:p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bày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xmlns="" id="{64F633C6-E325-4DCA-9EA0-5DFFB8AAF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907" y="3982249"/>
            <a:ext cx="1875323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Nhận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xét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xmlns="" id="{62B048A2-1805-4AF4-BA8E-B6F0711F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412" y="2993496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Thắc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mắc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8" name="Rounded Rectangle 22">
            <a:extLst>
              <a:ext uri="{FF2B5EF4-FFF2-40B4-BE49-F238E27FC236}">
                <a16:creationId xmlns:a16="http://schemas.microsoft.com/office/drawing/2014/main" xmlns="" id="{9CB3D0AA-93A5-4E3E-98C3-34B088F52DCF}"/>
              </a:ext>
            </a:extLst>
          </p:cNvPr>
          <p:cNvSpPr/>
          <p:nvPr/>
        </p:nvSpPr>
        <p:spPr>
          <a:xfrm>
            <a:off x="259687" y="2199376"/>
            <a:ext cx="3474946" cy="974877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2563" kern="0">
                <a:solidFill>
                  <a:srgbClr val="000000"/>
                </a:solidFill>
                <a:latin typeface="Calibri"/>
              </a:rPr>
              <a:t>Viết một đoạn văn giới thiệu bản thân 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xmlns="" id="{B048ECE5-D3D2-45F1-967C-9DFF36E69EC4}"/>
              </a:ext>
            </a:extLst>
          </p:cNvPr>
          <p:cNvSpPr/>
          <p:nvPr/>
        </p:nvSpPr>
        <p:spPr>
          <a:xfrm>
            <a:off x="3924671" y="5159836"/>
            <a:ext cx="3607237" cy="974877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Nhận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xét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góp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ý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lịch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sự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cho</a:t>
            </a:r>
            <a:r>
              <a:rPr kumimoji="0" lang="en-US" sz="256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bạn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xmlns="" id="{FBFC9F46-F807-408A-9875-323F701E8530}"/>
              </a:ext>
            </a:extLst>
          </p:cNvPr>
          <p:cNvSpPr/>
          <p:nvPr/>
        </p:nvSpPr>
        <p:spPr>
          <a:xfrm>
            <a:off x="7567705" y="2199376"/>
            <a:ext cx="3420539" cy="974877"/>
          </a:xfrm>
          <a:prstGeom prst="roundRect">
            <a:avLst/>
          </a:prstGeom>
          <a:solidFill>
            <a:srgbClr val="E9D7ED"/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Nêu và cùng nhau giải nghĩa các từ chưa hiểu</a:t>
            </a:r>
          </a:p>
        </p:txBody>
      </p:sp>
      <p:pic>
        <p:nvPicPr>
          <p:cNvPr id="21" name="Picture 4" descr="Free Blog Comment Icon of Colored Outline style - Available in SVG, PNG,  EPS, AI &amp;amp; Icon fonts">
            <a:extLst>
              <a:ext uri="{FF2B5EF4-FFF2-40B4-BE49-F238E27FC236}">
                <a16:creationId xmlns:a16="http://schemas.microsoft.com/office/drawing/2014/main" xmlns="" id="{AE28162E-03F5-49A5-AD98-70691EF9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13" y="4912094"/>
            <a:ext cx="1174701" cy="11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0EDF8D-B47D-4698-9AC0-62DED7A9A8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198403" y="2969932"/>
            <a:ext cx="743454" cy="8557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0F5698D-03EF-42F5-8919-75F8873C4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296" y="154680"/>
            <a:ext cx="5581340" cy="10158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69A60E4-11A4-4E1C-BFAC-987A7D2FDD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3697" y="4114727"/>
            <a:ext cx="1581013" cy="20199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D565B8F-F312-46E0-ACD3-7E2A7E0216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563" y="3563208"/>
            <a:ext cx="1311084" cy="1893974"/>
          </a:xfrm>
          <a:prstGeom prst="rect">
            <a:avLst/>
          </a:prstGeom>
        </p:spPr>
      </p:pic>
      <p:pic>
        <p:nvPicPr>
          <p:cNvPr id="27" name="Picture 26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03BFBCAB-2B84-492B-92D0-8826DF8B67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9588222" y="5248165"/>
            <a:ext cx="1149626" cy="793835"/>
          </a:xfrm>
          <a:prstGeom prst="rect">
            <a:avLst/>
          </a:prstGeom>
        </p:spPr>
      </p:pic>
      <p:pic>
        <p:nvPicPr>
          <p:cNvPr id="28" name="Picture 27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E6893342-0403-4AEC-ADA5-648A31CC07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74370" y="4614929"/>
            <a:ext cx="1041300" cy="7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6305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BFEF78E-62CB-432C-9384-E57908C16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593" y="4435529"/>
            <a:ext cx="779136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48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A39C5D-6289-42C4-9C08-7109238A5685}"/>
              </a:ext>
            </a:extLst>
          </p:cNvPr>
          <p:cNvSpPr txBox="1"/>
          <p:nvPr/>
        </p:nvSpPr>
        <p:spPr>
          <a:xfrm>
            <a:off x="3376863" y="0"/>
            <a:ext cx="5438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Trao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đổi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viết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AF06AA"/>
              </a:solidFill>
              <a:effectLst>
                <a:glow rad="127000">
                  <a:srgbClr val="AF06AA">
                    <a:alpha val="30000"/>
                  </a:srgbClr>
                </a:glow>
              </a:effectLst>
              <a:uLnTx/>
              <a:uFillTx/>
              <a:latin typeface="SVN-Redressed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0F744E5-DE7C-4CFE-AC05-96BD24781E2C}"/>
              </a:ext>
            </a:extLst>
          </p:cNvPr>
          <p:cNvGrpSpPr/>
          <p:nvPr/>
        </p:nvGrpSpPr>
        <p:grpSpPr>
          <a:xfrm>
            <a:off x="731809" y="1087071"/>
            <a:ext cx="2935362" cy="2926080"/>
            <a:chOff x="1105147" y="1463040"/>
            <a:chExt cx="2935362" cy="2926080"/>
          </a:xfrm>
        </p:grpSpPr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xmlns="" id="{8BF94120-CEF5-47C6-AE48-A99A350B0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3EBD9F5-B3FE-41A3-A329-E82D1C8AC526}"/>
                </a:ext>
              </a:extLst>
            </p:cNvPr>
            <p:cNvSpPr txBox="1"/>
            <p:nvPr/>
          </p:nvSpPr>
          <p:spPr>
            <a:xfrm>
              <a:off x="1399778" y="2177030"/>
              <a:ext cx="234610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giới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thiệu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2EFB660-BA80-4CF8-BF14-E68F1D667471}"/>
              </a:ext>
            </a:extLst>
          </p:cNvPr>
          <p:cNvGrpSpPr/>
          <p:nvPr/>
        </p:nvGrpSpPr>
        <p:grpSpPr>
          <a:xfrm>
            <a:off x="4463845" y="982349"/>
            <a:ext cx="3261464" cy="2743200"/>
            <a:chOff x="4529959" y="951571"/>
            <a:chExt cx="3261464" cy="2743200"/>
          </a:xfrm>
        </p:grpSpPr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xmlns="" id="{743167DD-B301-4C2B-8950-A8C062561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AC06A2E-A690-473A-B003-43D53376FC71}"/>
                </a:ext>
              </a:extLst>
            </p:cNvPr>
            <p:cNvSpPr txBox="1"/>
            <p:nvPr/>
          </p:nvSpPr>
          <p:spPr>
            <a:xfrm>
              <a:off x="4856061" y="1684943"/>
              <a:ext cx="293536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viên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góp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sửa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lỗi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E2583EE-5616-4B17-8E11-4B1CC3874BAE}"/>
              </a:ext>
            </a:extLst>
          </p:cNvPr>
          <p:cNvGrpSpPr/>
          <p:nvPr/>
        </p:nvGrpSpPr>
        <p:grpSpPr>
          <a:xfrm>
            <a:off x="8617869" y="1315671"/>
            <a:ext cx="2961767" cy="2468880"/>
            <a:chOff x="8963158" y="1920240"/>
            <a:chExt cx="2961767" cy="2468880"/>
          </a:xfrm>
        </p:grpSpPr>
        <p:pic>
          <p:nvPicPr>
            <p:cNvPr id="18" name="Picture 17" descr="A picture containing icon&#10;&#10;Description automatically generated">
              <a:extLst>
                <a:ext uri="{FF2B5EF4-FFF2-40B4-BE49-F238E27FC236}">
                  <a16:creationId xmlns:a16="http://schemas.microsoft.com/office/drawing/2014/main" xmlns="" id="{189FC0BD-4A1C-406F-9DF3-A7AC13C60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D0B2EDF-F8BD-46F1-B32C-C5768E87A28E}"/>
                </a:ext>
              </a:extLst>
            </p:cNvPr>
            <p:cNvSpPr txBox="1"/>
            <p:nvPr/>
          </p:nvSpPr>
          <p:spPr>
            <a:xfrm>
              <a:off x="9314724" y="2416016"/>
              <a:ext cx="225863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trước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lớp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0D9B907B-9A01-4F92-BCE2-7EF5E3697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182" r="3097" b="8653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2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6CD1FA-52F2-4426-8073-55BAE04D4F8E}"/>
              </a:ext>
            </a:extLst>
          </p:cNvPr>
          <p:cNvSpPr txBox="1"/>
          <p:nvPr/>
        </p:nvSpPr>
        <p:spPr>
          <a:xfrm>
            <a:off x="2686050" y="4714875"/>
            <a:ext cx="790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92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C13D99-F35B-42B9-AD13-4D05EFB9CAA3}"/>
              </a:ext>
            </a:extLst>
          </p:cNvPr>
          <p:cNvSpPr txBox="1"/>
          <p:nvPr/>
        </p:nvSpPr>
        <p:spPr>
          <a:xfrm>
            <a:off x="1457325" y="85725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</a:p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?)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6EB6E41-A930-4D09-B485-7860612F8D59}"/>
              </a:ext>
            </a:extLst>
          </p:cNvPr>
          <p:cNvSpPr txBox="1"/>
          <p:nvPr/>
        </p:nvSpPr>
        <p:spPr>
          <a:xfrm>
            <a:off x="1457325" y="203835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 tròn đầu nhọn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phải bò trâu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 nước ao sâu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 cày ruộng cạn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?)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025AD52-102F-47FA-8444-5EBAFD675A88}"/>
              </a:ext>
            </a:extLst>
          </p:cNvPr>
          <p:cNvSpPr txBox="1"/>
          <p:nvPr/>
        </p:nvSpPr>
        <p:spPr>
          <a:xfrm>
            <a:off x="1600200" y="497586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 thì liền với hai chân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chân nghỉ, chân quay mới kỳ.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cái </a:t>
            </a:r>
            <a:r>
              <a:rPr lang="vi-VN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vi-VN" sz="32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?)</a:t>
            </a: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80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90863" cy="10908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5269" y="287180"/>
            <a:ext cx="7119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Yêu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cầu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cần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đạt</a:t>
            </a:r>
            <a:endParaRPr lang="vi-VN" sz="4800" b="1" dirty="0">
              <a:solidFill>
                <a:srgbClr val="7030A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7067" y="2600265"/>
            <a:ext cx="7800623" cy="6192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nl-NL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được đoạn văn giới thiệu bản thân.</a:t>
            </a:r>
            <a:endParaRPr lang="en-US" sz="32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7067" y="1562221"/>
            <a:ext cx="103378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7067" y="3519956"/>
            <a:ext cx="102616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36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A368E21-218A-4A03-83BE-069CA1E4855A}"/>
              </a:ext>
            </a:extLst>
          </p:cNvPr>
          <p:cNvSpPr txBox="1"/>
          <p:nvPr/>
        </p:nvSpPr>
        <p:spPr>
          <a:xfrm>
            <a:off x="4588236" y="156127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A368E21-218A-4A03-83BE-069CA1E4855A}"/>
              </a:ext>
            </a:extLst>
          </p:cNvPr>
          <p:cNvSpPr txBox="1"/>
          <p:nvPr/>
        </p:nvSpPr>
        <p:spPr>
          <a:xfrm>
            <a:off x="4426738" y="2782646"/>
            <a:ext cx="3921651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409380" y="5492564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6507397" y="5263426"/>
            <a:ext cx="5470484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7"/>
          <p:cNvSpPr txBox="1"/>
          <p:nvPr/>
        </p:nvSpPr>
        <p:spPr>
          <a:xfrm rot="21420754">
            <a:off x="7084692" y="5396828"/>
            <a:ext cx="4902050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</a:t>
            </a:r>
            <a:r>
              <a:rPr kumimoji="0" lang="en-US" sz="5334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5334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334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336" y="459563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21" y="1676057"/>
            <a:ext cx="9104232" cy="34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6551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FC7E68-44C1-4742-9E4D-A530499A3904}"/>
              </a:ext>
            </a:extLst>
          </p:cNvPr>
          <p:cNvSpPr txBox="1"/>
          <p:nvPr/>
        </p:nvSpPr>
        <p:spPr>
          <a:xfrm>
            <a:off x="4038600" y="55165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D4172D2-0F2A-4921-81C6-005FC1C22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033" y="1269668"/>
            <a:ext cx="8986283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94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xmlns="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xmlns="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xmlns="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xmlns="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xmlns="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xmlns="" id="{DCEB8B2E-46A4-44EF-A271-FEDC9E8872DD}"/>
              </a:ext>
            </a:extLst>
          </p:cNvPr>
          <p:cNvSpPr txBox="1"/>
          <p:nvPr/>
        </p:nvSpPr>
        <p:spPr>
          <a:xfrm rot="152325">
            <a:off x="648503" y="3631532"/>
            <a:ext cx="449837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xmlns="" id="{0524FC18-1738-4980-A2AA-D47E4C1EF88B}"/>
              </a:ext>
            </a:extLst>
          </p:cNvPr>
          <p:cNvSpPr/>
          <p:nvPr/>
        </p:nvSpPr>
        <p:spPr>
          <a:xfrm rot="21470361" flipH="1">
            <a:off x="6652708" y="3203162"/>
            <a:ext cx="5387592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xmlns="" id="{2D346CC8-A536-4027-8809-CA242C7B19C4}"/>
              </a:ext>
            </a:extLst>
          </p:cNvPr>
          <p:cNvSpPr txBox="1"/>
          <p:nvPr/>
        </p:nvSpPr>
        <p:spPr>
          <a:xfrm rot="21420754">
            <a:off x="6697503" y="3501150"/>
            <a:ext cx="534562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72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xmlns="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xmlns="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xmlns="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xmlns="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xmlns="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xmlns="" id="{DCEB8B2E-46A4-44EF-A271-FEDC9E8872DD}"/>
              </a:ext>
            </a:extLst>
          </p:cNvPr>
          <p:cNvSpPr txBox="1"/>
          <p:nvPr/>
        </p:nvSpPr>
        <p:spPr>
          <a:xfrm rot="152325">
            <a:off x="648503" y="3631532"/>
            <a:ext cx="449837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xmlns="" id="{0524FC18-1738-4980-A2AA-D47E4C1EF88B}"/>
              </a:ext>
            </a:extLst>
          </p:cNvPr>
          <p:cNvSpPr/>
          <p:nvPr/>
        </p:nvSpPr>
        <p:spPr>
          <a:xfrm rot="21470361" flipH="1">
            <a:off x="6652686" y="3202016"/>
            <a:ext cx="5448374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xmlns="" id="{2D346CC8-A536-4027-8809-CA242C7B19C4}"/>
              </a:ext>
            </a:extLst>
          </p:cNvPr>
          <p:cNvSpPr txBox="1"/>
          <p:nvPr/>
        </p:nvSpPr>
        <p:spPr>
          <a:xfrm rot="21420754">
            <a:off x="6653858" y="3213972"/>
            <a:ext cx="540966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77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26" y="529626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0" name="矩形 10">
            <a:extLst>
              <a:ext uri="{FF2B5EF4-FFF2-40B4-BE49-F238E27FC236}">
                <a16:creationId xmlns:a16="http://schemas.microsoft.com/office/drawing/2014/main" xmlns="" id="{CEFF7D34-FD5E-4E59-966D-92A6881BD857}"/>
              </a:ext>
            </a:extLst>
          </p:cNvPr>
          <p:cNvSpPr/>
          <p:nvPr/>
        </p:nvSpPr>
        <p:spPr>
          <a:xfrm>
            <a:off x="3776188" y="3135450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1" name="矩形 11">
            <a:extLst>
              <a:ext uri="{FF2B5EF4-FFF2-40B4-BE49-F238E27FC236}">
                <a16:creationId xmlns:a16="http://schemas.microsoft.com/office/drawing/2014/main" xmlns="" id="{F1AC7E72-7256-4B8E-9922-CA480EEFABF9}"/>
              </a:ext>
            </a:extLst>
          </p:cNvPr>
          <p:cNvSpPr/>
          <p:nvPr/>
        </p:nvSpPr>
        <p:spPr>
          <a:xfrm>
            <a:off x="8224520" y="3158309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35F45C6-29DB-4678-9822-41757F894C9F}"/>
              </a:ext>
            </a:extLst>
          </p:cNvPr>
          <p:cNvGrpSpPr/>
          <p:nvPr/>
        </p:nvGrpSpPr>
        <p:grpSpPr>
          <a:xfrm>
            <a:off x="4287729" y="247828"/>
            <a:ext cx="3726053" cy="2276393"/>
            <a:chOff x="5878217" y="1066411"/>
            <a:chExt cx="3726053" cy="1863025"/>
          </a:xfrm>
        </p:grpSpPr>
        <p:pic>
          <p:nvPicPr>
            <p:cNvPr id="14" name="图片 9">
              <a:extLst>
                <a:ext uri="{FF2B5EF4-FFF2-40B4-BE49-F238E27FC236}">
                  <a16:creationId xmlns:a16="http://schemas.microsoft.com/office/drawing/2014/main" xmlns="" id="{B9B8A063-846D-472B-9ABF-5988E2533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217" y="1066411"/>
              <a:ext cx="3726053" cy="1863025"/>
            </a:xfrm>
            <a:prstGeom prst="rect">
              <a:avLst/>
            </a:prstGeom>
          </p:spPr>
        </p:pic>
        <p:pic>
          <p:nvPicPr>
            <p:cNvPr id="15" name="Picture 14" descr="Text, logo&#10;&#10;Description automatically generated">
              <a:extLst>
                <a:ext uri="{FF2B5EF4-FFF2-40B4-BE49-F238E27FC236}">
                  <a16:creationId xmlns:a16="http://schemas.microsoft.com/office/drawing/2014/main" xmlns="" id="{C03E2D17-AA63-4D9E-84E9-E5E6E0132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200" y="1626208"/>
              <a:ext cx="2890086" cy="106958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D18CF9-8A35-41A1-AA05-33D9C41E4033}"/>
              </a:ext>
            </a:extLst>
          </p:cNvPr>
          <p:cNvSpPr txBox="1"/>
          <p:nvPr/>
        </p:nvSpPr>
        <p:spPr>
          <a:xfrm>
            <a:off x="5076762" y="2843062"/>
            <a:ext cx="353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14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E017BC9-45A2-46DA-99FA-FAE1FECA28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3486" y="3551672"/>
            <a:ext cx="6590347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2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90863" cy="10908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5269" y="287180"/>
            <a:ext cx="7119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Yêu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cầu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cần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đạt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7067" y="2600265"/>
            <a:ext cx="7800623" cy="6192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nl-NL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được đoạn văn giới thiệu bản thân.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7067" y="1562221"/>
            <a:ext cx="103378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7067" y="3519956"/>
            <a:ext cx="102616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7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BE3442F-7CC1-41AC-B881-FB4A4A329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28" b="26047"/>
          <a:stretch/>
        </p:blipFill>
        <p:spPr>
          <a:xfrm>
            <a:off x="0" y="-1"/>
            <a:ext cx="12182168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A40A6C3-6872-45BD-92B1-CB8AAEB6C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" y="-1"/>
            <a:ext cx="12201833" cy="16801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5932B3A-8166-40D2-A9A7-0AB2D6961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2" y="4594908"/>
            <a:ext cx="2198891" cy="2263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09F868-3124-43C2-B199-840D1D225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4221" y="2505502"/>
            <a:ext cx="9614225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74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椭圆 31">
            <a:extLst>
              <a:ext uri="{FF2B5EF4-FFF2-40B4-BE49-F238E27FC236}">
                <a16:creationId xmlns:a16="http://schemas.microsoft.com/office/drawing/2014/main" xmlns="" id="{29367609-38B3-43BF-AA4C-4F9EBE4FE762}"/>
              </a:ext>
            </a:extLst>
          </p:cNvPr>
          <p:cNvSpPr/>
          <p:nvPr/>
        </p:nvSpPr>
        <p:spPr>
          <a:xfrm flipH="1">
            <a:off x="249662" y="202936"/>
            <a:ext cx="11942337" cy="71724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Quan sát tranh và đóng vai bạn nhỏ giới thiệu về bạn ấy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Source Han Serif SC" panose="02020400000000000000" pitchFamily="18" charset="-122"/>
              <a:cs typeface="Arial" panose="020B0604020202020204" pitchFamily="34" charset="0"/>
              <a:sym typeface="Source Han Serif SC" panose="02020400000000000000" pitchFamily="18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C28AD2-1845-48F8-A011-3063B08FD2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12" y="1357312"/>
            <a:ext cx="6810375" cy="47910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D8E3B02-C097-4F7A-87DA-8ACDD4410E62}"/>
              </a:ext>
            </a:extLst>
          </p:cNvPr>
          <p:cNvGrpSpPr/>
          <p:nvPr/>
        </p:nvGrpSpPr>
        <p:grpSpPr>
          <a:xfrm>
            <a:off x="7362824" y="1019175"/>
            <a:ext cx="4386263" cy="2216598"/>
            <a:chOff x="4984077" y="2482716"/>
            <a:chExt cx="7207923" cy="433445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C32CA191-D1FD-48EA-AD06-96EE28B19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005" y="3068133"/>
              <a:ext cx="6539995" cy="3749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498DD493-5D18-4184-A84A-4C125969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84077" y="2482716"/>
              <a:ext cx="6712278" cy="165215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02F7DD2-3E3D-49BE-B2E4-B3FDC65FFC75}"/>
              </a:ext>
            </a:extLst>
          </p:cNvPr>
          <p:cNvGrpSpPr/>
          <p:nvPr/>
        </p:nvGrpSpPr>
        <p:grpSpPr>
          <a:xfrm>
            <a:off x="7362824" y="3634141"/>
            <a:ext cx="4438799" cy="584775"/>
            <a:chOff x="7254516" y="2260282"/>
            <a:chExt cx="4438799" cy="584775"/>
          </a:xfrm>
        </p:grpSpPr>
        <p:sp>
          <p:nvSpPr>
            <p:cNvPr id="19" name="Freeform 48">
              <a:extLst>
                <a:ext uri="{FF2B5EF4-FFF2-40B4-BE49-F238E27FC236}">
                  <a16:creationId xmlns:a16="http://schemas.microsoft.com/office/drawing/2014/main" xmlns="" id="{F7C1CFB1-34A9-4980-808C-C0586117744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7B152DE5-6895-4FE5-AAF1-6DAAFFB998A7}"/>
                </a:ext>
              </a:extLst>
            </p:cNvPr>
            <p:cNvSpPr/>
            <p:nvPr/>
          </p:nvSpPr>
          <p:spPr>
            <a:xfrm>
              <a:off x="7812958" y="2298339"/>
              <a:ext cx="3741751" cy="468122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B92378A-DCCC-4B70-B3CB-78FD64D0D5D8}"/>
                </a:ext>
              </a:extLst>
            </p:cNvPr>
            <p:cNvSpPr txBox="1"/>
            <p:nvPr/>
          </p:nvSpPr>
          <p:spPr>
            <a:xfrm>
              <a:off x="7812957" y="2260282"/>
              <a:ext cx="38803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Tranh vẽ những gì?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A492FAE-9ADA-4B8E-AD90-257F20EFEEAF}"/>
              </a:ext>
            </a:extLst>
          </p:cNvPr>
          <p:cNvGrpSpPr/>
          <p:nvPr/>
        </p:nvGrpSpPr>
        <p:grpSpPr>
          <a:xfrm>
            <a:off x="7143750" y="4420785"/>
            <a:ext cx="4920767" cy="1606256"/>
            <a:chOff x="7228851" y="3429000"/>
            <a:chExt cx="4746408" cy="160625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6CA48956-1912-4AFC-B36A-039211FB46CF}"/>
                </a:ext>
              </a:extLst>
            </p:cNvPr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EA83CD22-6147-488C-A818-92504712C589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nl-NL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đoán được bức tranh muốn nói về ai?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48">
              <a:extLst>
                <a:ext uri="{FF2B5EF4-FFF2-40B4-BE49-F238E27FC236}">
                  <a16:creationId xmlns:a16="http://schemas.microsoft.com/office/drawing/2014/main" xmlns="" id="{056E99A8-A1F0-46DF-BF51-E513C2CD9D2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2E645451-3FDD-41C6-BC3D-03DF22F87427}"/>
              </a:ext>
            </a:extLst>
          </p:cNvPr>
          <p:cNvGrpSpPr/>
          <p:nvPr/>
        </p:nvGrpSpPr>
        <p:grpSpPr>
          <a:xfrm>
            <a:off x="7092394" y="5741384"/>
            <a:ext cx="5235655" cy="863397"/>
            <a:chOff x="7226284" y="5088735"/>
            <a:chExt cx="4780927" cy="109758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C360910F-40F0-40EB-BE04-B8F07785F6B2}"/>
                </a:ext>
              </a:extLst>
            </p:cNvPr>
            <p:cNvSpPr/>
            <p:nvPr/>
          </p:nvSpPr>
          <p:spPr>
            <a:xfrm>
              <a:off x="7812957" y="5118756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8C34F27-D5C6-4F85-87EA-63A673992FC1}"/>
                </a:ext>
              </a:extLst>
            </p:cNvPr>
            <p:cNvSpPr txBox="1"/>
            <p:nvPr/>
          </p:nvSpPr>
          <p:spPr>
            <a:xfrm>
              <a:off x="7844382" y="5320287"/>
              <a:ext cx="4162829" cy="70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nhỏ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xmlns="" id="{829ADB5F-5A9A-408D-8077-99B442AC823B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12F2CBAE-BEFB-459E-82ED-B5BCB3317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70" y="1755456"/>
            <a:ext cx="3444809" cy="4779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C25D630-6198-4B77-9F4D-EA77B3A12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641" y="144483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47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Office 主题​​">
  <a:themeElements>
    <a:clrScheme name="自定义 45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45F"/>
      </a:accent1>
      <a:accent2>
        <a:srgbClr val="CD88E2"/>
      </a:accent2>
      <a:accent3>
        <a:srgbClr val="FF945F"/>
      </a:accent3>
      <a:accent4>
        <a:srgbClr val="CD88E2"/>
      </a:accent4>
      <a:accent5>
        <a:srgbClr val="FF945F"/>
      </a:accent5>
      <a:accent6>
        <a:srgbClr val="CD88E2"/>
      </a:accent6>
      <a:hlink>
        <a:srgbClr val="FF945F"/>
      </a:hlink>
      <a:folHlink>
        <a:srgbClr val="CD88E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自定义 45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45F"/>
      </a:accent1>
      <a:accent2>
        <a:srgbClr val="CD88E2"/>
      </a:accent2>
      <a:accent3>
        <a:srgbClr val="FF945F"/>
      </a:accent3>
      <a:accent4>
        <a:srgbClr val="CD88E2"/>
      </a:accent4>
      <a:accent5>
        <a:srgbClr val="FF945F"/>
      </a:accent5>
      <a:accent6>
        <a:srgbClr val="CD88E2"/>
      </a:accent6>
      <a:hlink>
        <a:srgbClr val="FF945F"/>
      </a:hlink>
      <a:folHlink>
        <a:srgbClr val="CD88E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503</Words>
  <Application>Microsoft Office PowerPoint</Application>
  <PresentationFormat>Custom</PresentationFormat>
  <Paragraphs>79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Office 主题​​</vt:lpstr>
      <vt:lpstr>1_Office Theme</vt:lpstr>
      <vt:lpstr>1_Chủ đề Office</vt:lpstr>
      <vt:lpstr>2_Chủ đề Office</vt:lpstr>
      <vt:lpstr>1_Office 主题​​</vt:lpstr>
      <vt:lpstr>3_Chủ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</cp:lastModifiedBy>
  <cp:revision>20</cp:revision>
  <dcterms:created xsi:type="dcterms:W3CDTF">2022-06-27T01:17:11Z</dcterms:created>
  <dcterms:modified xsi:type="dcterms:W3CDTF">2022-10-13T22:42:51Z</dcterms:modified>
</cp:coreProperties>
</file>