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4"/>
  </p:notesMasterIdLst>
  <p:sldIdLst>
    <p:sldId id="1552" r:id="rId2"/>
    <p:sldId id="256" r:id="rId3"/>
    <p:sldId id="259" r:id="rId4"/>
    <p:sldId id="287" r:id="rId5"/>
    <p:sldId id="2642" r:id="rId6"/>
    <p:sldId id="265" r:id="rId7"/>
    <p:sldId id="2641" r:id="rId8"/>
    <p:sldId id="285" r:id="rId9"/>
    <p:sldId id="288" r:id="rId10"/>
    <p:sldId id="293" r:id="rId11"/>
    <p:sldId id="292" r:id="rId12"/>
    <p:sldId id="294" r:id="rId13"/>
    <p:sldId id="297" r:id="rId14"/>
    <p:sldId id="295" r:id="rId15"/>
    <p:sldId id="306" r:id="rId16"/>
    <p:sldId id="296" r:id="rId17"/>
    <p:sldId id="302" r:id="rId18"/>
    <p:sldId id="298" r:id="rId19"/>
    <p:sldId id="303" r:id="rId20"/>
    <p:sldId id="304" r:id="rId21"/>
    <p:sldId id="2643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99"/>
    <a:srgbClr val="4AACC5"/>
    <a:srgbClr val="D8F3FC"/>
    <a:srgbClr val="FFFFFF"/>
    <a:srgbClr val="EF5F5F"/>
    <a:srgbClr val="CC00FF"/>
    <a:srgbClr val="D34CD6"/>
    <a:srgbClr val="99FFCC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E536B-3C35-41F3-BA56-36ACFD7C36B3}" v="1329" dt="2022-06-17T12:59:1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28E536B-3C35-41F3-BA56-36ACFD7C36B3}"/>
    <pc:docChg chg="undo redo custSel addSld delSld modSld sldOrd modMainMaster">
      <pc:chgData name="Trang Ha" userId="270efafb50020bd6" providerId="LiveId" clId="{A28E536B-3C35-41F3-BA56-36ACFD7C36B3}" dt="2022-06-17T12:59:18.317" v="7113"/>
      <pc:docMkLst>
        <pc:docMk/>
      </pc:docMkLst>
      <pc:sldChg chg="addSp delSp modSp mod modTransition modAnim">
        <pc:chgData name="Trang Ha" userId="270efafb50020bd6" providerId="LiveId" clId="{A28E536B-3C35-41F3-BA56-36ACFD7C36B3}" dt="2022-06-17T12:56:20.906" v="7109"/>
        <pc:sldMkLst>
          <pc:docMk/>
          <pc:sldMk cId="1074924879" sldId="256"/>
        </pc:sldMkLst>
        <pc:spChg chg="mod">
          <ac:chgData name="Trang Ha" userId="270efafb50020bd6" providerId="LiveId" clId="{A28E536B-3C35-41F3-BA56-36ACFD7C36B3}" dt="2022-06-17T08:37:09.078" v="6973" actId="1076"/>
          <ac:spMkLst>
            <pc:docMk/>
            <pc:sldMk cId="1074924879" sldId="256"/>
            <ac:spMk id="8" creationId="{D05E2FA4-701D-4C92-898E-7EE4AF07FEBA}"/>
          </ac:spMkLst>
        </pc:spChg>
        <pc:picChg chg="add del mod">
          <ac:chgData name="Trang Ha" userId="270efafb50020bd6" providerId="LiveId" clId="{A28E536B-3C35-41F3-BA56-36ACFD7C36B3}" dt="2022-06-17T08:37:04.168" v="6972" actId="21"/>
          <ac:picMkLst>
            <pc:docMk/>
            <pc:sldMk cId="1074924879" sldId="256"/>
            <ac:picMk id="6146" creationId="{9A72A12C-2E1A-427C-8478-2DCC2BE9622A}"/>
          </ac:picMkLst>
        </pc:picChg>
      </pc:sldChg>
      <pc:sldChg chg="modTransition">
        <pc:chgData name="Trang Ha" userId="270efafb50020bd6" providerId="LiveId" clId="{A28E536B-3C35-41F3-BA56-36ACFD7C36B3}" dt="2022-06-17T12:56:20.906" v="7109"/>
        <pc:sldMkLst>
          <pc:docMk/>
          <pc:sldMk cId="1549705266" sldId="259"/>
        </pc:sldMkLst>
      </pc:sldChg>
      <pc:sldChg chg="addSp delSp modSp mod modTransition delAnim modAnim">
        <pc:chgData name="Trang Ha" userId="270efafb50020bd6" providerId="LiveId" clId="{A28E536B-3C35-41F3-BA56-36ACFD7C36B3}" dt="2022-06-17T12:57:48.683" v="7111"/>
        <pc:sldMkLst>
          <pc:docMk/>
          <pc:sldMk cId="3477166906" sldId="265"/>
        </pc:sldMkLst>
        <pc:spChg chg="add mod">
          <ac:chgData name="Trang Ha" userId="270efafb50020bd6" providerId="LiveId" clId="{A28E536B-3C35-41F3-BA56-36ACFD7C36B3}" dt="2022-06-15T21:30:26.792" v="232" actId="14100"/>
          <ac:spMkLst>
            <pc:docMk/>
            <pc:sldMk cId="3477166906" sldId="265"/>
            <ac:spMk id="3" creationId="{A285FC2A-463D-8B12-5C74-FC52CE89AD7F}"/>
          </ac:spMkLst>
        </pc:spChg>
        <pc:spChg chg="add del mod">
          <ac:chgData name="Trang Ha" userId="270efafb50020bd6" providerId="LiveId" clId="{A28E536B-3C35-41F3-BA56-36ACFD7C36B3}" dt="2022-06-15T21:22:54.752" v="175" actId="478"/>
          <ac:spMkLst>
            <pc:docMk/>
            <pc:sldMk cId="3477166906" sldId="265"/>
            <ac:spMk id="4" creationId="{28D6600C-4ED5-233D-BDA3-78E708D78691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6" creationId="{1CDA63DE-B6F0-0E95-F338-27CA211F5F89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7" creationId="{E9B3AE71-00AF-2B29-1FCC-0262391EB37C}"/>
          </ac:spMkLst>
        </pc:spChg>
        <pc:spChg chg="add mod">
          <ac:chgData name="Trang Ha" userId="270efafb50020bd6" providerId="LiveId" clId="{A28E536B-3C35-41F3-BA56-36ACFD7C36B3}" dt="2022-06-15T21:30:53.177" v="235" actId="1076"/>
          <ac:spMkLst>
            <pc:docMk/>
            <pc:sldMk cId="3477166906" sldId="265"/>
            <ac:spMk id="8" creationId="{B8D623D6-B180-F4E1-7369-4D7B565E32CF}"/>
          </ac:spMkLst>
        </pc:spChg>
        <pc:spChg chg="add del mod">
          <ac:chgData name="Trang Ha" userId="270efafb50020bd6" providerId="LiveId" clId="{A28E536B-3C35-41F3-BA56-36ACFD7C36B3}" dt="2022-06-15T21:23:11.759" v="180" actId="478"/>
          <ac:spMkLst>
            <pc:docMk/>
            <pc:sldMk cId="3477166906" sldId="265"/>
            <ac:spMk id="9" creationId="{3FCA81B2-0FAF-168C-AD6F-E36FE00BC108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2" creationId="{FC8FCFEA-E9D3-86FB-336F-70D58368E1F6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3" creationId="{C3AC7893-94FC-65A7-7ED7-DDFDE71A7900}"/>
          </ac:spMkLst>
        </pc:spChg>
        <pc:spChg chg="add mod">
          <ac:chgData name="Trang Ha" userId="270efafb50020bd6" providerId="LiveId" clId="{A28E536B-3C35-41F3-BA56-36ACFD7C36B3}" dt="2022-06-15T21:31:02.377" v="236" actId="1076"/>
          <ac:spMkLst>
            <pc:docMk/>
            <pc:sldMk cId="3477166906" sldId="265"/>
            <ac:spMk id="14" creationId="{60F9FD4A-D05B-9331-A153-9B08A0B2DE09}"/>
          </ac:spMkLst>
        </pc:spChg>
        <pc:spChg chg="add del mod">
          <ac:chgData name="Trang Ha" userId="270efafb50020bd6" providerId="LiveId" clId="{A28E536B-3C35-41F3-BA56-36ACFD7C36B3}" dt="2022-06-15T21:24:45.315" v="192" actId="1076"/>
          <ac:spMkLst>
            <pc:docMk/>
            <pc:sldMk cId="3477166906" sldId="265"/>
            <ac:spMk id="15" creationId="{EC91748C-84C1-6F17-C5A5-13A4F9585853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7" creationId="{ECF46500-8A7D-E8BF-5BDB-EFD30843F3C2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8" creationId="{8B62B37A-021A-BB1B-6521-FD3C27465E65}"/>
          </ac:spMkLst>
        </pc:spChg>
        <pc:spChg chg="add mod">
          <ac:chgData name="Trang Ha" userId="270efafb50020bd6" providerId="LiveId" clId="{A28E536B-3C35-41F3-BA56-36ACFD7C36B3}" dt="2022-06-15T21:31:33.518" v="241" actId="113"/>
          <ac:spMkLst>
            <pc:docMk/>
            <pc:sldMk cId="3477166906" sldId="265"/>
            <ac:spMk id="19" creationId="{2F581F92-F54B-23CA-7256-C67070A0E9A7}"/>
          </ac:spMkLst>
        </pc:spChg>
        <pc:spChg chg="add mod">
          <ac:chgData name="Trang Ha" userId="270efafb50020bd6" providerId="LiveId" clId="{A28E536B-3C35-41F3-BA56-36ACFD7C36B3}" dt="2022-06-15T21:34:39.972" v="245" actId="339"/>
          <ac:spMkLst>
            <pc:docMk/>
            <pc:sldMk cId="3477166906" sldId="265"/>
            <ac:spMk id="20" creationId="{1F10873A-FC9B-8EC4-416D-ADD0D471E662}"/>
          </ac:spMkLst>
        </pc:spChg>
        <pc:spChg chg="add del mod">
          <ac:chgData name="Trang Ha" userId="270efafb50020bd6" providerId="LiveId" clId="{A28E536B-3C35-41F3-BA56-36ACFD7C36B3}" dt="2022-06-15T21:35:25.929" v="247" actId="33987"/>
          <ac:spMkLst>
            <pc:docMk/>
            <pc:sldMk cId="3477166906" sldId="265"/>
            <ac:spMk id="23" creationId="{6E791F78-6E3E-127B-BEDE-34EFCE671F48}"/>
          </ac:spMkLst>
        </pc:spChg>
        <pc:grpChg chg="add mod">
          <ac:chgData name="Trang Ha" userId="270efafb50020bd6" providerId="LiveId" clId="{A28E536B-3C35-41F3-BA56-36ACFD7C36B3}" dt="2022-06-15T21:31:09.753" v="239" actId="1076"/>
          <ac:grpSpMkLst>
            <pc:docMk/>
            <pc:sldMk cId="3477166906" sldId="265"/>
            <ac:grpSpMk id="11" creationId="{2589769F-CBDB-B5A8-A3FC-F258946ED358}"/>
          </ac:grpSpMkLst>
        </pc:grpChg>
        <pc:grpChg chg="add mod">
          <ac:chgData name="Trang Ha" userId="270efafb50020bd6" providerId="LiveId" clId="{A28E536B-3C35-41F3-BA56-36ACFD7C36B3}" dt="2022-06-15T21:26:05.690" v="200" actId="14100"/>
          <ac:grpSpMkLst>
            <pc:docMk/>
            <pc:sldMk cId="3477166906" sldId="265"/>
            <ac:grpSpMk id="16" creationId="{4A5BBAD7-AF57-A1A0-D136-00C919F0C873}"/>
          </ac:grpSpMkLst>
        </pc:grpChg>
        <pc:picChg chg="del">
          <ac:chgData name="Trang Ha" userId="270efafb50020bd6" providerId="LiveId" clId="{A28E536B-3C35-41F3-BA56-36ACFD7C36B3}" dt="2022-06-15T21:22:15.803" v="168" actId="478"/>
          <ac:picMkLst>
            <pc:docMk/>
            <pc:sldMk cId="3477166906" sldId="26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29:18.546" v="227" actId="1076"/>
          <ac:picMkLst>
            <pc:docMk/>
            <pc:sldMk cId="3477166906" sldId="265"/>
            <ac:picMk id="5" creationId="{7C1B5054-45D7-5FDF-2C83-410CFFF43E51}"/>
          </ac:picMkLst>
        </pc:picChg>
        <pc:picChg chg="add mod">
          <ac:chgData name="Trang Ha" userId="270efafb50020bd6" providerId="LiveId" clId="{A28E536B-3C35-41F3-BA56-36ACFD7C36B3}" dt="2022-06-15T21:31:08.402" v="238" actId="14100"/>
          <ac:picMkLst>
            <pc:docMk/>
            <pc:sldMk cId="3477166906" sldId="265"/>
            <ac:picMk id="10" creationId="{12037B24-A7AA-578F-0CB7-E974E4E29C80}"/>
          </ac:picMkLst>
        </pc:picChg>
        <pc:picChg chg="add del mod">
          <ac:chgData name="Trang Ha" userId="270efafb50020bd6" providerId="LiveId" clId="{A28E536B-3C35-41F3-BA56-36ACFD7C36B3}" dt="2022-06-15T21:26:34.199" v="204" actId="478"/>
          <ac:picMkLst>
            <pc:docMk/>
            <pc:sldMk cId="3477166906" sldId="265"/>
            <ac:picMk id="21" creationId="{0200F1DE-3982-AD27-EEA8-E2DC23AFB337}"/>
          </ac:picMkLst>
        </pc:picChg>
        <pc:picChg chg="add mod">
          <ac:chgData name="Trang Ha" userId="270efafb50020bd6" providerId="LiveId" clId="{A28E536B-3C35-41F3-BA56-36ACFD7C36B3}" dt="2022-06-15T21:27:46.339" v="213" actId="14100"/>
          <ac:picMkLst>
            <pc:docMk/>
            <pc:sldMk cId="3477166906" sldId="265"/>
            <ac:picMk id="22" creationId="{62ADA3F6-9BFA-7496-8B17-22A8CCE78A11}"/>
          </ac:picMkLst>
        </pc:picChg>
      </pc:sldChg>
      <pc:sldChg chg="addSp delSp modSp del mod setBg setFolMasterObjs modAnim delDesignElem">
        <pc:chgData name="Trang Ha" userId="270efafb50020bd6" providerId="LiveId" clId="{A28E536B-3C35-41F3-BA56-36ACFD7C36B3}" dt="2022-06-17T07:26:11.027" v="6684" actId="2696"/>
        <pc:sldMkLst>
          <pc:docMk/>
          <pc:sldMk cId="2643972694" sldId="267"/>
        </pc:sldMkLst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5" creationId="{C0C914C5-CEB3-49D7-9E9F-5414D37BDB13}"/>
          </ac:spMkLst>
        </pc:spChg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6" creationId="{2B20D270-F27F-4BCB-B3C9-F023D6CD0198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8" creationId="{1D24B09D-E6AE-4717-B91A-B3B8C453606C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0" creationId="{09173777-A292-4AB4-8ADE-C4378162A874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2" creationId="{5FBC756F-E66D-4F8A-A1DE-23D5B8987B1D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4" creationId="{F2AAE2ED-8030-4090-84B5-A5E04DD957A3}"/>
          </ac:spMkLst>
        </pc:spChg>
        <pc:picChg chg="mod ord">
          <ac:chgData name="Trang Ha" userId="270efafb50020bd6" providerId="LiveId" clId="{A28E536B-3C35-41F3-BA56-36ACFD7C36B3}" dt="2022-06-16T19:52:31.800" v="2866" actId="1076"/>
          <ac:picMkLst>
            <pc:docMk/>
            <pc:sldMk cId="2643972694" sldId="267"/>
            <ac:picMk id="2" creationId="{5A8B15EB-8170-7542-9D7F-591EDB3ED86C}"/>
          </ac:picMkLst>
        </pc:picChg>
        <pc:picChg chg="add mod">
          <ac:chgData name="Trang Ha" userId="270efafb50020bd6" providerId="LiveId" clId="{A28E536B-3C35-41F3-BA56-36ACFD7C36B3}" dt="2022-06-16T14:24:39.052" v="2852" actId="27614"/>
          <ac:picMkLst>
            <pc:docMk/>
            <pc:sldMk cId="2643972694" sldId="267"/>
            <ac:picMk id="3" creationId="{BBAE4810-9EBF-2134-2CE2-ABED78AF1F27}"/>
          </ac:picMkLst>
        </pc:picChg>
      </pc:sldChg>
      <pc:sldChg chg="del ord">
        <pc:chgData name="Trang Ha" userId="270efafb50020bd6" providerId="LiveId" clId="{A28E536B-3C35-41F3-BA56-36ACFD7C36B3}" dt="2022-06-15T21:31:45.082" v="242" actId="47"/>
        <pc:sldMkLst>
          <pc:docMk/>
          <pc:sldMk cId="447891613" sldId="275"/>
        </pc:sldMkLst>
      </pc:sldChg>
      <pc:sldChg chg="addSp modSp mod modTransition">
        <pc:chgData name="Trang Ha" userId="270efafb50020bd6" providerId="LiveId" clId="{A28E536B-3C35-41F3-BA56-36ACFD7C36B3}" dt="2022-06-17T12:55:57.034" v="7108"/>
        <pc:sldMkLst>
          <pc:docMk/>
          <pc:sldMk cId="3378562235" sldId="283"/>
        </pc:sldMkLst>
        <pc:spChg chg="mod">
          <ac:chgData name="Trang Ha" userId="270efafb50020bd6" providerId="LiveId" clId="{A28E536B-3C35-41F3-BA56-36ACFD7C36B3}" dt="2022-06-17T08:43:18.539" v="6989" actId="1076"/>
          <ac:spMkLst>
            <pc:docMk/>
            <pc:sldMk cId="3378562235" sldId="283"/>
            <ac:spMk id="8" creationId="{D05E2FA4-701D-4C92-898E-7EE4AF07FEBA}"/>
          </ac:spMkLst>
        </pc:spChg>
        <pc:picChg chg="add mod">
          <ac:chgData name="Trang Ha" userId="270efafb50020bd6" providerId="LiveId" clId="{A28E536B-3C35-41F3-BA56-36ACFD7C36B3}" dt="2022-06-17T08:43:24.795" v="6991" actId="1076"/>
          <ac:picMkLst>
            <pc:docMk/>
            <pc:sldMk cId="3378562235" sldId="283"/>
            <ac:picMk id="3" creationId="{97DBABFE-F5A5-3D10-B69C-F4ECD4F68F71}"/>
          </ac:picMkLst>
        </pc:picChg>
      </pc:sldChg>
      <pc:sldChg chg="del">
        <pc:chgData name="Trang Ha" userId="270efafb50020bd6" providerId="LiveId" clId="{A28E536B-3C35-41F3-BA56-36ACFD7C36B3}" dt="2022-06-15T21:10:51.994" v="2" actId="47"/>
        <pc:sldMkLst>
          <pc:docMk/>
          <pc:sldMk cId="208518668" sldId="284"/>
        </pc:sldMkLst>
      </pc:sldChg>
      <pc:sldChg chg="addSp delSp modSp add mod delAnim">
        <pc:chgData name="Trang Ha" userId="270efafb50020bd6" providerId="LiveId" clId="{A28E536B-3C35-41F3-BA56-36ACFD7C36B3}" dt="2022-06-15T21:17:42.102" v="164" actId="207"/>
        <pc:sldMkLst>
          <pc:docMk/>
          <pc:sldMk cId="837380964" sldId="284"/>
        </pc:sldMkLst>
        <pc:spChg chg="add mod">
          <ac:chgData name="Trang Ha" userId="270efafb50020bd6" providerId="LiveId" clId="{A28E536B-3C35-41F3-BA56-36ACFD7C36B3}" dt="2022-06-15T21:16:00.076" v="163" actId="208"/>
          <ac:spMkLst>
            <pc:docMk/>
            <pc:sldMk cId="837380964" sldId="284"/>
            <ac:spMk id="2" creationId="{931D05D8-1D42-5612-5B8F-0968F1CAA050}"/>
          </ac:spMkLst>
        </pc:spChg>
        <pc:spChg chg="mod">
          <ac:chgData name="Trang Ha" userId="270efafb50020bd6" providerId="LiveId" clId="{A28E536B-3C35-41F3-BA56-36ACFD7C36B3}" dt="2022-06-15T21:17:42.102" v="164" actId="207"/>
          <ac:spMkLst>
            <pc:docMk/>
            <pc:sldMk cId="837380964" sldId="284"/>
            <ac:spMk id="3" creationId="{E0E890A5-B46D-996C-4B82-CBD83AAE7FC9}"/>
          </ac:spMkLst>
        </pc:spChg>
        <pc:spChg chg="del">
          <ac:chgData name="Trang Ha" userId="270efafb50020bd6" providerId="LiveId" clId="{A28E536B-3C35-41F3-BA56-36ACFD7C36B3}" dt="2022-06-15T21:11:16.673" v="12" actId="478"/>
          <ac:spMkLst>
            <pc:docMk/>
            <pc:sldMk cId="837380964" sldId="284"/>
            <ac:spMk id="5" creationId="{39958A15-EFCE-948B-1DB2-60AB7880B35C}"/>
          </ac:spMkLst>
        </pc:sp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2" creationId="{8727E249-79B7-7E9B-351E-804A885BB394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6" creationId="{C69C1E28-40C8-C5AD-8790-F18D90CB5877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8" creationId="{52FC74A2-9A0D-136B-5897-E911AD6EDAD9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0" creationId="{9B26EB49-37AE-807F-FCB8-87D5B22AEB65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2" creationId="{1DB3B7C8-A9D4-77BE-B77A-DF1648F16CCF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8" creationId="{BBFE36B6-4F5B-DCC4-EB0F-F5C72E950E6B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12:57:48.683" v="7111"/>
        <pc:sldMkLst>
          <pc:docMk/>
          <pc:sldMk cId="2004737140" sldId="285"/>
        </pc:sldMkLst>
        <pc:picChg chg="del mod">
          <ac:chgData name="Trang Ha" userId="270efafb50020bd6" providerId="LiveId" clId="{A28E536B-3C35-41F3-BA56-36ACFD7C36B3}" dt="2022-06-15T21:39:38.979" v="257" actId="478"/>
          <ac:picMkLst>
            <pc:docMk/>
            <pc:sldMk cId="2004737140" sldId="28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39:47.274" v="258" actId="14100"/>
          <ac:picMkLst>
            <pc:docMk/>
            <pc:sldMk cId="2004737140" sldId="285"/>
            <ac:picMk id="4" creationId="{BF2DCB61-72C0-B04B-5F51-38CD1871A90F}"/>
          </ac:picMkLst>
        </pc:picChg>
        <pc:picChg chg="add mod">
          <ac:chgData name="Trang Ha" userId="270efafb50020bd6" providerId="LiveId" clId="{A28E536B-3C35-41F3-BA56-36ACFD7C36B3}" dt="2022-06-15T21:40:08.389" v="260" actId="1076"/>
          <ac:picMkLst>
            <pc:docMk/>
            <pc:sldMk cId="2004737140" sldId="285"/>
            <ac:picMk id="5" creationId="{AE31D837-63D5-AE90-4233-34AA4F3CAB7C}"/>
          </ac:picMkLst>
        </pc:picChg>
      </pc:sldChg>
      <pc:sldChg chg="del">
        <pc:chgData name="Trang Ha" userId="270efafb50020bd6" providerId="LiveId" clId="{A28E536B-3C35-41F3-BA56-36ACFD7C36B3}" dt="2022-06-15T21:09:47.968" v="0" actId="2696"/>
        <pc:sldMkLst>
          <pc:docMk/>
          <pc:sldMk cId="3422132170" sldId="285"/>
        </pc:sldMkLst>
      </pc:sldChg>
      <pc:sldChg chg="del">
        <pc:chgData name="Trang Ha" userId="270efafb50020bd6" providerId="LiveId" clId="{A28E536B-3C35-41F3-BA56-36ACFD7C36B3}" dt="2022-06-15T21:10:50.794" v="1" actId="47"/>
        <pc:sldMkLst>
          <pc:docMk/>
          <pc:sldMk cId="3497241181" sldId="285"/>
        </pc:sldMkLst>
      </pc:sldChg>
      <pc:sldChg chg="addSp delSp modSp add del mod setBg setFolMasterObjs delAnim modAnim">
        <pc:chgData name="Trang Ha" userId="270efafb50020bd6" providerId="LiveId" clId="{A28E536B-3C35-41F3-BA56-36ACFD7C36B3}" dt="2022-06-15T23:33:49.584" v="1577" actId="2696"/>
        <pc:sldMkLst>
          <pc:docMk/>
          <pc:sldMk cId="2238630897" sldId="286"/>
        </pc:sldMkLst>
        <pc:spChg chg="add del mod">
          <ac:chgData name="Trang Ha" userId="270efafb50020bd6" providerId="LiveId" clId="{A28E536B-3C35-41F3-BA56-36ACFD7C36B3}" dt="2022-06-15T21:51:06.564" v="290"/>
          <ac:spMkLst>
            <pc:docMk/>
            <pc:sldMk cId="2238630897" sldId="286"/>
            <ac:spMk id="3" creationId="{8D48E5BC-53DB-F32E-7B1E-5806C0C2BFB3}"/>
          </ac:spMkLst>
        </pc:spChg>
        <pc:spChg chg="add del mod ord">
          <ac:chgData name="Trang Ha" userId="270efafb50020bd6" providerId="LiveId" clId="{A28E536B-3C35-41F3-BA56-36ACFD7C36B3}" dt="2022-06-15T21:55:04.294" v="361"/>
          <ac:spMkLst>
            <pc:docMk/>
            <pc:sldMk cId="2238630897" sldId="286"/>
            <ac:spMk id="4" creationId="{54E5E2F8-CB0C-452B-A2F3-90BE799B4D11}"/>
          </ac:spMkLst>
        </pc:spChg>
        <pc:spChg chg="add del mod">
          <ac:chgData name="Trang Ha" userId="270efafb50020bd6" providerId="LiveId" clId="{A28E536B-3C35-41F3-BA56-36ACFD7C36B3}" dt="2022-06-15T22:21:00.750" v="903" actId="478"/>
          <ac:spMkLst>
            <pc:docMk/>
            <pc:sldMk cId="2238630897" sldId="286"/>
            <ac:spMk id="6" creationId="{C997D515-9EBF-ECBB-6EA5-060D0DFB2B62}"/>
          </ac:spMkLst>
        </pc:spChg>
        <pc:spChg chg="add del mod">
          <ac:chgData name="Trang Ha" userId="270efafb50020bd6" providerId="LiveId" clId="{A28E536B-3C35-41F3-BA56-36ACFD7C36B3}" dt="2022-06-15T22:21:01.912" v="904" actId="478"/>
          <ac:spMkLst>
            <pc:docMk/>
            <pc:sldMk cId="2238630897" sldId="286"/>
            <ac:spMk id="8" creationId="{71D2B89F-D909-9C7B-A1A9-EE4D38E1952B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0" creationId="{2C61293E-6EBE-43EF-A52C-9BEBFD7679D4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2" creationId="{21540236-BFD5-4A9D-8840-4703E7F76825}"/>
          </ac:spMkLst>
        </pc:spChg>
        <pc:spChg chg="add del mod">
          <ac:chgData name="Trang Ha" userId="270efafb50020bd6" providerId="LiveId" clId="{A28E536B-3C35-41F3-BA56-36ACFD7C36B3}" dt="2022-06-15T22:57:10.346" v="908" actId="478"/>
          <ac:spMkLst>
            <pc:docMk/>
            <pc:sldMk cId="2238630897" sldId="286"/>
            <ac:spMk id="14" creationId="{2CB7BE4B-A620-A990-CA1A-87A24C16E141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0" creationId="{69D184B2-2226-4E31-BCCB-444330767440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2" creationId="{1AC4D4E3-486A-464A-8EC8-D44881097267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4" creationId="{864DE13E-58EB-4475-B79C-0D4FC651239B}"/>
          </ac:spMkLst>
        </pc:spChg>
        <pc:spChg chg="add del mod">
          <ac:chgData name="Trang Ha" userId="270efafb50020bd6" providerId="LiveId" clId="{A28E536B-3C35-41F3-BA56-36ACFD7C36B3}" dt="2022-06-15T23:26:42.165" v="1361" actId="478"/>
          <ac:spMkLst>
            <pc:docMk/>
            <pc:sldMk cId="2238630897" sldId="286"/>
            <ac:spMk id="26" creationId="{EB9085ED-9D16-C90B-09F1-7743C7D4568A}"/>
          </ac:spMkLst>
        </pc:spChg>
        <pc:spChg chg="add mod">
          <ac:chgData name="Trang Ha" userId="270efafb50020bd6" providerId="LiveId" clId="{A28E536B-3C35-41F3-BA56-36ACFD7C36B3}" dt="2022-06-15T23:26:38.483" v="1359" actId="14100"/>
          <ac:spMkLst>
            <pc:docMk/>
            <pc:sldMk cId="2238630897" sldId="286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5T23:19:57.001" v="1187" actId="1035"/>
          <ac:spMkLst>
            <pc:docMk/>
            <pc:sldMk cId="2238630897" sldId="286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5T23:20:22.306" v="1191" actId="20577"/>
          <ac:spMkLst>
            <pc:docMk/>
            <pc:sldMk cId="2238630897" sldId="286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5T23:27:44.972" v="1383" actId="1037"/>
          <ac:spMkLst>
            <pc:docMk/>
            <pc:sldMk cId="2238630897" sldId="286"/>
            <ac:spMk id="44" creationId="{4F1C93A7-CA9F-7B9C-41C4-4E99769A0954}"/>
          </ac:spMkLst>
        </pc:spChg>
        <pc:spChg chg="add mod">
          <ac:chgData name="Trang Ha" userId="270efafb50020bd6" providerId="LiveId" clId="{A28E536B-3C35-41F3-BA56-36ACFD7C36B3}" dt="2022-06-15T23:24:57.125" v="1335" actId="1036"/>
          <ac:spMkLst>
            <pc:docMk/>
            <pc:sldMk cId="2238630897" sldId="286"/>
            <ac:spMk id="45" creationId="{9CAF22EC-70B8-B5D3-2B04-5FC2C24541EE}"/>
          </ac:spMkLst>
        </pc:spChg>
        <pc:spChg chg="add mod">
          <ac:chgData name="Trang Ha" userId="270efafb50020bd6" providerId="LiveId" clId="{A28E536B-3C35-41F3-BA56-36ACFD7C36B3}" dt="2022-06-15T23:26:59.394" v="1378" actId="14100"/>
          <ac:spMkLst>
            <pc:docMk/>
            <pc:sldMk cId="2238630897" sldId="286"/>
            <ac:spMk id="46" creationId="{7B6E0485-D469-2B92-24FB-89968C04319B}"/>
          </ac:spMkLst>
        </pc:spChg>
        <pc:spChg chg="add mod">
          <ac:chgData name="Trang Ha" userId="270efafb50020bd6" providerId="LiveId" clId="{A28E536B-3C35-41F3-BA56-36ACFD7C36B3}" dt="2022-06-15T23:28:06.796" v="1402" actId="20577"/>
          <ac:spMkLst>
            <pc:docMk/>
            <pc:sldMk cId="2238630897" sldId="286"/>
            <ac:spMk id="47" creationId="{FBFD3E46-3D5E-8532-32B6-DF6F92D563B5}"/>
          </ac:spMkLst>
        </pc:spChg>
        <pc:graphicFrameChg chg="add del mod">
          <ac:chgData name="Trang Ha" userId="270efafb50020bd6" providerId="LiveId" clId="{A28E536B-3C35-41F3-BA56-36ACFD7C36B3}" dt="2022-06-15T22:57:10.346" v="908" actId="478"/>
          <ac:graphicFrameMkLst>
            <pc:docMk/>
            <pc:sldMk cId="2238630897" sldId="286"/>
            <ac:graphicFrameMk id="13" creationId="{B7C6809A-56FA-F310-4A56-F7C7603F572B}"/>
          </ac:graphicFrameMkLst>
        </pc:graphicFrameChg>
        <pc:picChg chg="del mod">
          <ac:chgData name="Trang Ha" userId="270efafb50020bd6" providerId="LiveId" clId="{A28E536B-3C35-41F3-BA56-36ACFD7C36B3}" dt="2022-06-15T21:44:59.764" v="270" actId="478"/>
          <ac:picMkLst>
            <pc:docMk/>
            <pc:sldMk cId="2238630897" sldId="286"/>
            <ac:picMk id="2" creationId="{19AB46BF-B826-124E-B2EE-812D0F917E50}"/>
          </ac:picMkLst>
        </pc:picChg>
        <pc:picChg chg="add del mod">
          <ac:chgData name="Trang Ha" userId="270efafb50020bd6" providerId="LiveId" clId="{A28E536B-3C35-41F3-BA56-36ACFD7C36B3}" dt="2022-06-15T22:21:03.082" v="905" actId="478"/>
          <ac:picMkLst>
            <pc:docMk/>
            <pc:sldMk cId="2238630897" sldId="286"/>
            <ac:picMk id="5" creationId="{D28B412D-F482-CA07-CC01-54B8D48053A1}"/>
          </ac:picMkLst>
        </pc:picChg>
        <pc:picChg chg="add del mod">
          <ac:chgData name="Trang Ha" userId="270efafb50020bd6" providerId="LiveId" clId="{A28E536B-3C35-41F3-BA56-36ACFD7C36B3}" dt="2022-06-15T22:00:05.419" v="377" actId="478"/>
          <ac:picMkLst>
            <pc:docMk/>
            <pc:sldMk cId="2238630897" sldId="286"/>
            <ac:picMk id="11" creationId="{976D38CF-402E-705F-03F9-B14E323ADA7B}"/>
          </ac:picMkLst>
        </pc:picChg>
        <pc:picChg chg="add del mod">
          <ac:chgData name="Trang Ha" userId="270efafb50020bd6" providerId="LiveId" clId="{A28E536B-3C35-41F3-BA56-36ACFD7C36B3}" dt="2022-06-15T23:25:02.490" v="1336" actId="478"/>
          <ac:picMkLst>
            <pc:docMk/>
            <pc:sldMk cId="2238630897" sldId="286"/>
            <ac:picMk id="15" creationId="{A68391D2-C97F-20DD-05F1-81393D81A97E}"/>
          </ac:picMkLst>
        </pc:picChg>
        <pc:cxnChg chg="add del">
          <ac:chgData name="Trang Ha" userId="270efafb50020bd6" providerId="LiveId" clId="{A28E536B-3C35-41F3-BA56-36ACFD7C36B3}" dt="2022-06-15T21:45:50.437" v="281" actId="26606"/>
          <ac:cxnSpMkLst>
            <pc:docMk/>
            <pc:sldMk cId="2238630897" sldId="286"/>
            <ac:cxnSpMk id="7" creationId="{A7F400EE-A8A5-48AF-B4D6-291B52C6F0B0}"/>
          </ac:cxnSpMkLst>
        </pc:cxnChg>
        <pc:cxnChg chg="add mod">
          <ac:chgData name="Trang Ha" userId="270efafb50020bd6" providerId="LiveId" clId="{A28E536B-3C35-41F3-BA56-36ACFD7C36B3}" dt="2022-06-15T23:14:14.149" v="976" actId="1036"/>
          <ac:cxnSpMkLst>
            <pc:docMk/>
            <pc:sldMk cId="2238630897" sldId="286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5T23:31:21.500" v="1491" actId="14100"/>
          <ac:cxnSpMkLst>
            <pc:docMk/>
            <pc:sldMk cId="2238630897" sldId="286"/>
            <ac:cxnSpMk id="23" creationId="{D66A6D96-748B-2EA3-08F3-2E3665EADB4F}"/>
          </ac:cxnSpMkLst>
        </pc:cxnChg>
        <pc:cxnChg chg="add mod">
          <ac:chgData name="Trang Ha" userId="270efafb50020bd6" providerId="LiveId" clId="{A28E536B-3C35-41F3-BA56-36ACFD7C36B3}" dt="2022-06-15T23:16:33.472" v="990" actId="1036"/>
          <ac:cxnSpMkLst>
            <pc:docMk/>
            <pc:sldMk cId="2238630897" sldId="286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5T23:16:54.460" v="1036" actId="1037"/>
          <ac:cxnSpMkLst>
            <pc:docMk/>
            <pc:sldMk cId="2238630897" sldId="286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5T23:17:09.074" v="1094" actId="1035"/>
          <ac:cxnSpMkLst>
            <pc:docMk/>
            <pc:sldMk cId="2238630897" sldId="286"/>
            <ac:cxnSpMk id="31" creationId="{BA292801-C341-45B7-E051-73E4B6880429}"/>
          </ac:cxnSpMkLst>
        </pc:cxnChg>
        <pc:cxnChg chg="add mod">
          <ac:chgData name="Trang Ha" userId="270efafb50020bd6" providerId="LiveId" clId="{A28E536B-3C35-41F3-BA56-36ACFD7C36B3}" dt="2022-06-15T23:17:15.616" v="1095" actId="1076"/>
          <ac:cxnSpMkLst>
            <pc:docMk/>
            <pc:sldMk cId="2238630897" sldId="286"/>
            <ac:cxnSpMk id="32" creationId="{37CC0630-8DD8-D185-77FA-D19795A2E2CD}"/>
          </ac:cxnSpMkLst>
        </pc:cxnChg>
        <pc:cxnChg chg="add mod">
          <ac:chgData name="Trang Ha" userId="270efafb50020bd6" providerId="LiveId" clId="{A28E536B-3C35-41F3-BA56-36ACFD7C36B3}" dt="2022-06-15T23:21:50.454" v="1271" actId="14100"/>
          <ac:cxnSpMkLst>
            <pc:docMk/>
            <pc:sldMk cId="2238630897" sldId="286"/>
            <ac:cxnSpMk id="34" creationId="{79F2D7DE-360A-C01B-80A7-CC5ABE2D0023}"/>
          </ac:cxnSpMkLst>
        </pc:cxnChg>
        <pc:cxnChg chg="add mod">
          <ac:chgData name="Trang Ha" userId="270efafb50020bd6" providerId="LiveId" clId="{A28E536B-3C35-41F3-BA56-36ACFD7C36B3}" dt="2022-06-15T23:21:54.822" v="1277" actId="1038"/>
          <ac:cxnSpMkLst>
            <pc:docMk/>
            <pc:sldMk cId="2238630897" sldId="286"/>
            <ac:cxnSpMk id="39" creationId="{48E7D190-BD48-015B-56B6-038728A0E1AC}"/>
          </ac:cxnSpMkLst>
        </pc:cxnChg>
        <pc:cxnChg chg="add mod">
          <ac:chgData name="Trang Ha" userId="270efafb50020bd6" providerId="LiveId" clId="{A28E536B-3C35-41F3-BA56-36ACFD7C36B3}" dt="2022-06-15T23:32:04.074" v="1567" actId="1076"/>
          <ac:cxnSpMkLst>
            <pc:docMk/>
            <pc:sldMk cId="2238630897" sldId="286"/>
            <ac:cxnSpMk id="48" creationId="{73ADD1F5-165C-89BD-ED1C-C75A5627390F}"/>
          </ac:cxnSpMkLst>
        </pc:cxnChg>
        <pc:cxnChg chg="add mod">
          <ac:chgData name="Trang Ha" userId="270efafb50020bd6" providerId="LiveId" clId="{A28E536B-3C35-41F3-BA56-36ACFD7C36B3}" dt="2022-06-15T23:31:32.355" v="1494" actId="1035"/>
          <ac:cxnSpMkLst>
            <pc:docMk/>
            <pc:sldMk cId="2238630897" sldId="286"/>
            <ac:cxnSpMk id="49" creationId="{F507055F-ECC6-AEEE-639D-7ECED99503B9}"/>
          </ac:cxnSpMkLst>
        </pc:cxnChg>
      </pc:sldChg>
      <pc:sldChg chg="modTransition modAnim">
        <pc:chgData name="Trang Ha" userId="270efafb50020bd6" providerId="LiveId" clId="{A28E536B-3C35-41F3-BA56-36ACFD7C36B3}" dt="2022-06-17T08:54:11.553" v="7024"/>
        <pc:sldMkLst>
          <pc:docMk/>
          <pc:sldMk cId="837380964" sldId="287"/>
        </pc:sldMkLst>
      </pc:sldChg>
      <pc:sldChg chg="addSp delSp modSp add mod modTransition delAnim modAnim">
        <pc:chgData name="Trang Ha" userId="270efafb50020bd6" providerId="LiveId" clId="{A28E536B-3C35-41F3-BA56-36ACFD7C36B3}" dt="2022-06-17T12:52:18.609" v="7106"/>
        <pc:sldMkLst>
          <pc:docMk/>
          <pc:sldMk cId="1658611120" sldId="288"/>
        </pc:sldMkLst>
        <pc:spChg chg="add mod">
          <ac:chgData name="Trang Ha" userId="270efafb50020bd6" providerId="LiveId" clId="{A28E536B-3C35-41F3-BA56-36ACFD7C36B3}" dt="2022-06-15T22:12:31.656" v="562" actId="1036"/>
          <ac:spMkLst>
            <pc:docMk/>
            <pc:sldMk cId="1658611120" sldId="288"/>
            <ac:spMk id="2" creationId="{91D6C20C-D966-B598-E5D8-40A414E189D0}"/>
          </ac:spMkLst>
        </pc:spChg>
        <pc:spChg chg="add mod">
          <ac:chgData name="Trang Ha" userId="270efafb50020bd6" providerId="LiveId" clId="{A28E536B-3C35-41F3-BA56-36ACFD7C36B3}" dt="2022-06-16T20:11:34.233" v="2908" actId="20577"/>
          <ac:spMkLst>
            <pc:docMk/>
            <pc:sldMk cId="1658611120" sldId="288"/>
            <ac:spMk id="7" creationId="{404C2933-651A-5209-7BAB-9EA5FBA22315}"/>
          </ac:spMkLst>
        </pc:spChg>
        <pc:spChg chg="add mod">
          <ac:chgData name="Trang Ha" userId="270efafb50020bd6" providerId="LiveId" clId="{A28E536B-3C35-41F3-BA56-36ACFD7C36B3}" dt="2022-06-15T22:14:10.969" v="708" actId="14100"/>
          <ac:spMkLst>
            <pc:docMk/>
            <pc:sldMk cId="1658611120" sldId="288"/>
            <ac:spMk id="8" creationId="{F60A8F78-3559-5B4E-9CEC-166D6D5B5765}"/>
          </ac:spMkLst>
        </pc:spChg>
        <pc:spChg chg="add mod">
          <ac:chgData name="Trang Ha" userId="270efafb50020bd6" providerId="LiveId" clId="{A28E536B-3C35-41F3-BA56-36ACFD7C36B3}" dt="2022-06-15T22:12:21.845" v="556" actId="1036"/>
          <ac:spMkLst>
            <pc:docMk/>
            <pc:sldMk cId="1658611120" sldId="288"/>
            <ac:spMk id="9" creationId="{9A7AE900-2D0B-D0A1-07CA-5D617B7BB461}"/>
          </ac:spMkLst>
        </pc:spChg>
        <pc:spChg chg="add mod">
          <ac:chgData name="Trang Ha" userId="270efafb50020bd6" providerId="LiveId" clId="{A28E536B-3C35-41F3-BA56-36ACFD7C36B3}" dt="2022-06-15T22:14:39.137" v="754" actId="1037"/>
          <ac:spMkLst>
            <pc:docMk/>
            <pc:sldMk cId="1658611120" sldId="288"/>
            <ac:spMk id="10" creationId="{23398A1E-E53E-B97F-0E7D-4E87E98BC221}"/>
          </ac:spMkLst>
        </pc:spChg>
        <pc:spChg chg="add mod">
          <ac:chgData name="Trang Ha" userId="270efafb50020bd6" providerId="LiveId" clId="{A28E536B-3C35-41F3-BA56-36ACFD7C36B3}" dt="2022-06-15T22:13:02.201" v="689" actId="1036"/>
          <ac:spMkLst>
            <pc:docMk/>
            <pc:sldMk cId="1658611120" sldId="288"/>
            <ac:spMk id="11" creationId="{01DB9F2F-F26F-9396-CA19-7A1EE642592F}"/>
          </ac:spMkLst>
        </pc:spChg>
        <pc:spChg chg="add mod">
          <ac:chgData name="Trang Ha" userId="270efafb50020bd6" providerId="LiveId" clId="{A28E536B-3C35-41F3-BA56-36ACFD7C36B3}" dt="2022-06-15T22:16:55.128" v="857" actId="1035"/>
          <ac:spMkLst>
            <pc:docMk/>
            <pc:sldMk cId="1658611120" sldId="288"/>
            <ac:spMk id="12" creationId="{4136F103-EB84-30AD-0169-707F67531F7D}"/>
          </ac:spMkLst>
        </pc:spChg>
        <pc:spChg chg="add mod">
          <ac:chgData name="Trang Ha" userId="270efafb50020bd6" providerId="LiveId" clId="{A28E536B-3C35-41F3-BA56-36ACFD7C36B3}" dt="2022-06-15T22:15:14.855" v="780" actId="1037"/>
          <ac:spMkLst>
            <pc:docMk/>
            <pc:sldMk cId="1658611120" sldId="288"/>
            <ac:spMk id="13" creationId="{C39E18A3-F2D6-E33B-B5A8-15A4B8F22A02}"/>
          </ac:spMkLst>
        </pc:spChg>
        <pc:spChg chg="add mod">
          <ac:chgData name="Trang Ha" userId="270efafb50020bd6" providerId="LiveId" clId="{A28E536B-3C35-41F3-BA56-36ACFD7C36B3}" dt="2022-06-15T22:17:41.324" v="885" actId="1037"/>
          <ac:spMkLst>
            <pc:docMk/>
            <pc:sldMk cId="1658611120" sldId="288"/>
            <ac:spMk id="14" creationId="{41483067-5DAB-AC6F-466A-9CC4D1C1F9B6}"/>
          </ac:spMkLst>
        </pc:spChg>
        <pc:picChg chg="del">
          <ac:chgData name="Trang Ha" userId="270efafb50020bd6" providerId="LiveId" clId="{A28E536B-3C35-41F3-BA56-36ACFD7C36B3}" dt="2022-06-15T22:04:02.226" v="380" actId="478"/>
          <ac:picMkLst>
            <pc:docMk/>
            <pc:sldMk cId="1658611120" sldId="288"/>
            <ac:picMk id="4" creationId="{BF2DCB61-72C0-B04B-5F51-38CD1871A90F}"/>
          </ac:picMkLst>
        </pc:picChg>
        <pc:picChg chg="del">
          <ac:chgData name="Trang Ha" userId="270efafb50020bd6" providerId="LiveId" clId="{A28E536B-3C35-41F3-BA56-36ACFD7C36B3}" dt="2022-06-15T22:04:01.360" v="379" actId="478"/>
          <ac:picMkLst>
            <pc:docMk/>
            <pc:sldMk cId="1658611120" sldId="288"/>
            <ac:picMk id="5" creationId="{AE31D837-63D5-AE90-4233-34AA4F3CAB7C}"/>
          </ac:picMkLst>
        </pc:picChg>
        <pc:picChg chg="add del mod">
          <ac:chgData name="Trang Ha" userId="270efafb50020bd6" providerId="LiveId" clId="{A28E536B-3C35-41F3-BA56-36ACFD7C36B3}" dt="2022-06-15T22:05:39.664" v="395" actId="478"/>
          <ac:picMkLst>
            <pc:docMk/>
            <pc:sldMk cId="1658611120" sldId="288"/>
            <ac:picMk id="6" creationId="{F68760E6-054E-E530-DF9E-0E00FB45B7CE}"/>
          </ac:picMkLst>
        </pc:picChg>
        <pc:picChg chg="add mod">
          <ac:chgData name="Trang Ha" userId="270efafb50020bd6" providerId="LiveId" clId="{A28E536B-3C35-41F3-BA56-36ACFD7C36B3}" dt="2022-06-15T22:15:01.479" v="758" actId="1076"/>
          <ac:picMkLst>
            <pc:docMk/>
            <pc:sldMk cId="1658611120" sldId="288"/>
            <ac:picMk id="1026" creationId="{551D571D-CEC6-2DF4-CFBA-F40B12A4F64E}"/>
          </ac:picMkLst>
        </pc:picChg>
      </pc:sldChg>
      <pc:sldChg chg="add del">
        <pc:chgData name="Trang Ha" userId="270efafb50020bd6" providerId="LiveId" clId="{A28E536B-3C35-41F3-BA56-36ACFD7C36B3}" dt="2022-06-15T23:33:34.372" v="1575" actId="2696"/>
        <pc:sldMkLst>
          <pc:docMk/>
          <pc:sldMk cId="4180887674" sldId="289"/>
        </pc:sldMkLst>
      </pc:sldChg>
      <pc:sldChg chg="add del">
        <pc:chgData name="Trang Ha" userId="270efafb50020bd6" providerId="LiveId" clId="{A28E536B-3C35-41F3-BA56-36ACFD7C36B3}" dt="2022-06-15T23:33:41.674" v="1576" actId="2696"/>
        <pc:sldMkLst>
          <pc:docMk/>
          <pc:sldMk cId="2985095805" sldId="290"/>
        </pc:sldMkLst>
      </pc:sldChg>
      <pc:sldChg chg="modSp add del mod modAnim">
        <pc:chgData name="Trang Ha" userId="270efafb50020bd6" providerId="LiveId" clId="{A28E536B-3C35-41F3-BA56-36ACFD7C36B3}" dt="2022-06-16T11:05:38.112" v="1809" actId="2696"/>
        <pc:sldMkLst>
          <pc:docMk/>
          <pc:sldMk cId="101849257" sldId="291"/>
        </pc:sldMkLst>
        <pc:cxnChg chg="mod">
          <ac:chgData name="Trang Ha" userId="270efafb50020bd6" providerId="LiveId" clId="{A28E536B-3C35-41F3-BA56-36ACFD7C36B3}" dt="2022-06-16T10:58:25.448" v="1623" actId="14100"/>
          <ac:cxnSpMkLst>
            <pc:docMk/>
            <pc:sldMk cId="101849257" sldId="291"/>
            <ac:cxnSpMk id="39" creationId="{48E7D190-BD48-015B-56B6-038728A0E1AC}"/>
          </ac:cxnSpMkLst>
        </pc:cxnChg>
      </pc:sldChg>
      <pc:sldChg chg="addSp delSp modSp add mod replId modTransition delAnim modAnim">
        <pc:chgData name="Trang Ha" userId="270efafb50020bd6" providerId="LiveId" clId="{A28E536B-3C35-41F3-BA56-36ACFD7C36B3}" dt="2022-06-17T08:52:58.098" v="7022"/>
        <pc:sldMkLst>
          <pc:docMk/>
          <pc:sldMk cId="1162375618" sldId="292"/>
        </pc:sldMkLst>
        <pc:spChg chg="add mod">
          <ac:chgData name="Trang Ha" userId="270efafb50020bd6" providerId="LiveId" clId="{A28E536B-3C35-41F3-BA56-36ACFD7C36B3}" dt="2022-06-16T13:42:44.933" v="2536" actId="14100"/>
          <ac:spMkLst>
            <pc:docMk/>
            <pc:sldMk cId="1162375618" sldId="292"/>
            <ac:spMk id="2" creationId="{563CC9F6-BD10-5CF6-795A-7E244417C530}"/>
          </ac:spMkLst>
        </pc:spChg>
        <pc:spChg chg="add mod">
          <ac:chgData name="Trang Ha" userId="270efafb50020bd6" providerId="LiveId" clId="{A28E536B-3C35-41F3-BA56-36ACFD7C36B3}" dt="2022-06-16T14:01:42.172" v="2717" actId="1037"/>
          <ac:spMkLst>
            <pc:docMk/>
            <pc:sldMk cId="1162375618" sldId="292"/>
            <ac:spMk id="12" creationId="{32C7E21B-55E1-73C4-482F-817B3C1AFA5B}"/>
          </ac:spMkLst>
        </pc:spChg>
        <pc:spChg chg="add mod">
          <ac:chgData name="Trang Ha" userId="270efafb50020bd6" providerId="LiveId" clId="{A28E536B-3C35-41F3-BA56-36ACFD7C36B3}" dt="2022-06-16T13:29:28.385" v="2166" actId="14100"/>
          <ac:spMkLst>
            <pc:docMk/>
            <pc:sldMk cId="1162375618" sldId="292"/>
            <ac:spMk id="22" creationId="{9D624936-905A-3039-B4F4-ED207ECC1D76}"/>
          </ac:spMkLst>
        </pc:spChg>
        <pc:spChg chg="add mod">
          <ac:chgData name="Trang Ha" userId="270efafb50020bd6" providerId="LiveId" clId="{A28E536B-3C35-41F3-BA56-36ACFD7C36B3}" dt="2022-06-16T13:35:58.369" v="2471" actId="108"/>
          <ac:spMkLst>
            <pc:docMk/>
            <pc:sldMk cId="1162375618" sldId="292"/>
            <ac:spMk id="23" creationId="{2F0C7B83-B6D0-D101-1FCA-846E0F752931}"/>
          </ac:spMkLst>
        </pc:spChg>
        <pc:spChg chg="add mod">
          <ac:chgData name="Trang Ha" userId="270efafb50020bd6" providerId="LiveId" clId="{A28E536B-3C35-41F3-BA56-36ACFD7C36B3}" dt="2022-06-16T13:34:10.953" v="2458" actId="404"/>
          <ac:spMkLst>
            <pc:docMk/>
            <pc:sldMk cId="1162375618" sldId="292"/>
            <ac:spMk id="24" creationId="{EBFCBA11-8CB5-4DE2-071D-9F042C8A0EE3}"/>
          </ac:spMkLst>
        </pc:spChg>
        <pc:spChg chg="add mod">
          <ac:chgData name="Trang Ha" userId="270efafb50020bd6" providerId="LiveId" clId="{A28E536B-3C35-41F3-BA56-36ACFD7C36B3}" dt="2022-06-16T13:59:41.348" v="2665" actId="1038"/>
          <ac:spMkLst>
            <pc:docMk/>
            <pc:sldMk cId="1162375618" sldId="292"/>
            <ac:spMk id="25" creationId="{E8D061A5-1CE1-1392-7F55-7E8264D6DB87}"/>
          </ac:spMkLst>
        </pc:spChg>
        <pc:spChg chg="del mod">
          <ac:chgData name="Trang Ha" userId="270efafb50020bd6" providerId="LiveId" clId="{A28E536B-3C35-41F3-BA56-36ACFD7C36B3}" dt="2022-06-16T11:06:07.712" v="1824" actId="478"/>
          <ac:spMkLst>
            <pc:docMk/>
            <pc:sldMk cId="1162375618" sldId="292"/>
            <ac:spMk id="26" creationId="{EB9085ED-9D16-C90B-09F1-7743C7D4568A}"/>
          </ac:spMkLst>
        </pc:spChg>
        <pc:spChg chg="del">
          <ac:chgData name="Trang Ha" userId="270efafb50020bd6" providerId="LiveId" clId="{A28E536B-3C35-41F3-BA56-36ACFD7C36B3}" dt="2022-06-16T11:06:05.194" v="1822" actId="478"/>
          <ac:spMkLst>
            <pc:docMk/>
            <pc:sldMk cId="1162375618" sldId="292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6T14:23:44.796" v="2844" actId="1076"/>
          <ac:spMkLst>
            <pc:docMk/>
            <pc:sldMk cId="1162375618" sldId="292"/>
            <ac:spMk id="27" creationId="{A0D674FA-13ED-AC65-8C4B-7D484A84B792}"/>
          </ac:spMkLst>
        </pc:spChg>
        <pc:spChg chg="add mod">
          <ac:chgData name="Trang Ha" userId="270efafb50020bd6" providerId="LiveId" clId="{A28E536B-3C35-41F3-BA56-36ACFD7C36B3}" dt="2022-06-16T13:42:33.350" v="2532" actId="571"/>
          <ac:spMkLst>
            <pc:docMk/>
            <pc:sldMk cId="1162375618" sldId="292"/>
            <ac:spMk id="29" creationId="{5BE4BE30-7862-2279-7762-EAE8CC617DC4}"/>
          </ac:spMkLst>
        </pc:spChg>
        <pc:spChg chg="add del mod">
          <ac:chgData name="Trang Ha" userId="270efafb50020bd6" providerId="LiveId" clId="{A28E536B-3C35-41F3-BA56-36ACFD7C36B3}" dt="2022-06-16T13:46:03.204" v="2545" actId="478"/>
          <ac:spMkLst>
            <pc:docMk/>
            <pc:sldMk cId="1162375618" sldId="292"/>
            <ac:spMk id="35" creationId="{968AFDF9-DB19-A3EA-B0D5-FE810B15576C}"/>
          </ac:spMkLst>
        </pc:spChg>
        <pc:spChg chg="del mod">
          <ac:chgData name="Trang Ha" userId="270efafb50020bd6" providerId="LiveId" clId="{A28E536B-3C35-41F3-BA56-36ACFD7C36B3}" dt="2022-06-16T11:06:02.137" v="1820" actId="478"/>
          <ac:spMkLst>
            <pc:docMk/>
            <pc:sldMk cId="1162375618" sldId="292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6T14:16:43.527" v="2828" actId="1035"/>
          <ac:spMkLst>
            <pc:docMk/>
            <pc:sldMk cId="1162375618" sldId="292"/>
            <ac:spMk id="36" creationId="{DF2002F4-FE27-B317-056D-E3F203EE2275}"/>
          </ac:spMkLst>
        </pc:spChg>
        <pc:spChg chg="del">
          <ac:chgData name="Trang Ha" userId="270efafb50020bd6" providerId="LiveId" clId="{A28E536B-3C35-41F3-BA56-36ACFD7C36B3}" dt="2022-06-16T11:05:50.455" v="1813" actId="478"/>
          <ac:spMkLst>
            <pc:docMk/>
            <pc:sldMk cId="1162375618" sldId="292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6T14:16:31.001" v="2826" actId="1035"/>
          <ac:spMkLst>
            <pc:docMk/>
            <pc:sldMk cId="1162375618" sldId="292"/>
            <ac:spMk id="37" creationId="{EF841B86-026D-2367-69D1-DEE22357E298}"/>
          </ac:spMkLst>
        </pc:spChg>
        <pc:spChg chg="del">
          <ac:chgData name="Trang Ha" userId="270efafb50020bd6" providerId="LiveId" clId="{A28E536B-3C35-41F3-BA56-36ACFD7C36B3}" dt="2022-06-16T11:05:56.673" v="1817" actId="478"/>
          <ac:spMkLst>
            <pc:docMk/>
            <pc:sldMk cId="1162375618" sldId="292"/>
            <ac:spMk id="44" creationId="{4F1C93A7-CA9F-7B9C-41C4-4E99769A0954}"/>
          </ac:spMkLst>
        </pc:spChg>
        <pc:spChg chg="del mod">
          <ac:chgData name="Trang Ha" userId="270efafb50020bd6" providerId="LiveId" clId="{A28E536B-3C35-41F3-BA56-36ACFD7C36B3}" dt="2022-06-16T11:05:59.630" v="1819" actId="478"/>
          <ac:spMkLst>
            <pc:docMk/>
            <pc:sldMk cId="1162375618" sldId="292"/>
            <ac:spMk id="45" creationId="{9CAF22EC-70B8-B5D3-2B04-5FC2C24541EE}"/>
          </ac:spMkLst>
        </pc:spChg>
        <pc:picChg chg="add del mod">
          <ac:chgData name="Trang Ha" userId="270efafb50020bd6" providerId="LiveId" clId="{A28E536B-3C35-41F3-BA56-36ACFD7C36B3}" dt="2022-06-16T13:11:14.663" v="1940" actId="478"/>
          <ac:picMkLst>
            <pc:docMk/>
            <pc:sldMk cId="1162375618" sldId="292"/>
            <ac:picMk id="16" creationId="{5A563624-B03E-31D7-A439-90DA8C3FC84B}"/>
          </ac:picMkLst>
        </pc:picChg>
        <pc:picChg chg="add del mod">
          <ac:chgData name="Trang Ha" userId="270efafb50020bd6" providerId="LiveId" clId="{A28E536B-3C35-41F3-BA56-36ACFD7C36B3}" dt="2022-06-16T13:10:34.388" v="1935" actId="478"/>
          <ac:picMkLst>
            <pc:docMk/>
            <pc:sldMk cId="1162375618" sldId="292"/>
            <ac:picMk id="18" creationId="{86A6BFEE-727B-5D20-3005-30A095997D41}"/>
          </ac:picMkLst>
        </pc:picChg>
        <pc:picChg chg="add mod">
          <ac:chgData name="Trang Ha" userId="270efafb50020bd6" providerId="LiveId" clId="{A28E536B-3C35-41F3-BA56-36ACFD7C36B3}" dt="2022-06-16T13:29:06.463" v="2148"/>
          <ac:picMkLst>
            <pc:docMk/>
            <pc:sldMk cId="1162375618" sldId="292"/>
            <ac:picMk id="19" creationId="{46758520-D52E-0ED3-49D3-EE3601A081EB}"/>
          </ac:picMkLst>
        </pc:picChg>
        <pc:picChg chg="add del mod">
          <ac:chgData name="Trang Ha" userId="270efafb50020bd6" providerId="LiveId" clId="{A28E536B-3C35-41F3-BA56-36ACFD7C36B3}" dt="2022-06-16T13:12:37.491" v="1952" actId="478"/>
          <ac:picMkLst>
            <pc:docMk/>
            <pc:sldMk cId="1162375618" sldId="292"/>
            <ac:picMk id="19" creationId="{60C3CA69-3E0B-91F6-9CC0-43A030695AF2}"/>
          </ac:picMkLst>
        </pc:picChg>
        <pc:picChg chg="add del mod">
          <ac:chgData name="Trang Ha" userId="270efafb50020bd6" providerId="LiveId" clId="{A28E536B-3C35-41F3-BA56-36ACFD7C36B3}" dt="2022-06-16T14:05:32.593" v="2722" actId="1076"/>
          <ac:picMkLst>
            <pc:docMk/>
            <pc:sldMk cId="1162375618" sldId="292"/>
            <ac:picMk id="20" creationId="{42176176-F4F2-F2E6-F7E8-F4D30460C542}"/>
          </ac:picMkLst>
        </pc:picChg>
        <pc:picChg chg="add mod">
          <ac:chgData name="Trang Ha" userId="270efafb50020bd6" providerId="LiveId" clId="{A28E536B-3C35-41F3-BA56-36ACFD7C36B3}" dt="2022-06-16T13:12:58.963" v="1954" actId="1076"/>
          <ac:picMkLst>
            <pc:docMk/>
            <pc:sldMk cId="1162375618" sldId="292"/>
            <ac:picMk id="21" creationId="{E84BB749-8AC0-A2F6-F00A-CB70432CB44B}"/>
          </ac:picMkLst>
        </pc:picChg>
        <pc:picChg chg="add del mod">
          <ac:chgData name="Trang Ha" userId="270efafb50020bd6" providerId="LiveId" clId="{A28E536B-3C35-41F3-BA56-36ACFD7C36B3}" dt="2022-06-16T13:36:59.964" v="2486" actId="478"/>
          <ac:picMkLst>
            <pc:docMk/>
            <pc:sldMk cId="1162375618" sldId="292"/>
            <ac:picMk id="26" creationId="{E9264201-7CBE-8FB1-39F7-3CCE408CC288}"/>
          </ac:picMkLst>
        </pc:picChg>
        <pc:picChg chg="add mod">
          <ac:chgData name="Trang Ha" userId="270efafb50020bd6" providerId="LiveId" clId="{A28E536B-3C35-41F3-BA56-36ACFD7C36B3}" dt="2022-06-16T13:42:33.350" v="2532" actId="571"/>
          <ac:picMkLst>
            <pc:docMk/>
            <pc:sldMk cId="1162375618" sldId="292"/>
            <ac:picMk id="28" creationId="{CE946A65-816E-B9CC-18DA-BF6909BF3487}"/>
          </ac:picMkLst>
        </pc:picChg>
        <pc:picChg chg="add del mod">
          <ac:chgData name="Trang Ha" userId="270efafb50020bd6" providerId="LiveId" clId="{A28E536B-3C35-41F3-BA56-36ACFD7C36B3}" dt="2022-06-16T14:23:58.272" v="2847" actId="478"/>
          <ac:picMkLst>
            <pc:docMk/>
            <pc:sldMk cId="1162375618" sldId="292"/>
            <ac:picMk id="38" creationId="{E90F6A51-0636-0386-DCB4-84295A8AF6D8}"/>
          </ac:picMkLst>
        </pc:pic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4" creationId="{6FD5E28A-A1E2-7668-BE4F-608040CA0205}"/>
          </ac:cxnSpMkLst>
        </pc:cxnChg>
        <pc:cxnChg chg="add del mod">
          <ac:chgData name="Trang Ha" userId="270efafb50020bd6" providerId="LiveId" clId="{A28E536B-3C35-41F3-BA56-36ACFD7C36B3}" dt="2022-06-16T13:19:53.074" v="2004" actId="11529"/>
          <ac:cxnSpMkLst>
            <pc:docMk/>
            <pc:sldMk cId="1162375618" sldId="292"/>
            <ac:cxnSpMk id="6" creationId="{C35E0926-14BC-0838-F11F-BC37C8CA351B}"/>
          </ac:cxnSpMkLst>
        </pc:cxn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9" creationId="{20B2B7D3-6C63-58A4-9312-82DF0715008C}"/>
          </ac:cxnSpMkLst>
        </pc:cxnChg>
        <pc:cxnChg chg="add mod">
          <ac:chgData name="Trang Ha" userId="270efafb50020bd6" providerId="LiveId" clId="{A28E536B-3C35-41F3-BA56-36ACFD7C36B3}" dt="2022-06-16T13:30:09.008" v="2250" actId="1038"/>
          <ac:cxnSpMkLst>
            <pc:docMk/>
            <pc:sldMk cId="1162375618" sldId="292"/>
            <ac:cxnSpMk id="13" creationId="{330C3B67-37AB-F11D-F889-405EAA3B2378}"/>
          </ac:cxnSpMkLst>
        </pc:cxnChg>
        <pc:cxnChg chg="add mod">
          <ac:chgData name="Trang Ha" userId="270efafb50020bd6" providerId="LiveId" clId="{A28E536B-3C35-41F3-BA56-36ACFD7C36B3}" dt="2022-06-16T13:30:38.940" v="2415" actId="1035"/>
          <ac:cxnSpMkLst>
            <pc:docMk/>
            <pc:sldMk cId="1162375618" sldId="292"/>
            <ac:cxnSpMk id="14" creationId="{D13BF497-32D8-541C-FD22-29F0716C481B}"/>
          </ac:cxnSpMkLst>
        </pc:cxnChg>
        <pc:cxnChg chg="add mod">
          <ac:chgData name="Trang Ha" userId="270efafb50020bd6" providerId="LiveId" clId="{A28E536B-3C35-41F3-BA56-36ACFD7C36B3}" dt="2022-06-16T13:30:28.575" v="2305" actId="1037"/>
          <ac:cxnSpMkLst>
            <pc:docMk/>
            <pc:sldMk cId="1162375618" sldId="292"/>
            <ac:cxnSpMk id="15" creationId="{2B049CD6-1124-6D27-F7C1-5574BA757CDF}"/>
          </ac:cxnSpMkLst>
        </pc:cxnChg>
        <pc:cxnChg chg="add del mod">
          <ac:chgData name="Trang Ha" userId="270efafb50020bd6" providerId="LiveId" clId="{A28E536B-3C35-41F3-BA56-36ACFD7C36B3}" dt="2022-06-16T13:30:41.608" v="2416" actId="478"/>
          <ac:cxnSpMkLst>
            <pc:docMk/>
            <pc:sldMk cId="1162375618" sldId="292"/>
            <ac:cxnSpMk id="16" creationId="{FBDA7FDC-95B0-967B-1622-FEAB4C2E3BD7}"/>
          </ac:cxnSpMkLst>
        </pc:cxnChg>
        <pc:cxnChg chg="add mod">
          <ac:chgData name="Trang Ha" userId="270efafb50020bd6" providerId="LiveId" clId="{A28E536B-3C35-41F3-BA56-36ACFD7C36B3}" dt="2022-06-16T13:30:17.157" v="2277" actId="1038"/>
          <ac:cxnSpMkLst>
            <pc:docMk/>
            <pc:sldMk cId="1162375618" sldId="292"/>
            <ac:cxnSpMk id="17" creationId="{DD4AF790-1D35-CEAC-0BA1-F301243F3060}"/>
          </ac:cxnSpMkLst>
        </pc:cxnChg>
        <pc:cxnChg chg="del">
          <ac:chgData name="Trang Ha" userId="270efafb50020bd6" providerId="LiveId" clId="{A28E536B-3C35-41F3-BA56-36ACFD7C36B3}" dt="2022-06-16T11:05:44.544" v="1810" actId="478"/>
          <ac:cxnSpMkLst>
            <pc:docMk/>
            <pc:sldMk cId="1162375618" sldId="292"/>
            <ac:cxnSpMk id="17" creationId="{DEEE549A-18A3-DFE6-6643-C769114054A2}"/>
          </ac:cxnSpMkLst>
        </pc:cxnChg>
        <pc:cxnChg chg="del">
          <ac:chgData name="Trang Ha" userId="270efafb50020bd6" providerId="LiveId" clId="{A28E536B-3C35-41F3-BA56-36ACFD7C36B3}" dt="2022-06-16T11:05:51.615" v="1814" actId="478"/>
          <ac:cxnSpMkLst>
            <pc:docMk/>
            <pc:sldMk cId="1162375618" sldId="292"/>
            <ac:cxnSpMk id="23" creationId="{D66A6D96-748B-2EA3-08F3-2E3665EADB4F}"/>
          </ac:cxnSpMkLst>
        </pc:cxnChg>
        <pc:cxnChg chg="del">
          <ac:chgData name="Trang Ha" userId="270efafb50020bd6" providerId="LiveId" clId="{A28E536B-3C35-41F3-BA56-36ACFD7C36B3}" dt="2022-06-16T11:06:03.934" v="1821" actId="478"/>
          <ac:cxnSpMkLst>
            <pc:docMk/>
            <pc:sldMk cId="1162375618" sldId="292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0" creationId="{40A64A45-40A9-214B-C95D-7670A2D19DD4}"/>
          </ac:cxnSpMkLst>
        </pc:cxnChg>
        <pc:cxnChg chg="del">
          <ac:chgData name="Trang Ha" userId="270efafb50020bd6" providerId="LiveId" clId="{A28E536B-3C35-41F3-BA56-36ACFD7C36B3}" dt="2022-06-16T11:05:52.685" v="1815" actId="478"/>
          <ac:cxnSpMkLst>
            <pc:docMk/>
            <pc:sldMk cId="1162375618" sldId="292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1" creationId="{B5688F2E-931E-7682-DB59-97AFC9FE47A0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1" creationId="{BA292801-C341-45B7-E051-73E4B6880429}"/>
          </ac:cxnSpMkLst>
        </pc:cxnChg>
        <pc:cxnChg chg="del">
          <ac:chgData name="Trang Ha" userId="270efafb50020bd6" providerId="LiveId" clId="{A28E536B-3C35-41F3-BA56-36ACFD7C36B3}" dt="2022-06-16T11:06:10.274" v="1825" actId="478"/>
          <ac:cxnSpMkLst>
            <pc:docMk/>
            <pc:sldMk cId="1162375618" sldId="292"/>
            <ac:cxnSpMk id="32" creationId="{37CC0630-8DD8-D185-77FA-D19795A2E2CD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4" creationId="{79F2D7DE-360A-C01B-80A7-CC5ABE2D0023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9" creationId="{48E7D190-BD48-015B-56B6-038728A0E1AC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09:12:12.739" v="7097"/>
        <pc:sldMkLst>
          <pc:docMk/>
          <pc:sldMk cId="3528518811" sldId="293"/>
        </pc:sldMkLst>
        <pc:spChg chg="add mod">
          <ac:chgData name="Trang Ha" userId="270efafb50020bd6" providerId="LiveId" clId="{A28E536B-3C35-41F3-BA56-36ACFD7C36B3}" dt="2022-06-16T13:38:49.391" v="2493" actId="207"/>
          <ac:spMkLst>
            <pc:docMk/>
            <pc:sldMk cId="3528518811" sldId="293"/>
            <ac:spMk id="10" creationId="{D58E7567-E2B5-071C-B957-4454010E599E}"/>
          </ac:spMkLst>
        </pc:spChg>
        <pc:spChg chg="add del mod">
          <ac:chgData name="Trang Ha" userId="270efafb50020bd6" providerId="LiveId" clId="{A28E536B-3C35-41F3-BA56-36ACFD7C36B3}" dt="2022-06-16T12:23:55.126" v="1894" actId="478"/>
          <ac:spMkLst>
            <pc:docMk/>
            <pc:sldMk cId="3528518811" sldId="293"/>
            <ac:spMk id="11" creationId="{5FA95146-7FEB-8EE9-AE49-9730FEDC8CBF}"/>
          </ac:spMkLst>
        </pc:spChg>
        <pc:spChg chg="mod">
          <ac:chgData name="Trang Ha" userId="270efafb50020bd6" providerId="LiveId" clId="{A28E536B-3C35-41F3-BA56-36ACFD7C36B3}" dt="2022-06-16T13:00:48.257" v="1903" actId="2711"/>
          <ac:spMkLst>
            <pc:docMk/>
            <pc:sldMk cId="3528518811" sldId="293"/>
            <ac:spMk id="27" creationId="{92FD48DE-0CC6-C8AD-5EBE-89DF59B33F12}"/>
          </ac:spMkLst>
        </pc:spChg>
        <pc:spChg chg="add del mod">
          <ac:chgData name="Trang Ha" userId="270efafb50020bd6" providerId="LiveId" clId="{A28E536B-3C35-41F3-BA56-36ACFD7C36B3}" dt="2022-06-16T13:06:53.343" v="1926" actId="478"/>
          <ac:spMkLst>
            <pc:docMk/>
            <pc:sldMk cId="3528518811" sldId="293"/>
            <ac:spMk id="33" creationId="{AB8A19A9-2C71-4EA1-E82D-AEA3D20DF8EC}"/>
          </ac:spMkLst>
        </pc:spChg>
        <pc:spChg chg="mod">
          <ac:chgData name="Trang Ha" userId="270efafb50020bd6" providerId="LiveId" clId="{A28E536B-3C35-41F3-BA56-36ACFD7C36B3}" dt="2022-06-16T12:10:37.948" v="1848" actId="2711"/>
          <ac:spMkLst>
            <pc:docMk/>
            <pc:sldMk cId="3528518811" sldId="293"/>
            <ac:spMk id="36" creationId="{6E8AE6EE-55C1-C78D-E528-5A91D51AAB8E}"/>
          </ac:spMkLst>
        </pc:spChg>
        <pc:spChg chg="mod">
          <ac:chgData name="Trang Ha" userId="270efafb50020bd6" providerId="LiveId" clId="{A28E536B-3C35-41F3-BA56-36ACFD7C36B3}" dt="2022-06-16T12:11:12.387" v="1851" actId="14100"/>
          <ac:spMkLst>
            <pc:docMk/>
            <pc:sldMk cId="3528518811" sldId="293"/>
            <ac:spMk id="37" creationId="{2D11F767-CE1F-EE90-9C1E-F6A69D3A703E}"/>
          </ac:spMkLst>
        </pc:spChg>
        <pc:spChg chg="mod">
          <ac:chgData name="Trang Ha" userId="270efafb50020bd6" providerId="LiveId" clId="{A28E536B-3C35-41F3-BA56-36ACFD7C36B3}" dt="2022-06-16T11:01:40.587" v="1668" actId="1037"/>
          <ac:spMkLst>
            <pc:docMk/>
            <pc:sldMk cId="3528518811" sldId="293"/>
            <ac:spMk id="44" creationId="{4F1C93A7-CA9F-7B9C-41C4-4E99769A0954}"/>
          </ac:spMkLst>
        </pc:spChg>
        <pc:spChg chg="mod">
          <ac:chgData name="Trang Ha" userId="270efafb50020bd6" providerId="LiveId" clId="{A28E536B-3C35-41F3-BA56-36ACFD7C36B3}" dt="2022-06-16T12:11:42.485" v="1855" actId="113"/>
          <ac:spMkLst>
            <pc:docMk/>
            <pc:sldMk cId="3528518811" sldId="293"/>
            <ac:spMk id="45" creationId="{9CAF22EC-70B8-B5D3-2B04-5FC2C24541EE}"/>
          </ac:spMkLst>
        </pc:spChg>
        <pc:spChg chg="mod">
          <ac:chgData name="Trang Ha" userId="270efafb50020bd6" providerId="LiveId" clId="{A28E536B-3C35-41F3-BA56-36ACFD7C36B3}" dt="2022-06-16T13:40:36.812" v="2529" actId="1036"/>
          <ac:spMkLst>
            <pc:docMk/>
            <pc:sldMk cId="3528518811" sldId="293"/>
            <ac:spMk id="46" creationId="{7B6E0485-D469-2B92-24FB-89968C04319B}"/>
          </ac:spMkLst>
        </pc:spChg>
        <pc:spChg chg="mod">
          <ac:chgData name="Trang Ha" userId="270efafb50020bd6" providerId="LiveId" clId="{A28E536B-3C35-41F3-BA56-36ACFD7C36B3}" dt="2022-06-16T12:25:00.561" v="1898" actId="2711"/>
          <ac:spMkLst>
            <pc:docMk/>
            <pc:sldMk cId="3528518811" sldId="293"/>
            <ac:spMk id="47" creationId="{FBFD3E46-3D5E-8532-32B6-DF6F92D563B5}"/>
          </ac:spMkLst>
        </pc:spChg>
        <pc:picChg chg="add del mod">
          <ac:chgData name="Trang Ha" userId="270efafb50020bd6" providerId="LiveId" clId="{A28E536B-3C35-41F3-BA56-36ACFD7C36B3}" dt="2022-06-16T13:40:27.770" v="2500" actId="478"/>
          <ac:picMkLst>
            <pc:docMk/>
            <pc:sldMk cId="3528518811" sldId="293"/>
            <ac:picMk id="22" creationId="{14264CB5-A982-2076-C9C3-14751BF279B9}"/>
          </ac:picMkLst>
        </pc:picChg>
        <pc:picChg chg="add mod">
          <ac:chgData name="Trang Ha" userId="270efafb50020bd6" providerId="LiveId" clId="{A28E536B-3C35-41F3-BA56-36ACFD7C36B3}" dt="2022-06-16T13:06:29.115" v="1925" actId="14100"/>
          <ac:picMkLst>
            <pc:docMk/>
            <pc:sldMk cId="3528518811" sldId="293"/>
            <ac:picMk id="28" creationId="{4FED967C-1791-2AB5-F71C-4C067771B84C}"/>
          </ac:picMkLst>
        </pc:pic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6T11:04:08.266" v="1806" actId="1038"/>
          <ac:cxnSpMkLst>
            <pc:docMk/>
            <pc:sldMk cId="3528518811" sldId="293"/>
            <ac:cxnSpMk id="19" creationId="{B2BA1A55-3E11-268D-FA1F-1A255BFF190D}"/>
          </ac:cxnSpMkLst>
        </pc:cxn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29" creationId="{2A7E367C-2360-3388-1734-363FBDADC09E}"/>
          </ac:cxnSpMkLst>
        </pc:cxnChg>
        <pc:cxnChg chg="mod">
          <ac:chgData name="Trang Ha" userId="270efafb50020bd6" providerId="LiveId" clId="{A28E536B-3C35-41F3-BA56-36ACFD7C36B3}" dt="2022-06-16T11:00:31.108" v="1660" actId="1038"/>
          <ac:cxnSpMkLst>
            <pc:docMk/>
            <pc:sldMk cId="3528518811" sldId="293"/>
            <ac:cxnSpMk id="34" creationId="{79F2D7DE-360A-C01B-80A7-CC5ABE2D0023}"/>
          </ac:cxnSpMkLst>
        </pc:cxnChg>
        <pc:cxnChg chg="mod">
          <ac:chgData name="Trang Ha" userId="270efafb50020bd6" providerId="LiveId" clId="{A28E536B-3C35-41F3-BA56-36ACFD7C36B3}" dt="2022-06-16T11:00:55.220" v="1665" actId="1038"/>
          <ac:cxnSpMkLst>
            <pc:docMk/>
            <pc:sldMk cId="3528518811" sldId="293"/>
            <ac:cxnSpMk id="39" creationId="{48E7D190-BD48-015B-56B6-038728A0E1AC}"/>
          </ac:cxnSpMkLst>
        </pc:cxnChg>
        <pc:cxnChg chg="mod">
          <ac:chgData name="Trang Ha" userId="270efafb50020bd6" providerId="LiveId" clId="{A28E536B-3C35-41F3-BA56-36ACFD7C36B3}" dt="2022-06-16T11:02:56.724" v="1709" actId="1036"/>
          <ac:cxnSpMkLst>
            <pc:docMk/>
            <pc:sldMk cId="3528518811" sldId="293"/>
            <ac:cxnSpMk id="48" creationId="{73ADD1F5-165C-89BD-ED1C-C75A5627390F}"/>
          </ac:cxnSpMkLst>
        </pc:cxnChg>
        <pc:cxnChg chg="mod">
          <ac:chgData name="Trang Ha" userId="270efafb50020bd6" providerId="LiveId" clId="{A28E536B-3C35-41F3-BA56-36ACFD7C36B3}" dt="2022-06-16T11:03:37.137" v="1764" actId="1037"/>
          <ac:cxnSpMkLst>
            <pc:docMk/>
            <pc:sldMk cId="3528518811" sldId="293"/>
            <ac:cxnSpMk id="49" creationId="{F507055F-ECC6-AEEE-639D-7ECED99503B9}"/>
          </ac:cxnSpMkLst>
        </pc:cxnChg>
      </pc:sldChg>
      <pc:sldChg chg="addSp delSp modSp add mod modTransition delAnim modAnim">
        <pc:chgData name="Trang Ha" userId="270efafb50020bd6" providerId="LiveId" clId="{A28E536B-3C35-41F3-BA56-36ACFD7C36B3}" dt="2022-06-17T12:51:31.533" v="7105" actId="1076"/>
        <pc:sldMkLst>
          <pc:docMk/>
          <pc:sldMk cId="2362510385" sldId="294"/>
        </pc:sldMkLst>
        <pc:spChg chg="add mod">
          <ac:chgData name="Trang Ha" userId="270efafb50020bd6" providerId="LiveId" clId="{A28E536B-3C35-41F3-BA56-36ACFD7C36B3}" dt="2022-06-17T12:51:23.916" v="7103" actId="1076"/>
          <ac:spMkLst>
            <pc:docMk/>
            <pc:sldMk cId="2362510385" sldId="294"/>
            <ac:spMk id="8" creationId="{41BCCA1A-04C4-B673-05D4-1A526BF71695}"/>
          </ac:spMkLst>
        </pc:spChg>
        <pc:picChg chg="add del mod">
          <ac:chgData name="Trang Ha" userId="270efafb50020bd6" providerId="LiveId" clId="{A28E536B-3C35-41F3-BA56-36ACFD7C36B3}" dt="2022-06-16T19:55:13.380" v="2867" actId="478"/>
          <ac:picMkLst>
            <pc:docMk/>
            <pc:sldMk cId="2362510385" sldId="294"/>
            <ac:picMk id="3" creationId="{846C0B43-3359-6AAF-2A74-CA65CFD7114A}"/>
          </ac:picMkLst>
        </pc:picChg>
        <pc:picChg chg="add mod">
          <ac:chgData name="Trang Ha" userId="270efafb50020bd6" providerId="LiveId" clId="{A28E536B-3C35-41F3-BA56-36ACFD7C36B3}" dt="2022-06-17T12:51:31.533" v="7105" actId="1076"/>
          <ac:picMkLst>
            <pc:docMk/>
            <pc:sldMk cId="2362510385" sldId="294"/>
            <ac:picMk id="4" creationId="{7BAFDB1E-E332-B7FF-4693-A4FCC5873157}"/>
          </ac:picMkLst>
        </pc:picChg>
        <pc:picChg chg="add mod">
          <ac:chgData name="Trang Ha" userId="270efafb50020bd6" providerId="LiveId" clId="{A28E536B-3C35-41F3-BA56-36ACFD7C36B3}" dt="2022-06-16T20:05:21.664" v="2892" actId="14100"/>
          <ac:picMkLst>
            <pc:docMk/>
            <pc:sldMk cId="2362510385" sldId="294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19:46:21.350" v="2854" actId="478"/>
          <ac:picMkLst>
            <pc:docMk/>
            <pc:sldMk cId="2362510385" sldId="294"/>
            <ac:picMk id="16" creationId="{5A563624-B03E-31D7-A439-90DA8C3FC84B}"/>
          </ac:picMkLst>
        </pc:picChg>
        <pc:picChg chg="del mod">
          <ac:chgData name="Trang Ha" userId="270efafb50020bd6" providerId="LiveId" clId="{A28E536B-3C35-41F3-BA56-36ACFD7C36B3}" dt="2022-06-16T19:55:17.390" v="2868" actId="478"/>
          <ac:picMkLst>
            <pc:docMk/>
            <pc:sldMk cId="2362510385" sldId="294"/>
            <ac:picMk id="19" creationId="{60C3CA69-3E0B-91F6-9CC0-43A030695AF2}"/>
          </ac:picMkLst>
        </pc:picChg>
      </pc:sldChg>
      <pc:sldChg chg="addSp delSp modSp add mod modTransition addAnim delAnim modAnim">
        <pc:chgData name="Trang Ha" userId="270efafb50020bd6" providerId="LiveId" clId="{A28E536B-3C35-41F3-BA56-36ACFD7C36B3}" dt="2022-06-17T12:58:54.300" v="7112"/>
        <pc:sldMkLst>
          <pc:docMk/>
          <pc:sldMk cId="827206901" sldId="295"/>
        </pc:sldMkLst>
        <pc:spChg chg="add del mod">
          <ac:chgData name="Trang Ha" userId="270efafb50020bd6" providerId="LiveId" clId="{A28E536B-3C35-41F3-BA56-36ACFD7C36B3}" dt="2022-06-16T20:17:25.235" v="2940" actId="478"/>
          <ac:spMkLst>
            <pc:docMk/>
            <pc:sldMk cId="827206901" sldId="295"/>
            <ac:spMk id="2" creationId="{4873AD89-CAE0-403C-B523-DA165C941154}"/>
          </ac:spMkLst>
        </pc:spChg>
        <pc:spChg chg="add mod">
          <ac:chgData name="Trang Ha" userId="270efafb50020bd6" providerId="LiveId" clId="{A28E536B-3C35-41F3-BA56-36ACFD7C36B3}" dt="2022-06-17T09:07:58.656" v="7092" actId="1076"/>
          <ac:spMkLst>
            <pc:docMk/>
            <pc:sldMk cId="827206901" sldId="295"/>
            <ac:spMk id="3" creationId="{CA7B2B8C-233F-E187-989F-083AF8DCB3BB}"/>
          </ac:spMkLst>
        </pc:spChg>
        <pc:spChg chg="add mod">
          <ac:chgData name="Trang Ha" userId="270efafb50020bd6" providerId="LiveId" clId="{A28E536B-3C35-41F3-BA56-36ACFD7C36B3}" dt="2022-06-17T08:45:53.102" v="6994" actId="207"/>
          <ac:spMkLst>
            <pc:docMk/>
            <pc:sldMk cId="827206901" sldId="295"/>
            <ac:spMk id="7" creationId="{98165138-732A-8DCE-755D-25F4638CEB3F}"/>
          </ac:spMkLst>
        </pc:spChg>
        <pc:spChg chg="del">
          <ac:chgData name="Trang Ha" userId="270efafb50020bd6" providerId="LiveId" clId="{A28E536B-3C35-41F3-BA56-36ACFD7C36B3}" dt="2022-06-16T20:07:53.183" v="2896" actId="478"/>
          <ac:spMkLst>
            <pc:docMk/>
            <pc:sldMk cId="827206901" sldId="295"/>
            <ac:spMk id="8" creationId="{41BCCA1A-04C4-B673-05D4-1A526BF71695}"/>
          </ac:spMkLst>
        </pc:spChg>
        <pc:spChg chg="add mod">
          <ac:chgData name="Trang Ha" userId="270efafb50020bd6" providerId="LiveId" clId="{A28E536B-3C35-41F3-BA56-36ACFD7C36B3}" dt="2022-06-16T21:02:27.094" v="4156" actId="1076"/>
          <ac:spMkLst>
            <pc:docMk/>
            <pc:sldMk cId="827206901" sldId="295"/>
            <ac:spMk id="9" creationId="{0AEAFF91-83C2-2CAF-1D3F-E50CCB1E10C9}"/>
          </ac:spMkLst>
        </pc:spChg>
        <pc:spChg chg="add del">
          <ac:chgData name="Trang Ha" userId="270efafb50020bd6" providerId="LiveId" clId="{A28E536B-3C35-41F3-BA56-36ACFD7C36B3}" dt="2022-06-16T20:27:53.825" v="3227" actId="478"/>
          <ac:spMkLst>
            <pc:docMk/>
            <pc:sldMk cId="827206901" sldId="295"/>
            <ac:spMk id="31" creationId="{DF0636BD-E965-5318-7865-DCF9A0EEAE72}"/>
          </ac:spMkLst>
        </pc:spChg>
        <pc:spChg chg="add mod">
          <ac:chgData name="Trang Ha" userId="270efafb50020bd6" providerId="LiveId" clId="{A28E536B-3C35-41F3-BA56-36ACFD7C36B3}" dt="2022-06-16T20:54:55.761" v="4030" actId="1036"/>
          <ac:spMkLst>
            <pc:docMk/>
            <pc:sldMk cId="827206901" sldId="295"/>
            <ac:spMk id="32" creationId="{B4DA8A59-CF4E-4173-0FE8-A9650DF0D520}"/>
          </ac:spMkLst>
        </pc:spChg>
        <pc:spChg chg="add mod">
          <ac:chgData name="Trang Ha" userId="270efafb50020bd6" providerId="LiveId" clId="{A28E536B-3C35-41F3-BA56-36ACFD7C36B3}" dt="2022-06-16T20:55:06.537" v="4058" actId="1036"/>
          <ac:spMkLst>
            <pc:docMk/>
            <pc:sldMk cId="827206901" sldId="295"/>
            <ac:spMk id="33" creationId="{F4151D3C-2794-13D0-00E5-A3EE5ED28754}"/>
          </ac:spMkLst>
        </pc:spChg>
        <pc:spChg chg="add del mod">
          <ac:chgData name="Trang Ha" userId="270efafb50020bd6" providerId="LiveId" clId="{A28E536B-3C35-41F3-BA56-36ACFD7C36B3}" dt="2022-06-16T21:04:37.713" v="4168" actId="478"/>
          <ac:spMkLst>
            <pc:docMk/>
            <pc:sldMk cId="827206901" sldId="295"/>
            <ac:spMk id="42" creationId="{3F8049E6-42FE-9C63-7C4E-3338B6509263}"/>
          </ac:spMkLst>
        </pc:spChg>
        <pc:spChg chg="add del mod">
          <ac:chgData name="Trang Ha" userId="270efafb50020bd6" providerId="LiveId" clId="{A28E536B-3C35-41F3-BA56-36ACFD7C36B3}" dt="2022-06-17T09:08:01.660" v="7094" actId="478"/>
          <ac:spMkLst>
            <pc:docMk/>
            <pc:sldMk cId="827206901" sldId="295"/>
            <ac:spMk id="43" creationId="{B1F8A59F-D306-14B3-6F0E-BB385F59CE80}"/>
          </ac:spMkLst>
        </pc:spChg>
        <pc:spChg chg="add mod">
          <ac:chgData name="Trang Ha" userId="270efafb50020bd6" providerId="LiveId" clId="{A28E536B-3C35-41F3-BA56-36ACFD7C36B3}" dt="2022-06-17T08:48:00.194" v="7001" actId="1076"/>
          <ac:spMkLst>
            <pc:docMk/>
            <pc:sldMk cId="827206901" sldId="295"/>
            <ac:spMk id="44" creationId="{C644B2EB-6606-040A-7CFE-37D14A7560FC}"/>
          </ac:spMkLst>
        </pc:spChg>
        <pc:spChg chg="add mod">
          <ac:chgData name="Trang Ha" userId="270efafb50020bd6" providerId="LiveId" clId="{A28E536B-3C35-41F3-BA56-36ACFD7C36B3}" dt="2022-06-16T20:54:28.250" v="4008" actId="1076"/>
          <ac:spMkLst>
            <pc:docMk/>
            <pc:sldMk cId="827206901" sldId="295"/>
            <ac:spMk id="45" creationId="{E56F0459-272A-0414-3520-C1F69A0B1ABE}"/>
          </ac:spMkLst>
        </pc:spChg>
        <pc:spChg chg="add mod">
          <ac:chgData name="Trang Ha" userId="270efafb50020bd6" providerId="LiveId" clId="{A28E536B-3C35-41F3-BA56-36ACFD7C36B3}" dt="2022-06-16T20:59:03.624" v="4073"/>
          <ac:spMkLst>
            <pc:docMk/>
            <pc:sldMk cId="827206901" sldId="295"/>
            <ac:spMk id="47" creationId="{6757F7B4-766A-A5F9-8D92-4EDFFC31004C}"/>
          </ac:spMkLst>
        </pc:spChg>
        <pc:spChg chg="add del mod">
          <ac:chgData name="Trang Ha" userId="270efafb50020bd6" providerId="LiveId" clId="{A28E536B-3C35-41F3-BA56-36ACFD7C36B3}" dt="2022-06-16T21:29:38.892" v="4625" actId="478"/>
          <ac:spMkLst>
            <pc:docMk/>
            <pc:sldMk cId="827206901" sldId="295"/>
            <ac:spMk id="50" creationId="{7AE1FB79-7CFF-3850-18B7-224234AFEB27}"/>
          </ac:spMkLst>
        </pc:spChg>
        <pc:spChg chg="add del mod">
          <ac:chgData name="Trang Ha" userId="270efafb50020bd6" providerId="LiveId" clId="{A28E536B-3C35-41F3-BA56-36ACFD7C36B3}" dt="2022-06-17T08:47:44.152" v="6998" actId="478"/>
          <ac:spMkLst>
            <pc:docMk/>
            <pc:sldMk cId="827206901" sldId="295"/>
            <ac:spMk id="52" creationId="{A543222D-860D-BE3C-2C53-B31F52D1A18A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3" creationId="{7BE529EE-F0AF-66C3-3C02-2D4DD06533A5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4" creationId="{EC11E2DE-8034-8918-90C8-06D675284003}"/>
          </ac:spMkLst>
        </pc:spChg>
        <pc:spChg chg="add del mod">
          <ac:chgData name="Trang Ha" userId="270efafb50020bd6" providerId="LiveId" clId="{A28E536B-3C35-41F3-BA56-36ACFD7C36B3}" dt="2022-06-16T21:05:24.391" v="4174" actId="478"/>
          <ac:spMkLst>
            <pc:docMk/>
            <pc:sldMk cId="827206901" sldId="295"/>
            <ac:spMk id="55" creationId="{8F6B4695-5C3B-533F-064C-032BCD106F7B}"/>
          </ac:spMkLst>
        </pc:spChg>
        <pc:spChg chg="add del mod">
          <ac:chgData name="Trang Ha" userId="270efafb50020bd6" providerId="LiveId" clId="{A28E536B-3C35-41F3-BA56-36ACFD7C36B3}" dt="2022-06-17T09:08:07.867" v="7095" actId="1076"/>
          <ac:spMkLst>
            <pc:docMk/>
            <pc:sldMk cId="827206901" sldId="295"/>
            <ac:spMk id="56" creationId="{A59E505F-67F0-AEC6-8807-665752BA3313}"/>
          </ac:spMkLst>
        </pc:spChg>
        <pc:spChg chg="add del mod">
          <ac:chgData name="Trang Ha" userId="270efafb50020bd6" providerId="LiveId" clId="{A28E536B-3C35-41F3-BA56-36ACFD7C36B3}" dt="2022-06-17T08:47:41.342" v="6996" actId="478"/>
          <ac:spMkLst>
            <pc:docMk/>
            <pc:sldMk cId="827206901" sldId="295"/>
            <ac:spMk id="57" creationId="{5DFDD432-E444-072D-63E6-60975C2C2335}"/>
          </ac:spMkLst>
        </pc:spChg>
        <pc:spChg chg="add mod">
          <ac:chgData name="Trang Ha" userId="270efafb50020bd6" providerId="LiveId" clId="{A28E536B-3C35-41F3-BA56-36ACFD7C36B3}" dt="2022-06-16T21:07:20.942" v="4302"/>
          <ac:spMkLst>
            <pc:docMk/>
            <pc:sldMk cId="827206901" sldId="295"/>
            <ac:spMk id="58" creationId="{F8ECDD8A-FCE5-5FDD-DEF3-4D8D9AFC64E8}"/>
          </ac:spMkLst>
        </pc:spChg>
        <pc:spChg chg="add del mod">
          <ac:chgData name="Trang Ha" userId="270efafb50020bd6" providerId="LiveId" clId="{A28E536B-3C35-41F3-BA56-36ACFD7C36B3}" dt="2022-06-17T08:47:48.238" v="7000" actId="478"/>
          <ac:spMkLst>
            <pc:docMk/>
            <pc:sldMk cId="827206901" sldId="295"/>
            <ac:spMk id="59" creationId="{470435E6-CDE0-5F98-3D9D-DDD7DBFEEDC8}"/>
          </ac:spMkLst>
        </pc:spChg>
        <pc:spChg chg="add mod">
          <ac:chgData name="Trang Ha" userId="270efafb50020bd6" providerId="LiveId" clId="{A28E536B-3C35-41F3-BA56-36ACFD7C36B3}" dt="2022-06-16T21:18:14.181" v="4541" actId="1036"/>
          <ac:spMkLst>
            <pc:docMk/>
            <pc:sldMk cId="827206901" sldId="295"/>
            <ac:spMk id="60" creationId="{1198CA2A-A1AE-D8BF-2E0F-3C8A6622FB4A}"/>
          </ac:spMkLst>
        </pc:spChg>
        <pc:spChg chg="add mod">
          <ac:chgData name="Trang Ha" userId="270efafb50020bd6" providerId="LiveId" clId="{A28E536B-3C35-41F3-BA56-36ACFD7C36B3}" dt="2022-06-17T08:46:12.833" v="6995" actId="1076"/>
          <ac:spMkLst>
            <pc:docMk/>
            <pc:sldMk cId="827206901" sldId="295"/>
            <ac:spMk id="61" creationId="{4C313009-361B-2E1F-6542-F5C45A56BA9F}"/>
          </ac:spMkLst>
        </pc:spChg>
        <pc:spChg chg="add mod">
          <ac:chgData name="Trang Ha" userId="270efafb50020bd6" providerId="LiveId" clId="{A28E536B-3C35-41F3-BA56-36ACFD7C36B3}" dt="2022-06-16T21:29:16.698" v="4619" actId="1076"/>
          <ac:spMkLst>
            <pc:docMk/>
            <pc:sldMk cId="827206901" sldId="295"/>
            <ac:spMk id="62" creationId="{843B2ADE-333B-94DE-A12A-6CE5BA4549B7}"/>
          </ac:spMkLst>
        </pc:spChg>
        <pc:picChg chg="add del mod">
          <ac:chgData name="Trang Ha" userId="270efafb50020bd6" providerId="LiveId" clId="{A28E536B-3C35-41F3-BA56-36ACFD7C36B3}" dt="2022-06-16T20:12:06.509" v="2915" actId="478"/>
          <ac:picMkLst>
            <pc:docMk/>
            <pc:sldMk cId="827206901" sldId="295"/>
            <ac:picMk id="4" creationId="{E0DBDFB5-239A-A7EE-7123-A168A3D9B7CD}"/>
          </ac:picMkLst>
        </pc:picChg>
        <pc:picChg chg="del">
          <ac:chgData name="Trang Ha" userId="270efafb50020bd6" providerId="LiveId" clId="{A28E536B-3C35-41F3-BA56-36ACFD7C36B3}" dt="2022-06-16T20:07:57.721" v="2897" actId="478"/>
          <ac:picMkLst>
            <pc:docMk/>
            <pc:sldMk cId="827206901" sldId="295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6T20:12:11.727" v="2917" actId="14100"/>
          <ac:picMkLst>
            <pc:docMk/>
            <pc:sldMk cId="827206901" sldId="295"/>
            <ac:picMk id="6" creationId="{48811863-B0BC-47DF-99F0-16AFC8FAFBCF}"/>
          </ac:picMkLst>
        </pc:pic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1" creationId="{B9F19811-FC7C-C37D-DFFB-FB59D69463C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12" creationId="{86BF741E-C44D-58DD-7C25-FD99F6DE2224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7" creationId="{1C0014F6-7420-F820-F196-1501EA69524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20" creationId="{A3934416-F8F4-814F-71ED-B673DB75712F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1" creationId="{14C32F33-5912-B0C4-CADF-232B8BC751CC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22" creationId="{329E8907-9D3A-EFC4-807D-9518BBB2B8AC}"/>
          </ac:cxnSpMkLst>
        </pc:cxnChg>
        <pc:cxnChg chg="add del mod">
          <ac:chgData name="Trang Ha" userId="270efafb50020bd6" providerId="LiveId" clId="{A28E536B-3C35-41F3-BA56-36ACFD7C36B3}" dt="2022-06-16T20:24:55.345" v="3104" actId="11529"/>
          <ac:cxnSpMkLst>
            <pc:docMk/>
            <pc:sldMk cId="827206901" sldId="295"/>
            <ac:cxnSpMk id="25" creationId="{E95EC775-FB04-77C9-99E7-D3249AB88FD1}"/>
          </ac:cxnSpMkLst>
        </pc:cxnChg>
        <pc:cxnChg chg="add mod">
          <ac:chgData name="Trang Ha" userId="270efafb50020bd6" providerId="LiveId" clId="{A28E536B-3C35-41F3-BA56-36ACFD7C36B3}" dt="2022-06-16T20:53:56.015" v="4006" actId="1037"/>
          <ac:cxnSpMkLst>
            <pc:docMk/>
            <pc:sldMk cId="827206901" sldId="295"/>
            <ac:cxnSpMk id="28" creationId="{8BBDE3CC-C495-7C94-6D55-BA07B24F6A4D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9" creationId="{915351C9-F99C-A1AF-C5C8-8DF8609DDD54}"/>
          </ac:cxnSpMkLst>
        </pc:cxnChg>
        <pc:cxnChg chg="add mod">
          <ac:chgData name="Trang Ha" userId="270efafb50020bd6" providerId="LiveId" clId="{A28E536B-3C35-41F3-BA56-36ACFD7C36B3}" dt="2022-06-16T20:59:07.302" v="4077"/>
          <ac:cxnSpMkLst>
            <pc:docMk/>
            <pc:sldMk cId="827206901" sldId="295"/>
            <ac:cxnSpMk id="46" creationId="{04FFE135-381F-DF30-5C38-E9764C0A4EFE}"/>
          </ac:cxnSpMkLst>
        </pc:cxnChg>
        <pc:cxnChg chg="add del mod">
          <ac:chgData name="Trang Ha" userId="270efafb50020bd6" providerId="LiveId" clId="{A28E536B-3C35-41F3-BA56-36ACFD7C36B3}" dt="2022-06-16T21:29:27.920" v="4622" actId="478"/>
          <ac:cxnSpMkLst>
            <pc:docMk/>
            <pc:sldMk cId="827206901" sldId="295"/>
            <ac:cxnSpMk id="48" creationId="{2F9691F1-5FA0-C8C5-1950-30B899787867}"/>
          </ac:cxnSpMkLst>
        </pc:cxnChg>
        <pc:cxnChg chg="add del mod">
          <ac:chgData name="Trang Ha" userId="270efafb50020bd6" providerId="LiveId" clId="{A28E536B-3C35-41F3-BA56-36ACFD7C36B3}" dt="2022-06-17T08:47:45.806" v="6999" actId="478"/>
          <ac:cxnSpMkLst>
            <pc:docMk/>
            <pc:sldMk cId="827206901" sldId="295"/>
            <ac:cxnSpMk id="51" creationId="{074D9FFA-AF04-00CB-9394-DBF419C2DE65}"/>
          </ac:cxnSpMkLst>
        </pc:cxnChg>
        <pc:cxnChg chg="add mod">
          <ac:chgData name="Trang Ha" userId="270efafb50020bd6" providerId="LiveId" clId="{A28E536B-3C35-41F3-BA56-36ACFD7C36B3}" dt="2022-06-17T09:00:44.714" v="7037" actId="14100"/>
          <ac:cxnSpMkLst>
            <pc:docMk/>
            <pc:sldMk cId="827206901" sldId="295"/>
            <ac:cxnSpMk id="71" creationId="{08DBA997-83C1-DE3E-EF9C-78A749BE431E}"/>
          </ac:cxnSpMkLst>
        </pc:cxnChg>
        <pc:cxnChg chg="add mod">
          <ac:chgData name="Trang Ha" userId="270efafb50020bd6" providerId="LiveId" clId="{A28E536B-3C35-41F3-BA56-36ACFD7C36B3}" dt="2022-06-17T09:01:07.279" v="7060" actId="1035"/>
          <ac:cxnSpMkLst>
            <pc:docMk/>
            <pc:sldMk cId="827206901" sldId="295"/>
            <ac:cxnSpMk id="73" creationId="{3D6C1530-8F86-1604-855C-AA3F98E5B515}"/>
          </ac:cxnSpMkLst>
        </pc:cxnChg>
        <pc:cxnChg chg="add mod">
          <ac:chgData name="Trang Ha" userId="270efafb50020bd6" providerId="LiveId" clId="{A28E536B-3C35-41F3-BA56-36ACFD7C36B3}" dt="2022-06-17T09:01:55.373" v="7068" actId="14100"/>
          <ac:cxnSpMkLst>
            <pc:docMk/>
            <pc:sldMk cId="827206901" sldId="295"/>
            <ac:cxnSpMk id="74" creationId="{5E060617-34C6-2DC6-E332-84F8551B6769}"/>
          </ac:cxnSpMkLst>
        </pc:cxnChg>
        <pc:cxnChg chg="add mod">
          <ac:chgData name="Trang Ha" userId="270efafb50020bd6" providerId="LiveId" clId="{A28E536B-3C35-41F3-BA56-36ACFD7C36B3}" dt="2022-06-17T09:01:17.282" v="7062" actId="1076"/>
          <ac:cxnSpMkLst>
            <pc:docMk/>
            <pc:sldMk cId="827206901" sldId="295"/>
            <ac:cxnSpMk id="78" creationId="{E622D853-4743-4253-0016-88C02E6D88D0}"/>
          </ac:cxnSpMkLst>
        </pc:cxnChg>
        <pc:cxnChg chg="add mod">
          <ac:chgData name="Trang Ha" userId="270efafb50020bd6" providerId="LiveId" clId="{A28E536B-3C35-41F3-BA56-36ACFD7C36B3}" dt="2022-06-17T09:01:39.078" v="7065" actId="14100"/>
          <ac:cxnSpMkLst>
            <pc:docMk/>
            <pc:sldMk cId="827206901" sldId="295"/>
            <ac:cxnSpMk id="79" creationId="{B1A780B0-C5F0-6139-03A5-F1144CA7EF63}"/>
          </ac:cxnSpMkLst>
        </pc:cxnChg>
      </pc:sldChg>
      <pc:sldChg chg="addSp delSp modSp add mod modTransition delAnim">
        <pc:chgData name="Trang Ha" userId="270efafb50020bd6" providerId="LiveId" clId="{A28E536B-3C35-41F3-BA56-36ACFD7C36B3}" dt="2022-06-17T12:59:18.317" v="7113"/>
        <pc:sldMkLst>
          <pc:docMk/>
          <pc:sldMk cId="1360474607" sldId="296"/>
        </pc:sldMkLst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6" creationId="{A4F5436E-6733-ED6A-A153-15776FFC9B96}"/>
          </ac:spMkLst>
        </pc:spChg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7" creationId="{A85DD785-2756-2DE9-C918-9B6EE2E63AD0}"/>
          </ac:spMkLst>
        </pc:spChg>
        <pc:spChg chg="del mod">
          <ac:chgData name="Trang Ha" userId="270efafb50020bd6" providerId="LiveId" clId="{A28E536B-3C35-41F3-BA56-36ACFD7C36B3}" dt="2022-06-16T21:34:58.714" v="4644" actId="478"/>
          <ac:spMkLst>
            <pc:docMk/>
            <pc:sldMk cId="1360474607" sldId="296"/>
            <ac:spMk id="8" creationId="{41BCCA1A-04C4-B673-05D4-1A526BF71695}"/>
          </ac:spMkLst>
        </pc:spChg>
        <pc:spChg chg="mod">
          <ac:chgData name="Trang Ha" userId="270efafb50020bd6" providerId="LiveId" clId="{A28E536B-3C35-41F3-BA56-36ACFD7C36B3}" dt="2022-06-16T21:37:10.573" v="4651"/>
          <ac:spMkLst>
            <pc:docMk/>
            <pc:sldMk cId="1360474607" sldId="296"/>
            <ac:spMk id="10" creationId="{893A5B80-EB78-203D-1293-ED2BC0B23B96}"/>
          </ac:spMkLst>
        </pc:spChg>
        <pc:spChg chg="mod">
          <ac:chgData name="Trang Ha" userId="270efafb50020bd6" providerId="LiveId" clId="{A28E536B-3C35-41F3-BA56-36ACFD7C36B3}" dt="2022-06-16T21:40:34.695" v="4723" actId="14100"/>
          <ac:spMkLst>
            <pc:docMk/>
            <pc:sldMk cId="1360474607" sldId="296"/>
            <ac:spMk id="11" creationId="{66E3BEDC-6939-80BB-AAFE-AEC34F69F793}"/>
          </ac:spMkLst>
        </pc:spChg>
        <pc:spChg chg="add mod">
          <ac:chgData name="Trang Ha" userId="270efafb50020bd6" providerId="LiveId" clId="{A28E536B-3C35-41F3-BA56-36ACFD7C36B3}" dt="2022-06-17T08:10:45.209" v="6923" actId="1076"/>
          <ac:spMkLst>
            <pc:docMk/>
            <pc:sldMk cId="1360474607" sldId="296"/>
            <ac:spMk id="14" creationId="{18A67A06-C63A-2BBB-4E67-4E3D236FD392}"/>
          </ac:spMkLst>
        </pc:spChg>
        <pc:grpChg chg="add del mod">
          <ac:chgData name="Trang Ha" userId="270efafb50020bd6" providerId="LiveId" clId="{A28E536B-3C35-41F3-BA56-36ACFD7C36B3}" dt="2022-06-16T21:37:04.508" v="4650" actId="478"/>
          <ac:grpSpMkLst>
            <pc:docMk/>
            <pc:sldMk cId="1360474607" sldId="296"/>
            <ac:grpSpMk id="4" creationId="{4EE1D16F-6D05-5112-D603-4570FFC0D8A8}"/>
          </ac:grpSpMkLst>
        </pc:grpChg>
        <pc:grpChg chg="add del mod">
          <ac:chgData name="Trang Ha" userId="270efafb50020bd6" providerId="LiveId" clId="{A28E536B-3C35-41F3-BA56-36ACFD7C36B3}" dt="2022-06-17T08:10:11.125" v="6920" actId="478"/>
          <ac:grpSpMkLst>
            <pc:docMk/>
            <pc:sldMk cId="1360474607" sldId="296"/>
            <ac:grpSpMk id="9" creationId="{8E986652-EC57-385C-21B6-D30F94A339B7}"/>
          </ac:grpSpMkLst>
        </pc:grpChg>
        <pc:picChg chg="del mod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5" creationId="{F8225E80-935A-0957-8CFE-AA8DEA93BBCF}"/>
          </ac:picMkLst>
        </pc:picChg>
        <pc:picChg chg="add del mod">
          <ac:chgData name="Trang Ha" userId="270efafb50020bd6" providerId="LiveId" clId="{A28E536B-3C35-41F3-BA56-36ACFD7C36B3}" dt="2022-06-17T08:08:15.005" v="6910" actId="478"/>
          <ac:picMkLst>
            <pc:docMk/>
            <pc:sldMk cId="1360474607" sldId="296"/>
            <ac:picMk id="12" creationId="{6189DC23-1FD5-5863-D988-B03026E62FB2}"/>
          </ac:picMkLst>
        </pc:picChg>
        <pc:picChg chg="add del mod">
          <ac:chgData name="Trang Ha" userId="270efafb50020bd6" providerId="LiveId" clId="{A28E536B-3C35-41F3-BA56-36ACFD7C36B3}" dt="2022-06-17T08:08:14.095" v="6909" actId="478"/>
          <ac:picMkLst>
            <pc:docMk/>
            <pc:sldMk cId="1360474607" sldId="296"/>
            <ac:picMk id="13" creationId="{F4E82870-0D89-C779-FABE-4D3742EC5CF6}"/>
          </ac:picMkLst>
        </pc:picChg>
        <pc:picChg chg="add mod">
          <ac:chgData name="Trang Ha" userId="270efafb50020bd6" providerId="LiveId" clId="{A28E536B-3C35-41F3-BA56-36ACFD7C36B3}" dt="2022-06-17T08:08:55.610" v="6919" actId="1076"/>
          <ac:picMkLst>
            <pc:docMk/>
            <pc:sldMk cId="1360474607" sldId="296"/>
            <ac:picMk id="15" creationId="{418C942F-C4CA-D024-AAD2-BB7DB227ABDD}"/>
          </ac:picMkLst>
        </pc:picChg>
        <pc:picChg chg="add mod">
          <ac:chgData name="Trang Ha" userId="270efafb50020bd6" providerId="LiveId" clId="{A28E536B-3C35-41F3-BA56-36ACFD7C36B3}" dt="2022-06-17T08:10:54.001" v="6926" actId="14100"/>
          <ac:picMkLst>
            <pc:docMk/>
            <pc:sldMk cId="1360474607" sldId="296"/>
            <ac:picMk id="16" creationId="{4CF3CB5B-821E-93D2-CDC5-78A3B21FD48A}"/>
          </ac:picMkLst>
        </pc:picChg>
        <pc:picChg chg="add del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3074" creationId="{D538BCF5-F5AB-5B7E-71CB-1224545009D5}"/>
          </ac:picMkLst>
        </pc:picChg>
        <pc:picChg chg="add mod">
          <ac:chgData name="Trang Ha" userId="270efafb50020bd6" providerId="LiveId" clId="{A28E536B-3C35-41F3-BA56-36ACFD7C36B3}" dt="2022-06-17T08:10:59.569" v="6927" actId="1076"/>
          <ac:picMkLst>
            <pc:docMk/>
            <pc:sldMk cId="1360474607" sldId="296"/>
            <ac:picMk id="3076" creationId="{E1CD797A-756F-F138-CB7D-AAF3446DCD41}"/>
          </ac:picMkLst>
        </pc:picChg>
      </pc:sldChg>
      <pc:sldChg chg="addSp delSp modSp add mod modTransition delAnim modAnim">
        <pc:chgData name="Trang Ha" userId="270efafb50020bd6" providerId="LiveId" clId="{A28E536B-3C35-41F3-BA56-36ACFD7C36B3}" dt="2022-06-17T12:58:54.300" v="7112"/>
        <pc:sldMkLst>
          <pc:docMk/>
          <pc:sldMk cId="3214096623" sldId="297"/>
        </pc:sldMkLst>
        <pc:spChg chg="add mod">
          <ac:chgData name="Trang Ha" userId="270efafb50020bd6" providerId="LiveId" clId="{A28E536B-3C35-41F3-BA56-36ACFD7C36B3}" dt="2022-06-16T20:16:15.383" v="2935" actId="20577"/>
          <ac:spMkLst>
            <pc:docMk/>
            <pc:sldMk cId="3214096623" sldId="297"/>
            <ac:spMk id="4" creationId="{7703907B-085B-1E8A-1F30-3CD437DC64F6}"/>
          </ac:spMkLst>
        </pc:spChg>
        <pc:spChg chg="add mod">
          <ac:chgData name="Trang Ha" userId="270efafb50020bd6" providerId="LiveId" clId="{A28E536B-3C35-41F3-BA56-36ACFD7C36B3}" dt="2022-06-17T06:42:04.555" v="5668" actId="14100"/>
          <ac:spMkLst>
            <pc:docMk/>
            <pc:sldMk cId="3214096623" sldId="297"/>
            <ac:spMk id="6" creationId="{136521D3-EB2E-ECA5-671F-F4390A7B89B8}"/>
          </ac:spMkLst>
        </pc:spChg>
        <pc:spChg chg="del mod">
          <ac:chgData name="Trang Ha" userId="270efafb50020bd6" providerId="LiveId" clId="{A28E536B-3C35-41F3-BA56-36ACFD7C36B3}" dt="2022-06-16T20:15:29.108" v="2926" actId="478"/>
          <ac:spMkLst>
            <pc:docMk/>
            <pc:sldMk cId="3214096623" sldId="297"/>
            <ac:spMk id="8" creationId="{41BCCA1A-04C4-B673-05D4-1A526BF71695}"/>
          </ac:spMkLst>
        </pc:spChg>
        <pc:picChg chg="mod">
          <ac:chgData name="Trang Ha" userId="270efafb50020bd6" providerId="LiveId" clId="{A28E536B-3C35-41F3-BA56-36ACFD7C36B3}" dt="2022-06-17T06:41:26.651" v="5662" actId="1076"/>
          <ac:picMkLst>
            <pc:docMk/>
            <pc:sldMk cId="3214096623" sldId="297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7T08:37:51.552" v="6975"/>
          <ac:picMkLst>
            <pc:docMk/>
            <pc:sldMk cId="3214096623" sldId="297"/>
            <ac:picMk id="7" creationId="{EA10542C-D071-80C1-C40D-2B85210041BF}"/>
          </ac:picMkLst>
        </pc:picChg>
        <pc:picChg chg="add mod">
          <ac:chgData name="Trang Ha" userId="270efafb50020bd6" providerId="LiveId" clId="{A28E536B-3C35-41F3-BA56-36ACFD7C36B3}" dt="2022-06-17T08:38:26.853" v="6986" actId="1076"/>
          <ac:picMkLst>
            <pc:docMk/>
            <pc:sldMk cId="3214096623" sldId="297"/>
            <ac:picMk id="9" creationId="{40887903-BABC-914C-0D8F-D85C70A36890}"/>
          </ac:picMkLst>
        </pc:picChg>
        <pc:picChg chg="add mod">
          <ac:chgData name="Trang Ha" userId="270efafb50020bd6" providerId="LiveId" clId="{A28E536B-3C35-41F3-BA56-36ACFD7C36B3}" dt="2022-06-17T08:38:20.779" v="6984" actId="1076"/>
          <ac:picMkLst>
            <pc:docMk/>
            <pc:sldMk cId="3214096623" sldId="297"/>
            <ac:picMk id="10" creationId="{195F0793-D937-A6F0-9512-D738DFBA4196}"/>
          </ac:picMkLst>
        </pc:picChg>
      </pc:sldChg>
      <pc:sldChg chg="addSp delSp modSp add mod ord modTransition addAnim delAnim modAnim">
        <pc:chgData name="Trang Ha" userId="270efafb50020bd6" providerId="LiveId" clId="{A28E536B-3C35-41F3-BA56-36ACFD7C36B3}" dt="2022-06-17T12:59:18.317" v="7113"/>
        <pc:sldMkLst>
          <pc:docMk/>
          <pc:sldMk cId="1320452903" sldId="298"/>
        </pc:sldMkLst>
        <pc:spChg chg="add mod">
          <ac:chgData name="Trang Ha" userId="270efafb50020bd6" providerId="LiveId" clId="{A28E536B-3C35-41F3-BA56-36ACFD7C36B3}" dt="2022-06-16T22:30:37.365" v="5374" actId="255"/>
          <ac:spMkLst>
            <pc:docMk/>
            <pc:sldMk cId="1320452903" sldId="298"/>
            <ac:spMk id="2" creationId="{19857B24-7D38-524C-9548-3CFE166582CB}"/>
          </ac:spMkLst>
        </pc:spChg>
        <pc:spChg chg="del">
          <ac:chgData name="Trang Ha" userId="270efafb50020bd6" providerId="LiveId" clId="{A28E536B-3C35-41F3-BA56-36ACFD7C36B3}" dt="2022-06-16T21:41:41.808" v="4733" actId="478"/>
          <ac:spMkLst>
            <pc:docMk/>
            <pc:sldMk cId="1320452903" sldId="298"/>
            <ac:spMk id="14" creationId="{18A67A06-C63A-2BBB-4E67-4E3D236FD392}"/>
          </ac:spMkLst>
        </pc:spChg>
        <pc:spChg chg="add mod">
          <ac:chgData name="Trang Ha" userId="270efafb50020bd6" providerId="LiveId" clId="{A28E536B-3C35-41F3-BA56-36ACFD7C36B3}" dt="2022-06-17T00:01:25.997" v="5652" actId="2711"/>
          <ac:spMkLst>
            <pc:docMk/>
            <pc:sldMk cId="1320452903" sldId="298"/>
            <ac:spMk id="15" creationId="{A30EDB53-8214-2DFE-F892-6AC98D9A70E7}"/>
          </ac:spMkLst>
        </pc:spChg>
        <pc:spChg chg="add del mod">
          <ac:chgData name="Trang Ha" userId="270efafb50020bd6" providerId="LiveId" clId="{A28E536B-3C35-41F3-BA56-36ACFD7C36B3}" dt="2022-06-17T06:38:13.872" v="5661" actId="478"/>
          <ac:spMkLst>
            <pc:docMk/>
            <pc:sldMk cId="1320452903" sldId="298"/>
            <ac:spMk id="16" creationId="{0502206D-CB68-8FCB-2ED6-24F27C02E7DE}"/>
          </ac:spMkLst>
        </pc:spChg>
        <pc:spChg chg="add mod">
          <ac:chgData name="Trang Ha" userId="270efafb50020bd6" providerId="LiveId" clId="{A28E536B-3C35-41F3-BA56-36ACFD7C36B3}" dt="2022-06-16T21:48:46.125" v="4761" actId="1076"/>
          <ac:spMkLst>
            <pc:docMk/>
            <pc:sldMk cId="1320452903" sldId="298"/>
            <ac:spMk id="17" creationId="{A29083B0-4D75-8655-9CF7-A9F4252B2BE7}"/>
          </ac:spMkLst>
        </pc:spChg>
        <pc:spChg chg="add mod">
          <ac:chgData name="Trang Ha" userId="270efafb50020bd6" providerId="LiveId" clId="{A28E536B-3C35-41F3-BA56-36ACFD7C36B3}" dt="2022-06-16T21:52:49.259" v="4871" actId="14100"/>
          <ac:spMkLst>
            <pc:docMk/>
            <pc:sldMk cId="1320452903" sldId="298"/>
            <ac:spMk id="19" creationId="{1D84F0D9-0EE5-FD04-0A77-310FB34E8214}"/>
          </ac:spMkLst>
        </pc:spChg>
        <pc:spChg chg="add mod">
          <ac:chgData name="Trang Ha" userId="270efafb50020bd6" providerId="LiveId" clId="{A28E536B-3C35-41F3-BA56-36ACFD7C36B3}" dt="2022-06-16T21:52:58.517" v="4872" actId="20577"/>
          <ac:spMkLst>
            <pc:docMk/>
            <pc:sldMk cId="1320452903" sldId="298"/>
            <ac:spMk id="20" creationId="{3F0662EF-CE6C-560A-BA19-2ADDFE414322}"/>
          </ac:spMkLst>
        </pc:spChg>
        <pc:spChg chg="add mod">
          <ac:chgData name="Trang Ha" userId="270efafb50020bd6" providerId="LiveId" clId="{A28E536B-3C35-41F3-BA56-36ACFD7C36B3}" dt="2022-06-16T22:18:21.444" v="5051" actId="13822"/>
          <ac:spMkLst>
            <pc:docMk/>
            <pc:sldMk cId="1320452903" sldId="298"/>
            <ac:spMk id="36" creationId="{E3702425-5CE9-A9D4-C690-6D279CAFE404}"/>
          </ac:spMkLst>
        </pc:spChg>
        <pc:spChg chg="add mod">
          <ac:chgData name="Trang Ha" userId="270efafb50020bd6" providerId="LiveId" clId="{A28E536B-3C35-41F3-BA56-36ACFD7C36B3}" dt="2022-06-16T22:20:23.563" v="5076" actId="114"/>
          <ac:spMkLst>
            <pc:docMk/>
            <pc:sldMk cId="1320452903" sldId="298"/>
            <ac:spMk id="37" creationId="{3973DA1C-5BEE-54BC-AAF2-503DAFA6C2B4}"/>
          </ac:spMkLst>
        </pc:spChg>
        <pc:spChg chg="add del mod">
          <ac:chgData name="Trang Ha" userId="270efafb50020bd6" providerId="LiveId" clId="{A28E536B-3C35-41F3-BA56-36ACFD7C36B3}" dt="2022-06-16T22:20:30.906" v="5077" actId="478"/>
          <ac:spMkLst>
            <pc:docMk/>
            <pc:sldMk cId="1320452903" sldId="298"/>
            <ac:spMk id="38" creationId="{03FDA467-ED9A-6F20-440D-885644639EE7}"/>
          </ac:spMkLst>
        </pc:spChg>
        <pc:spChg chg="add mod">
          <ac:chgData name="Trang Ha" userId="270efafb50020bd6" providerId="LiveId" clId="{A28E536B-3C35-41F3-BA56-36ACFD7C36B3}" dt="2022-06-16T22:20:52.090" v="5082" actId="2711"/>
          <ac:spMkLst>
            <pc:docMk/>
            <pc:sldMk cId="1320452903" sldId="298"/>
            <ac:spMk id="39" creationId="{C056217F-0EFE-6666-D8AB-D0F4A3720361}"/>
          </ac:spMkLst>
        </pc:spChg>
        <pc:spChg chg="add del mod">
          <ac:chgData name="Trang Ha" userId="270efafb50020bd6" providerId="LiveId" clId="{A28E536B-3C35-41F3-BA56-36ACFD7C36B3}" dt="2022-06-16T23:58:39.353" v="5634" actId="21"/>
          <ac:spMkLst>
            <pc:docMk/>
            <pc:sldMk cId="1320452903" sldId="298"/>
            <ac:spMk id="41" creationId="{B6BF8041-036F-4FD1-7A84-BBEC89021F24}"/>
          </ac:spMkLst>
        </pc:spChg>
        <pc:spChg chg="add mod">
          <ac:chgData name="Trang Ha" userId="270efafb50020bd6" providerId="LiveId" clId="{A28E536B-3C35-41F3-BA56-36ACFD7C36B3}" dt="2022-06-17T00:04:47.800" v="5657" actId="207"/>
          <ac:spMkLst>
            <pc:docMk/>
            <pc:sldMk cId="1320452903" sldId="298"/>
            <ac:spMk id="42" creationId="{72AD8423-8F6E-01DD-C6BF-CD1BF00237CF}"/>
          </ac:spMkLst>
        </pc:spChg>
        <pc:spChg chg="add del mod">
          <ac:chgData name="Trang Ha" userId="270efafb50020bd6" providerId="LiveId" clId="{A28E536B-3C35-41F3-BA56-36ACFD7C36B3}" dt="2022-06-17T06:53:42.561" v="5724" actId="478"/>
          <ac:spMkLst>
            <pc:docMk/>
            <pc:sldMk cId="1320452903" sldId="298"/>
            <ac:spMk id="43" creationId="{B7151413-FA2C-66E1-B1E6-86C9D6845CD1}"/>
          </ac:spMkLst>
        </pc:spChg>
        <pc:grpChg chg="del">
          <ac:chgData name="Trang Ha" userId="270efafb50020bd6" providerId="LiveId" clId="{A28E536B-3C35-41F3-BA56-36ACFD7C36B3}" dt="2022-06-16T21:41:36.842" v="4731" actId="478"/>
          <ac:grpSpMkLst>
            <pc:docMk/>
            <pc:sldMk cId="1320452903" sldId="298"/>
            <ac:grpSpMk id="9" creationId="{8E986652-EC57-385C-21B6-D30F94A339B7}"/>
          </ac:grpSpMkLst>
        </pc:grpChg>
        <pc:picChg chg="del">
          <ac:chgData name="Trang Ha" userId="270efafb50020bd6" providerId="LiveId" clId="{A28E536B-3C35-41F3-BA56-36ACFD7C36B3}" dt="2022-06-16T21:41:38.459" v="4732" actId="478"/>
          <ac:picMkLst>
            <pc:docMk/>
            <pc:sldMk cId="1320452903" sldId="298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21:48:31.632" v="4758" actId="478"/>
          <ac:picMkLst>
            <pc:docMk/>
            <pc:sldMk cId="1320452903" sldId="298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6T21:47:13.808" v="4753" actId="478"/>
          <ac:picMkLst>
            <pc:docMk/>
            <pc:sldMk cId="1320452903" sldId="298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6T22:20:58.819" v="5083" actId="478"/>
          <ac:picMkLst>
            <pc:docMk/>
            <pc:sldMk cId="1320452903" sldId="298"/>
            <ac:picMk id="18" creationId="{3D25928D-CAC4-CC6C-BBF0-22E2A0308333}"/>
          </ac:picMkLst>
        </pc:picChg>
        <pc:picChg chg="add del mod">
          <ac:chgData name="Trang Ha" userId="270efafb50020bd6" providerId="LiveId" clId="{A28E536B-3C35-41F3-BA56-36ACFD7C36B3}" dt="2022-06-16T22:26:49.888" v="5359" actId="478"/>
          <ac:picMkLst>
            <pc:docMk/>
            <pc:sldMk cId="1320452903" sldId="298"/>
            <ac:picMk id="40" creationId="{F9BFDE9F-C4C4-073B-3AAF-69559F9E78F4}"/>
          </ac:picMkLst>
        </pc:picChg>
        <pc:cxnChg chg="add mod">
          <ac:chgData name="Trang Ha" userId="270efafb50020bd6" providerId="LiveId" clId="{A28E536B-3C35-41F3-BA56-36ACFD7C36B3}" dt="2022-06-16T21:54:56.325" v="4906" actId="1037"/>
          <ac:cxnSpMkLst>
            <pc:docMk/>
            <pc:sldMk cId="1320452903" sldId="298"/>
            <ac:cxnSpMk id="4" creationId="{ED00BA90-C2CA-A8DD-BE01-94BD08CD3189}"/>
          </ac:cxnSpMkLst>
        </pc:cxnChg>
        <pc:cxnChg chg="add mod">
          <ac:chgData name="Trang Ha" userId="270efafb50020bd6" providerId="LiveId" clId="{A28E536B-3C35-41F3-BA56-36ACFD7C36B3}" dt="2022-06-16T22:14:52.175" v="4931" actId="1076"/>
          <ac:cxnSpMkLst>
            <pc:docMk/>
            <pc:sldMk cId="1320452903" sldId="298"/>
            <ac:cxnSpMk id="21" creationId="{56709FD3-2215-C17A-420D-1801E666C3B6}"/>
          </ac:cxnSpMkLst>
        </pc:cxnChg>
        <pc:cxnChg chg="add mod">
          <ac:chgData name="Trang Ha" userId="270efafb50020bd6" providerId="LiveId" clId="{A28E536B-3C35-41F3-BA56-36ACFD7C36B3}" dt="2022-06-16T22:17:15.651" v="5044" actId="1037"/>
          <ac:cxnSpMkLst>
            <pc:docMk/>
            <pc:sldMk cId="1320452903" sldId="298"/>
            <ac:cxnSpMk id="24" creationId="{4EF6E287-F677-D02B-7CC3-C132AC6D999B}"/>
          </ac:cxnSpMkLst>
        </pc:cxnChg>
        <pc:cxnChg chg="add mod">
          <ac:chgData name="Trang Ha" userId="270efafb50020bd6" providerId="LiveId" clId="{A28E536B-3C35-41F3-BA56-36ACFD7C36B3}" dt="2022-06-16T22:14:35.076" v="4927" actId="1076"/>
          <ac:cxnSpMkLst>
            <pc:docMk/>
            <pc:sldMk cId="1320452903" sldId="298"/>
            <ac:cxnSpMk id="29" creationId="{859F08B0-EF6E-D2A3-CC10-4DE0317F2978}"/>
          </ac:cxnSpMkLst>
        </pc:cxnChg>
        <pc:cxnChg chg="add mod">
          <ac:chgData name="Trang Ha" userId="270efafb50020bd6" providerId="LiveId" clId="{A28E536B-3C35-41F3-BA56-36ACFD7C36B3}" dt="2022-06-16T22:16:39.076" v="4959" actId="1036"/>
          <ac:cxnSpMkLst>
            <pc:docMk/>
            <pc:sldMk cId="1320452903" sldId="298"/>
            <ac:cxnSpMk id="30" creationId="{F1AE9945-C252-544B-B91A-185CA41E08F1}"/>
          </ac:cxnSpMkLst>
        </pc:cxnChg>
        <pc:cxnChg chg="add mod">
          <ac:chgData name="Trang Ha" userId="270efafb50020bd6" providerId="LiveId" clId="{A28E536B-3C35-41F3-BA56-36ACFD7C36B3}" dt="2022-06-16T22:15:51.615" v="4936" actId="17032"/>
          <ac:cxnSpMkLst>
            <pc:docMk/>
            <pc:sldMk cId="1320452903" sldId="298"/>
            <ac:cxnSpMk id="31" creationId="{AAD60576-9069-5DA0-39B0-9EA236FC3273}"/>
          </ac:cxnSpMkLst>
        </pc:cxnChg>
        <pc:cxnChg chg="add mod">
          <ac:chgData name="Trang Ha" userId="270efafb50020bd6" providerId="LiveId" clId="{A28E536B-3C35-41F3-BA56-36ACFD7C36B3}" dt="2022-06-16T22:16:36.424" v="4957" actId="1035"/>
          <ac:cxnSpMkLst>
            <pc:docMk/>
            <pc:sldMk cId="1320452903" sldId="298"/>
            <ac:cxnSpMk id="33" creationId="{C3DB0B7E-C5FE-8AB8-1F60-D842DD4293F2}"/>
          </ac:cxnSpMkLst>
        </pc:cxnChg>
        <pc:cxnChg chg="add mod">
          <ac:chgData name="Trang Ha" userId="270efafb50020bd6" providerId="LiveId" clId="{A28E536B-3C35-41F3-BA56-36ACFD7C36B3}" dt="2022-06-16T22:16:32.049" v="4955" actId="1036"/>
          <ac:cxnSpMkLst>
            <pc:docMk/>
            <pc:sldMk cId="1320452903" sldId="298"/>
            <ac:cxnSpMk id="34" creationId="{E72F4FE4-86AE-C444-9298-830E61E12F24}"/>
          </ac:cxnSpMkLst>
        </pc:cxnChg>
        <pc:cxnChg chg="add mod">
          <ac:chgData name="Trang Ha" userId="270efafb50020bd6" providerId="LiveId" clId="{A28E536B-3C35-41F3-BA56-36ACFD7C36B3}" dt="2022-06-16T22:17:03.332" v="5040" actId="1035"/>
          <ac:cxnSpMkLst>
            <pc:docMk/>
            <pc:sldMk cId="1320452903" sldId="298"/>
            <ac:cxnSpMk id="35" creationId="{DC6089C7-CA2B-338C-92A9-46933D35F974}"/>
          </ac:cxnSpMkLst>
        </pc:cxnChg>
      </pc:sldChg>
      <pc:sldChg chg="add modTransition">
        <pc:chgData name="Trang Ha" userId="270efafb50020bd6" providerId="LiveId" clId="{A28E536B-3C35-41F3-BA56-36ACFD7C36B3}" dt="2022-06-17T12:59:18.317" v="7113"/>
        <pc:sldMkLst>
          <pc:docMk/>
          <pc:sldMk cId="2010903950" sldId="302"/>
        </pc:sldMkLst>
      </pc:sldChg>
      <pc:sldChg chg="addSp delSp modSp add mod modTransition modAnim">
        <pc:chgData name="Trang Ha" userId="270efafb50020bd6" providerId="LiveId" clId="{A28E536B-3C35-41F3-BA56-36ACFD7C36B3}" dt="2022-06-17T12:59:18.317" v="7113"/>
        <pc:sldMkLst>
          <pc:docMk/>
          <pc:sldMk cId="2963034117" sldId="303"/>
        </pc:sldMkLst>
        <pc:spChg chg="add mod">
          <ac:chgData name="Trang Ha" userId="270efafb50020bd6" providerId="LiveId" clId="{A28E536B-3C35-41F3-BA56-36ACFD7C36B3}" dt="2022-06-17T06:35:24.618" v="5660" actId="20577"/>
          <ac:spMkLst>
            <pc:docMk/>
            <pc:sldMk cId="2963034117" sldId="303"/>
            <ac:spMk id="4" creationId="{F3BAAD0C-47A9-1DB9-E5AC-8B06F08C4294}"/>
          </ac:spMkLst>
        </pc:spChg>
        <pc:picChg chg="add del mod">
          <ac:chgData name="Trang Ha" userId="270efafb50020bd6" providerId="LiveId" clId="{A28E536B-3C35-41F3-BA56-36ACFD7C36B3}" dt="2022-06-17T08:32:13.134" v="6961" actId="478"/>
          <ac:picMkLst>
            <pc:docMk/>
            <pc:sldMk cId="2963034117" sldId="303"/>
            <ac:picMk id="5" creationId="{11BBD492-91BF-E4FA-EBFF-47EA63BF141F}"/>
          </ac:picMkLst>
        </pc:picChg>
        <pc:picChg chg="add del mod">
          <ac:chgData name="Trang Ha" userId="270efafb50020bd6" providerId="LiveId" clId="{A28E536B-3C35-41F3-BA56-36ACFD7C36B3}" dt="2022-06-17T08:37:41.098" v="6974" actId="21"/>
          <ac:picMkLst>
            <pc:docMk/>
            <pc:sldMk cId="2963034117" sldId="303"/>
            <ac:picMk id="6" creationId="{5C65F2E0-B89E-FB90-B3F4-2F53BD84E6C0}"/>
          </ac:picMkLst>
        </pc:picChg>
        <pc:picChg chg="add del">
          <ac:chgData name="Trang Ha" userId="270efafb50020bd6" providerId="LiveId" clId="{A28E536B-3C35-41F3-BA56-36ACFD7C36B3}" dt="2022-06-17T08:34:16.383" v="6964" actId="478"/>
          <ac:picMkLst>
            <pc:docMk/>
            <pc:sldMk cId="2963034117" sldId="303"/>
            <ac:picMk id="13" creationId="{F4E82870-0D89-C779-FABE-4D3742EC5CF6}"/>
          </ac:picMkLst>
        </pc:picChg>
      </pc:sldChg>
      <pc:sldChg chg="addSp delSp modSp add mod modTransition modAnim">
        <pc:chgData name="Trang Ha" userId="270efafb50020bd6" providerId="LiveId" clId="{A28E536B-3C35-41F3-BA56-36ACFD7C36B3}" dt="2022-06-17T12:55:57.034" v="7108"/>
        <pc:sldMkLst>
          <pc:docMk/>
          <pc:sldMk cId="594806663" sldId="304"/>
        </pc:sldMkLst>
        <pc:spChg chg="add del mod">
          <ac:chgData name="Trang Ha" userId="270efafb50020bd6" providerId="LiveId" clId="{A28E536B-3C35-41F3-BA56-36ACFD7C36B3}" dt="2022-06-17T06:53:53.375" v="5726" actId="478"/>
          <ac:spMkLst>
            <pc:docMk/>
            <pc:sldMk cId="594806663" sldId="304"/>
            <ac:spMk id="7" creationId="{B02EC500-A06D-6EF1-05C1-F8C160850D87}"/>
          </ac:spMkLst>
        </pc:spChg>
        <pc:spChg chg="add mod">
          <ac:chgData name="Trang Ha" userId="270efafb50020bd6" providerId="LiveId" clId="{A28E536B-3C35-41F3-BA56-36ACFD7C36B3}" dt="2022-06-17T06:54:52.366" v="5734" actId="1076"/>
          <ac:spMkLst>
            <pc:docMk/>
            <pc:sldMk cId="594806663" sldId="304"/>
            <ac:spMk id="8" creationId="{4B50971C-8072-9308-53A7-4C0798A5D8D3}"/>
          </ac:spMkLst>
        </pc:spChg>
        <pc:spChg chg="add mod">
          <ac:chgData name="Trang Ha" userId="270efafb50020bd6" providerId="LiveId" clId="{A28E536B-3C35-41F3-BA56-36ACFD7C36B3}" dt="2022-06-17T06:54:57.348" v="5735" actId="1076"/>
          <ac:spMkLst>
            <pc:docMk/>
            <pc:sldMk cId="594806663" sldId="304"/>
            <ac:spMk id="9" creationId="{27DFCB3E-B5D7-6B61-C932-6264769ECF3C}"/>
          </ac:spMkLst>
        </pc:spChg>
        <pc:spChg chg="add mod">
          <ac:chgData name="Trang Ha" userId="270efafb50020bd6" providerId="LiveId" clId="{A28E536B-3C35-41F3-BA56-36ACFD7C36B3}" dt="2022-06-17T07:24:47.074" v="6680" actId="113"/>
          <ac:spMkLst>
            <pc:docMk/>
            <pc:sldMk cId="594806663" sldId="304"/>
            <ac:spMk id="10" creationId="{1CFEA778-A781-4443-4634-34691DBE6E1E}"/>
          </ac:spMkLst>
        </pc:spChg>
        <pc:spChg chg="add mod">
          <ac:chgData name="Trang Ha" userId="270efafb50020bd6" providerId="LiveId" clId="{A28E536B-3C35-41F3-BA56-36ACFD7C36B3}" dt="2022-06-17T06:59:04.600" v="5880" actId="20577"/>
          <ac:spMkLst>
            <pc:docMk/>
            <pc:sldMk cId="594806663" sldId="304"/>
            <ac:spMk id="11" creationId="{E4BA2C49-B20B-1167-EC4C-17EBA88FF195}"/>
          </ac:spMkLst>
        </pc:spChg>
        <pc:spChg chg="add mod">
          <ac:chgData name="Trang Ha" userId="270efafb50020bd6" providerId="LiveId" clId="{A28E536B-3C35-41F3-BA56-36ACFD7C36B3}" dt="2022-06-17T06:58:53.721" v="5868" actId="20577"/>
          <ac:spMkLst>
            <pc:docMk/>
            <pc:sldMk cId="594806663" sldId="304"/>
            <ac:spMk id="14" creationId="{5D16628B-732A-0F61-7888-47F6812E83C1}"/>
          </ac:spMkLst>
        </pc:spChg>
        <pc:spChg chg="add mod">
          <ac:chgData name="Trang Ha" userId="270efafb50020bd6" providerId="LiveId" clId="{A28E536B-3C35-41F3-BA56-36ACFD7C36B3}" dt="2022-06-17T07:02:46.179" v="6213" actId="1037"/>
          <ac:spMkLst>
            <pc:docMk/>
            <pc:sldMk cId="594806663" sldId="304"/>
            <ac:spMk id="24" creationId="{6DA9A2BA-215E-BC8E-2A7E-7D4F3044F665}"/>
          </ac:spMkLst>
        </pc:spChg>
        <pc:spChg chg="add mod">
          <ac:chgData name="Trang Ha" userId="270efafb50020bd6" providerId="LiveId" clId="{A28E536B-3C35-41F3-BA56-36ACFD7C36B3}" dt="2022-06-17T07:05:01.478" v="6248" actId="404"/>
          <ac:spMkLst>
            <pc:docMk/>
            <pc:sldMk cId="594806663" sldId="304"/>
            <ac:spMk id="25" creationId="{6CE69F9F-BD35-BB16-DE13-A08218F7CC61}"/>
          </ac:spMkLst>
        </pc:spChg>
        <pc:spChg chg="add mod">
          <ac:chgData name="Trang Ha" userId="270efafb50020bd6" providerId="LiveId" clId="{A28E536B-3C35-41F3-BA56-36ACFD7C36B3}" dt="2022-06-17T07:04:38.571" v="6234" actId="14100"/>
          <ac:spMkLst>
            <pc:docMk/>
            <pc:sldMk cId="594806663" sldId="304"/>
            <ac:spMk id="26" creationId="{E2529B61-6B2A-6551-78DD-2657C49B62DE}"/>
          </ac:spMkLst>
        </pc:spChg>
        <pc:spChg chg="add mod">
          <ac:chgData name="Trang Ha" userId="270efafb50020bd6" providerId="LiveId" clId="{A28E536B-3C35-41F3-BA56-36ACFD7C36B3}" dt="2022-06-17T07:05:17.794" v="6253" actId="20577"/>
          <ac:spMkLst>
            <pc:docMk/>
            <pc:sldMk cId="594806663" sldId="304"/>
            <ac:spMk id="27" creationId="{53BDA417-A07E-AA39-9DEC-20077F6B8071}"/>
          </ac:spMkLst>
        </pc:spChg>
        <pc:spChg chg="add mod">
          <ac:chgData name="Trang Ha" userId="270efafb50020bd6" providerId="LiveId" clId="{A28E536B-3C35-41F3-BA56-36ACFD7C36B3}" dt="2022-06-17T07:05:40.295" v="6254"/>
          <ac:spMkLst>
            <pc:docMk/>
            <pc:sldMk cId="594806663" sldId="304"/>
            <ac:spMk id="28" creationId="{DFB8170B-C6A4-6D8C-614B-4B621D25E07B}"/>
          </ac:spMkLst>
        </pc:spChg>
        <pc:picChg chg="add mod">
          <ac:chgData name="Trang Ha" userId="270efafb50020bd6" providerId="LiveId" clId="{A28E536B-3C35-41F3-BA56-36ACFD7C36B3}" dt="2022-06-17T07:23:10.288" v="6676" actId="1076"/>
          <ac:picMkLst>
            <pc:docMk/>
            <pc:sldMk cId="594806663" sldId="304"/>
            <ac:picMk id="5" creationId="{0F2965FE-F3E9-F207-C8C2-F2BE3DE89967}"/>
          </ac:picMkLst>
        </pc:picChg>
        <pc:picChg chg="add del mod">
          <ac:chgData name="Trang Ha" userId="270efafb50020bd6" providerId="LiveId" clId="{A28E536B-3C35-41F3-BA56-36ACFD7C36B3}" dt="2022-06-17T06:48:13.754" v="5697" actId="478"/>
          <ac:picMkLst>
            <pc:docMk/>
            <pc:sldMk cId="594806663" sldId="304"/>
            <ac:picMk id="6" creationId="{62A43581-61B3-8A0C-4F72-B913735C77DE}"/>
          </ac:picMkLst>
        </pc:picChg>
        <pc:picChg chg="del mod">
          <ac:chgData name="Trang Ha" userId="270efafb50020bd6" providerId="LiveId" clId="{A28E536B-3C35-41F3-BA56-36ACFD7C36B3}" dt="2022-06-17T06:47:29.850" v="5685" actId="478"/>
          <ac:picMkLst>
            <pc:docMk/>
            <pc:sldMk cId="594806663" sldId="304"/>
            <ac:picMk id="12" creationId="{6189DC23-1FD5-5863-D988-B03026E62FB2}"/>
          </ac:picMkLst>
        </pc:picChg>
        <pc:picChg chg="del mod">
          <ac:chgData name="Trang Ha" userId="270efafb50020bd6" providerId="LiveId" clId="{A28E536B-3C35-41F3-BA56-36ACFD7C36B3}" dt="2022-06-17T06:47:33.849" v="5687" actId="478"/>
          <ac:picMkLst>
            <pc:docMk/>
            <pc:sldMk cId="594806663" sldId="304"/>
            <ac:picMk id="13" creationId="{F4E82870-0D89-C779-FABE-4D3742EC5CF6}"/>
          </ac:picMkLst>
        </pc:picChg>
        <pc:picChg chg="del">
          <ac:chgData name="Trang Ha" userId="270efafb50020bd6" providerId="LiveId" clId="{A28E536B-3C35-41F3-BA56-36ACFD7C36B3}" dt="2022-06-17T07:32:52.370" v="6686"/>
          <ac:picMkLst>
            <pc:docMk/>
            <pc:sldMk cId="594806663" sldId="304"/>
            <ac:picMk id="22" creationId="{F10C9272-9A9F-801D-7B47-F27ACDAE14F9}"/>
          </ac:picMkLst>
        </pc:picChg>
        <pc:picChg chg="add mod">
          <ac:chgData name="Trang Ha" userId="270efafb50020bd6" providerId="LiveId" clId="{A28E536B-3C35-41F3-BA56-36ACFD7C36B3}" dt="2022-06-17T07:19:28.549" v="6586" actId="1076"/>
          <ac:picMkLst>
            <pc:docMk/>
            <pc:sldMk cId="594806663" sldId="304"/>
            <ac:picMk id="30" creationId="{83E261F4-411F-00F2-905F-E039F4AF2836}"/>
          </ac:picMkLst>
        </pc:picChg>
        <pc:picChg chg="add mod">
          <ac:chgData name="Trang Ha" userId="270efafb50020bd6" providerId="LiveId" clId="{A28E536B-3C35-41F3-BA56-36ACFD7C36B3}" dt="2022-06-17T07:19:35.485" v="6589" actId="1076"/>
          <ac:picMkLst>
            <pc:docMk/>
            <pc:sldMk cId="594806663" sldId="304"/>
            <ac:picMk id="31" creationId="{947FD0E1-BBB5-7481-DD42-3FB44FCCB1B8}"/>
          </ac:picMkLst>
        </pc:picChg>
        <pc:picChg chg="add mod">
          <ac:chgData name="Trang Ha" userId="270efafb50020bd6" providerId="LiveId" clId="{A28E536B-3C35-41F3-BA56-36ACFD7C36B3}" dt="2022-06-17T07:19:32.811" v="6588" actId="1076"/>
          <ac:picMkLst>
            <pc:docMk/>
            <pc:sldMk cId="594806663" sldId="304"/>
            <ac:picMk id="32" creationId="{900368F4-14C1-29B5-6911-191198B98523}"/>
          </ac:picMkLst>
        </pc:picChg>
        <pc:picChg chg="add mod">
          <ac:chgData name="Trang Ha" userId="270efafb50020bd6" providerId="LiveId" clId="{A28E536B-3C35-41F3-BA56-36ACFD7C36B3}" dt="2022-06-17T07:20:27.151" v="6614" actId="1076"/>
          <ac:picMkLst>
            <pc:docMk/>
            <pc:sldMk cId="594806663" sldId="304"/>
            <ac:picMk id="33" creationId="{82BBC92E-1CF7-3444-6B3D-569AF6D4DCE6}"/>
          </ac:picMkLst>
        </pc:picChg>
        <pc:picChg chg="add mod">
          <ac:chgData name="Trang Ha" userId="270efafb50020bd6" providerId="LiveId" clId="{A28E536B-3C35-41F3-BA56-36ACFD7C36B3}" dt="2022-06-17T07:20:35.968" v="6616" actId="1076"/>
          <ac:picMkLst>
            <pc:docMk/>
            <pc:sldMk cId="594806663" sldId="304"/>
            <ac:picMk id="34" creationId="{82FCC8AA-7994-8002-70A2-E153C8A0D5E5}"/>
          </ac:picMkLst>
        </pc:picChg>
        <pc:picChg chg="add mod">
          <ac:chgData name="Trang Ha" userId="270efafb50020bd6" providerId="LiveId" clId="{A28E536B-3C35-41F3-BA56-36ACFD7C36B3}" dt="2022-06-17T07:21:14.484" v="6625" actId="1037"/>
          <ac:picMkLst>
            <pc:docMk/>
            <pc:sldMk cId="594806663" sldId="304"/>
            <ac:picMk id="35" creationId="{B0B51782-D929-2F83-D268-767F4FD3077D}"/>
          </ac:picMkLst>
        </pc:picChg>
        <pc:picChg chg="add mod">
          <ac:chgData name="Trang Ha" userId="270efafb50020bd6" providerId="LiveId" clId="{A28E536B-3C35-41F3-BA56-36ACFD7C36B3}" dt="2022-06-17T07:20:40.343" v="6617" actId="1076"/>
          <ac:picMkLst>
            <pc:docMk/>
            <pc:sldMk cId="594806663" sldId="304"/>
            <ac:picMk id="36" creationId="{2CA7CDE6-5041-2654-10C4-5F4ED9DBDEFF}"/>
          </ac:picMkLst>
        </pc:picChg>
        <pc:picChg chg="add mod">
          <ac:chgData name="Trang Ha" userId="270efafb50020bd6" providerId="LiveId" clId="{A28E536B-3C35-41F3-BA56-36ACFD7C36B3}" dt="2022-06-17T07:20:43.403" v="6618" actId="1076"/>
          <ac:picMkLst>
            <pc:docMk/>
            <pc:sldMk cId="594806663" sldId="304"/>
            <ac:picMk id="37" creationId="{187E2743-1F1B-FCBC-E8AA-0890C44C1089}"/>
          </ac:picMkLst>
        </pc:picChg>
        <pc:picChg chg="add mod">
          <ac:chgData name="Trang Ha" userId="270efafb50020bd6" providerId="LiveId" clId="{A28E536B-3C35-41F3-BA56-36ACFD7C36B3}" dt="2022-06-17T07:21:12.801" v="6624" actId="1037"/>
          <ac:picMkLst>
            <pc:docMk/>
            <pc:sldMk cId="594806663" sldId="304"/>
            <ac:picMk id="38" creationId="{2985D738-7841-134A-360F-785937F4E293}"/>
          </ac:picMkLst>
        </pc:picChg>
        <pc:picChg chg="add mod">
          <ac:chgData name="Trang Ha" userId="270efafb50020bd6" providerId="LiveId" clId="{A28E536B-3C35-41F3-BA56-36ACFD7C36B3}" dt="2022-06-17T07:21:32.266" v="6658" actId="1037"/>
          <ac:picMkLst>
            <pc:docMk/>
            <pc:sldMk cId="594806663" sldId="304"/>
            <ac:picMk id="39" creationId="{6270C107-4A0D-5C19-3ECC-79FDCC380316}"/>
          </ac:picMkLst>
        </pc:picChg>
        <pc:picChg chg="add mod">
          <ac:chgData name="Trang Ha" userId="270efafb50020bd6" providerId="LiveId" clId="{A28E536B-3C35-41F3-BA56-36ACFD7C36B3}" dt="2022-06-17T07:21:38.746" v="6663" actId="1037"/>
          <ac:picMkLst>
            <pc:docMk/>
            <pc:sldMk cId="594806663" sldId="304"/>
            <ac:picMk id="40" creationId="{382738EB-C9B8-C6DE-A1B2-F2E0BCD2BDE5}"/>
          </ac:picMkLst>
        </pc:picChg>
        <pc:picChg chg="add mod">
          <ac:chgData name="Trang Ha" userId="270efafb50020bd6" providerId="LiveId" clId="{A28E536B-3C35-41F3-BA56-36ACFD7C36B3}" dt="2022-06-17T07:21:51.930" v="6667" actId="1037"/>
          <ac:picMkLst>
            <pc:docMk/>
            <pc:sldMk cId="594806663" sldId="304"/>
            <ac:picMk id="41" creationId="{832EE971-D312-0C49-161E-D5A0A612F45B}"/>
          </ac:picMkLst>
        </pc:picChg>
        <pc:picChg chg="add del mod">
          <ac:chgData name="Trang Ha" userId="270efafb50020bd6" providerId="LiveId" clId="{A28E536B-3C35-41F3-BA56-36ACFD7C36B3}" dt="2022-06-17T06:52:27.051" v="5714" actId="478"/>
          <ac:picMkLst>
            <pc:docMk/>
            <pc:sldMk cId="594806663" sldId="304"/>
            <ac:picMk id="1026" creationId="{44B69B71-FC3F-BBEB-7D9F-752D9C25F59A}"/>
          </ac:picMkLst>
        </pc:picChg>
        <pc:picChg chg="add mod">
          <ac:chgData name="Trang Ha" userId="270efafb50020bd6" providerId="LiveId" clId="{A28E536B-3C35-41F3-BA56-36ACFD7C36B3}" dt="2022-06-17T07:19:14.293" v="6580" actId="14100"/>
          <ac:picMkLst>
            <pc:docMk/>
            <pc:sldMk cId="594806663" sldId="304"/>
            <ac:picMk id="1028" creationId="{6FD8E7B5-8E46-6DEB-6892-E0142FECD0E9}"/>
          </ac:picMkLst>
        </pc:picChg>
        <pc:cxnChg chg="add mod">
          <ac:chgData name="Trang Ha" userId="270efafb50020bd6" providerId="LiveId" clId="{A28E536B-3C35-41F3-BA56-36ACFD7C36B3}" dt="2022-06-17T06:59:24.278" v="5882" actId="14100"/>
          <ac:cxnSpMkLst>
            <pc:docMk/>
            <pc:sldMk cId="594806663" sldId="304"/>
            <ac:cxnSpMk id="15" creationId="{C928C238-4673-9D1B-E3D4-1C640B550864}"/>
          </ac:cxnSpMkLst>
        </pc:cxnChg>
        <pc:cxnChg chg="add mod">
          <ac:chgData name="Trang Ha" userId="270efafb50020bd6" providerId="LiveId" clId="{A28E536B-3C35-41F3-BA56-36ACFD7C36B3}" dt="2022-06-17T07:01:04.808" v="6141" actId="1035"/>
          <ac:cxnSpMkLst>
            <pc:docMk/>
            <pc:sldMk cId="594806663" sldId="304"/>
            <ac:cxnSpMk id="16" creationId="{695C76C9-B680-E2D0-97C6-9B50A0EFB920}"/>
          </ac:cxnSpMkLst>
        </pc:cxnChg>
        <pc:cxnChg chg="add mod">
          <ac:chgData name="Trang Ha" userId="270efafb50020bd6" providerId="LiveId" clId="{A28E536B-3C35-41F3-BA56-36ACFD7C36B3}" dt="2022-06-17T07:01:37.789" v="6158" actId="1035"/>
          <ac:cxnSpMkLst>
            <pc:docMk/>
            <pc:sldMk cId="594806663" sldId="304"/>
            <ac:cxnSpMk id="17" creationId="{EF76C977-2E91-5E64-DB79-A98155AF89F7}"/>
          </ac:cxnSpMkLst>
        </pc:cxnChg>
        <pc:cxnChg chg="add mod">
          <ac:chgData name="Trang Ha" userId="270efafb50020bd6" providerId="LiveId" clId="{A28E536B-3C35-41F3-BA56-36ACFD7C36B3}" dt="2022-06-17T07:00:14.137" v="6072" actId="1036"/>
          <ac:cxnSpMkLst>
            <pc:docMk/>
            <pc:sldMk cId="594806663" sldId="304"/>
            <ac:cxnSpMk id="18" creationId="{3073B99C-F308-6692-B6A3-EF1F5F65A541}"/>
          </ac:cxnSpMkLst>
        </pc:cxnChg>
        <pc:cxnChg chg="add mod">
          <ac:chgData name="Trang Ha" userId="270efafb50020bd6" providerId="LiveId" clId="{A28E536B-3C35-41F3-BA56-36ACFD7C36B3}" dt="2022-06-17T06:59:54.219" v="5942" actId="1036"/>
          <ac:cxnSpMkLst>
            <pc:docMk/>
            <pc:sldMk cId="594806663" sldId="304"/>
            <ac:cxnSpMk id="19" creationId="{E0DBE0AB-07D2-503D-7475-FE7524EF664D}"/>
          </ac:cxnSpMkLst>
        </pc:cxnChg>
        <pc:cxnChg chg="add del mod">
          <ac:chgData name="Trang Ha" userId="270efafb50020bd6" providerId="LiveId" clId="{A28E536B-3C35-41F3-BA56-36ACFD7C36B3}" dt="2022-06-17T07:00:31.142" v="6074"/>
          <ac:cxnSpMkLst>
            <pc:docMk/>
            <pc:sldMk cId="594806663" sldId="304"/>
            <ac:cxnSpMk id="20" creationId="{BB8E4E57-AC23-9D53-8035-B6E25A50BBE5}"/>
          </ac:cxnSpMkLst>
        </pc:cxnChg>
        <pc:cxnChg chg="add mod">
          <ac:chgData name="Trang Ha" userId="270efafb50020bd6" providerId="LiveId" clId="{A28E536B-3C35-41F3-BA56-36ACFD7C36B3}" dt="2022-06-17T07:01:28.947" v="6144" actId="1036"/>
          <ac:cxnSpMkLst>
            <pc:docMk/>
            <pc:sldMk cId="594806663" sldId="304"/>
            <ac:cxnSpMk id="21" creationId="{6F26A654-A031-0429-1AF3-08B1A0AF67F0}"/>
          </ac:cxnSpMkLst>
        </pc:cxnChg>
        <pc:cxnChg chg="add mod">
          <ac:chgData name="Trang Ha" userId="270efafb50020bd6" providerId="LiveId" clId="{A28E536B-3C35-41F3-BA56-36ACFD7C36B3}" dt="2022-06-17T07:04:47.382" v="6246" actId="1035"/>
          <ac:cxnSpMkLst>
            <pc:docMk/>
            <pc:sldMk cId="594806663" sldId="304"/>
            <ac:cxnSpMk id="23" creationId="{401788A3-E462-2814-92E2-4AA8E993A4DE}"/>
          </ac:cxnSpMkLst>
        </pc:cxnChg>
      </pc:sldChg>
      <pc:sldChg chg="addSp delSp modSp add del mod delAnim modAnim">
        <pc:chgData name="Trang Ha" userId="270efafb50020bd6" providerId="LiveId" clId="{A28E536B-3C35-41F3-BA56-36ACFD7C36B3}" dt="2022-06-17T06:57:56.306" v="5856" actId="47"/>
        <pc:sldMkLst>
          <pc:docMk/>
          <pc:sldMk cId="2850125163" sldId="305"/>
        </pc:sldMkLst>
        <pc:spChg chg="del mod">
          <ac:chgData name="Trang Ha" userId="270efafb50020bd6" providerId="LiveId" clId="{A28E536B-3C35-41F3-BA56-36ACFD7C36B3}" dt="2022-06-17T06:51:14.227" v="5705" actId="478"/>
          <ac:spMkLst>
            <pc:docMk/>
            <pc:sldMk cId="2850125163" sldId="305"/>
            <ac:spMk id="4" creationId="{F3BAAD0C-47A9-1DB9-E5AC-8B06F08C4294}"/>
          </ac:spMkLst>
        </pc:spChg>
        <pc:spChg chg="add mod">
          <ac:chgData name="Trang Ha" userId="270efafb50020bd6" providerId="LiveId" clId="{A28E536B-3C35-41F3-BA56-36ACFD7C36B3}" dt="2022-06-17T06:52:01.702" v="5713"/>
          <ac:spMkLst>
            <pc:docMk/>
            <pc:sldMk cId="2850125163" sldId="305"/>
            <ac:spMk id="7" creationId="{22CE2BA0-3BE0-3C74-D387-FBC5E61337E1}"/>
          </ac:spMkLst>
        </pc:spChg>
        <pc:picChg chg="del">
          <ac:chgData name="Trang Ha" userId="270efafb50020bd6" providerId="LiveId" clId="{A28E536B-3C35-41F3-BA56-36ACFD7C36B3}" dt="2022-06-17T06:51:11.159" v="5703" actId="478"/>
          <ac:picMkLst>
            <pc:docMk/>
            <pc:sldMk cId="2850125163" sldId="305"/>
            <ac:picMk id="5" creationId="{11BBD492-91BF-E4FA-EBFF-47EA63BF141F}"/>
          </ac:picMkLst>
        </pc:picChg>
        <pc:picChg chg="add mod">
          <ac:chgData name="Trang Ha" userId="270efafb50020bd6" providerId="LiveId" clId="{A28E536B-3C35-41F3-BA56-36ACFD7C36B3}" dt="2022-06-17T06:51:47.937" v="5712" actId="14100"/>
          <ac:picMkLst>
            <pc:docMk/>
            <pc:sldMk cId="2850125163" sldId="305"/>
            <ac:picMk id="2050" creationId="{33F89DDE-06C1-4201-2863-0325275E608D}"/>
          </ac:picMkLst>
        </pc:picChg>
      </pc:sldChg>
      <pc:sldChg chg="add del setBg">
        <pc:chgData name="Trang Ha" userId="270efafb50020bd6" providerId="LiveId" clId="{A28E536B-3C35-41F3-BA56-36ACFD7C36B3}" dt="2022-06-17T08:31:49.715" v="6957" actId="2696"/>
        <pc:sldMkLst>
          <pc:docMk/>
          <pc:sldMk cId="3438234486" sldId="305"/>
        </pc:sldMkLst>
      </pc:sldChg>
      <pc:sldChg chg="addSp delSp modSp add mod ord modTransition modAnim">
        <pc:chgData name="Trang Ha" userId="270efafb50020bd6" providerId="LiveId" clId="{A28E536B-3C35-41F3-BA56-36ACFD7C36B3}" dt="2022-06-17T12:55:57.034" v="7108"/>
        <pc:sldMkLst>
          <pc:docMk/>
          <pc:sldMk cId="1747352459" sldId="306"/>
        </pc:sldMkLst>
        <pc:spChg chg="add mod">
          <ac:chgData name="Trang Ha" userId="270efafb50020bd6" providerId="LiveId" clId="{A28E536B-3C35-41F3-BA56-36ACFD7C36B3}" dt="2022-06-17T07:53:56.134" v="6794" actId="20577"/>
          <ac:spMkLst>
            <pc:docMk/>
            <pc:sldMk cId="1747352459" sldId="306"/>
            <ac:spMk id="2" creationId="{A2BE614B-886B-C4F0-9715-2E3A8765ABAD}"/>
          </ac:spMkLst>
        </pc:spChg>
        <pc:spChg chg="add del mod">
          <ac:chgData name="Trang Ha" userId="270efafb50020bd6" providerId="LiveId" clId="{A28E536B-3C35-41F3-BA56-36ACFD7C36B3}" dt="2022-06-17T07:54:20.589" v="6797" actId="478"/>
          <ac:spMkLst>
            <pc:docMk/>
            <pc:sldMk cId="1747352459" sldId="306"/>
            <ac:spMk id="3" creationId="{D3C376D3-0DEF-A972-DA1A-58B50FFC9030}"/>
          </ac:spMkLst>
        </pc:spChg>
        <pc:spChg chg="add mod">
          <ac:chgData name="Trang Ha" userId="270efafb50020bd6" providerId="LiveId" clId="{A28E536B-3C35-41F3-BA56-36ACFD7C36B3}" dt="2022-06-17T07:55:22.340" v="6821" actId="403"/>
          <ac:spMkLst>
            <pc:docMk/>
            <pc:sldMk cId="1747352459" sldId="306"/>
            <ac:spMk id="4" creationId="{42D1E838-B61B-8A4E-4848-279A1C9CC28F}"/>
          </ac:spMkLst>
        </pc:spChg>
        <pc:spChg chg="add del mod">
          <ac:chgData name="Trang Ha" userId="270efafb50020bd6" providerId="LiveId" clId="{A28E536B-3C35-41F3-BA56-36ACFD7C36B3}" dt="2022-06-17T07:55:34.104" v="6828" actId="403"/>
          <ac:spMkLst>
            <pc:docMk/>
            <pc:sldMk cId="1747352459" sldId="306"/>
            <ac:spMk id="6" creationId="{BEA027A3-A9E8-25F7-3F03-78EA54266E28}"/>
          </ac:spMkLst>
        </pc:spChg>
        <pc:spChg chg="add mod">
          <ac:chgData name="Trang Ha" userId="270efafb50020bd6" providerId="LiveId" clId="{A28E536B-3C35-41F3-BA56-36ACFD7C36B3}" dt="2022-06-17T08:23:45.039" v="6955" actId="255"/>
          <ac:spMkLst>
            <pc:docMk/>
            <pc:sldMk cId="1747352459" sldId="306"/>
            <ac:spMk id="7" creationId="{B0DCC32D-EDC3-94F3-17EE-42AFBFE8BD3F}"/>
          </ac:spMkLst>
        </pc:spChg>
        <pc:spChg chg="del mod">
          <ac:chgData name="Trang Ha" userId="270efafb50020bd6" providerId="LiveId" clId="{A28E536B-3C35-41F3-BA56-36ACFD7C36B3}" dt="2022-06-17T07:35:41.105" v="6696" actId="478"/>
          <ac:spMkLst>
            <pc:docMk/>
            <pc:sldMk cId="1747352459" sldId="306"/>
            <ac:spMk id="14" creationId="{18A67A06-C63A-2BBB-4E67-4E3D236FD392}"/>
          </ac:spMkLst>
        </pc:spChg>
        <pc:spChg chg="add del mod">
          <ac:chgData name="Trang Ha" userId="270efafb50020bd6" providerId="LiveId" clId="{A28E536B-3C35-41F3-BA56-36ACFD7C36B3}" dt="2022-06-17T07:49:31.268" v="6754"/>
          <ac:spMkLst>
            <pc:docMk/>
            <pc:sldMk cId="1747352459" sldId="306"/>
            <ac:spMk id="16" creationId="{8FAE39D2-79A7-93EF-0EDF-91B19ED52F0C}"/>
          </ac:spMkLst>
        </pc:spChg>
        <pc:spChg chg="add del mod">
          <ac:chgData name="Trang Ha" userId="270efafb50020bd6" providerId="LiveId" clId="{A28E536B-3C35-41F3-BA56-36ACFD7C36B3}" dt="2022-06-17T07:51:06.014" v="6762" actId="478"/>
          <ac:spMkLst>
            <pc:docMk/>
            <pc:sldMk cId="1747352459" sldId="306"/>
            <ac:spMk id="18" creationId="{1B57FD74-45BD-9EB4-098F-6A869F7FAA51}"/>
          </ac:spMkLst>
        </pc:spChg>
        <pc:spChg chg="add del mod">
          <ac:chgData name="Trang Ha" userId="270efafb50020bd6" providerId="LiveId" clId="{A28E536B-3C35-41F3-BA56-36ACFD7C36B3}" dt="2022-06-17T07:54:23.134" v="6800" actId="47"/>
          <ac:spMkLst>
            <pc:docMk/>
            <pc:sldMk cId="1747352459" sldId="306"/>
            <ac:spMk id="20" creationId="{AD984314-0CF6-B85E-F34A-7CCA688769E7}"/>
          </ac:spMkLst>
        </pc:spChg>
        <pc:spChg chg="add del mod">
          <ac:chgData name="Trang Ha" userId="270efafb50020bd6" providerId="LiveId" clId="{A28E536B-3C35-41F3-BA56-36ACFD7C36B3}" dt="2022-06-17T08:00:58.447" v="6879" actId="478"/>
          <ac:spMkLst>
            <pc:docMk/>
            <pc:sldMk cId="1747352459" sldId="306"/>
            <ac:spMk id="29" creationId="{DBB5CC6F-0204-46C9-829A-EF2AC7F5E125}"/>
          </ac:spMkLst>
        </pc:spChg>
        <pc:spChg chg="add mod">
          <ac:chgData name="Trang Ha" userId="270efafb50020bd6" providerId="LiveId" clId="{A28E536B-3C35-41F3-BA56-36ACFD7C36B3}" dt="2022-06-17T08:35:28.369" v="6966" actId="207"/>
          <ac:spMkLst>
            <pc:docMk/>
            <pc:sldMk cId="1747352459" sldId="306"/>
            <ac:spMk id="30" creationId="{3FAEB8BB-9C38-70F1-35D0-63B6EF79B115}"/>
          </ac:spMkLst>
        </pc:spChg>
        <pc:spChg chg="add del mod">
          <ac:chgData name="Trang Ha" userId="270efafb50020bd6" providerId="LiveId" clId="{A28E536B-3C35-41F3-BA56-36ACFD7C36B3}" dt="2022-06-17T08:19:49.460" v="6940" actId="478"/>
          <ac:spMkLst>
            <pc:docMk/>
            <pc:sldMk cId="1747352459" sldId="306"/>
            <ac:spMk id="31" creationId="{E7D55A64-8916-D0E1-6107-D2F53F4BEB05}"/>
          </ac:spMkLst>
        </pc:spChg>
        <pc:spChg chg="add mod">
          <ac:chgData name="Trang Ha" userId="270efafb50020bd6" providerId="LiveId" clId="{A28E536B-3C35-41F3-BA56-36ACFD7C36B3}" dt="2022-06-17T08:22:31.091" v="6950" actId="13822"/>
          <ac:spMkLst>
            <pc:docMk/>
            <pc:sldMk cId="1747352459" sldId="306"/>
            <ac:spMk id="32" creationId="{1D4BC7E2-F9F7-DF23-E910-AAEC409C7A6B}"/>
          </ac:spMkLst>
        </pc:spChg>
        <pc:spChg chg="add mod">
          <ac:chgData name="Trang Ha" userId="270efafb50020bd6" providerId="LiveId" clId="{A28E536B-3C35-41F3-BA56-36ACFD7C36B3}" dt="2022-06-17T08:23:13.518" v="6952" actId="17032"/>
          <ac:spMkLst>
            <pc:docMk/>
            <pc:sldMk cId="1747352459" sldId="306"/>
            <ac:spMk id="33" creationId="{C83BC973-81BD-1EDE-BC9B-9AD030933592}"/>
          </ac:spMkLst>
        </pc:spChg>
        <pc:grpChg chg="del">
          <ac:chgData name="Trang Ha" userId="270efafb50020bd6" providerId="LiveId" clId="{A28E536B-3C35-41F3-BA56-36ACFD7C36B3}" dt="2022-06-17T07:35:35.115" v="6694" actId="478"/>
          <ac:grpSpMkLst>
            <pc:docMk/>
            <pc:sldMk cId="1747352459" sldId="306"/>
            <ac:grpSpMk id="9" creationId="{8E986652-EC57-385C-21B6-D30F94A339B7}"/>
          </ac:grpSpMkLst>
        </pc:grpChg>
        <pc:picChg chg="add del mod">
          <ac:chgData name="Trang Ha" userId="270efafb50020bd6" providerId="LiveId" clId="{A28E536B-3C35-41F3-BA56-36ACFD7C36B3}" dt="2022-06-17T08:24:01.495" v="6956" actId="1076"/>
          <ac:picMkLst>
            <pc:docMk/>
            <pc:sldMk cId="1747352459" sldId="306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7T07:49:31.268" v="6752" actId="478"/>
          <ac:picMkLst>
            <pc:docMk/>
            <pc:sldMk cId="1747352459" sldId="306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7T07:57:36.519" v="6856" actId="478"/>
          <ac:picMkLst>
            <pc:docMk/>
            <pc:sldMk cId="1747352459" sldId="306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7T07:44:16.174" v="6730" actId="478"/>
          <ac:picMkLst>
            <pc:docMk/>
            <pc:sldMk cId="1747352459" sldId="306"/>
            <ac:picMk id="15" creationId="{422EFE4A-C7F5-A31C-1AD9-1110BEB63B4D}"/>
          </ac:picMkLst>
        </pc:picChg>
        <pc:picChg chg="add del mod">
          <ac:chgData name="Trang Ha" userId="270efafb50020bd6" providerId="LiveId" clId="{A28E536B-3C35-41F3-BA56-36ACFD7C36B3}" dt="2022-06-17T07:51:16.845" v="6766" actId="478"/>
          <ac:picMkLst>
            <pc:docMk/>
            <pc:sldMk cId="1747352459" sldId="306"/>
            <ac:picMk id="17" creationId="{759AFBF8-13B2-56F1-EAC7-19174063B3CE}"/>
          </ac:picMkLst>
        </pc:picChg>
        <pc:picChg chg="add del mod">
          <ac:chgData name="Trang Ha" userId="270efafb50020bd6" providerId="LiveId" clId="{A28E536B-3C35-41F3-BA56-36ACFD7C36B3}" dt="2022-06-17T07:51:18.718" v="6767" actId="478"/>
          <ac:picMkLst>
            <pc:docMk/>
            <pc:sldMk cId="1747352459" sldId="306"/>
            <ac:picMk id="19" creationId="{0AB3B6D4-F1AF-AB97-777F-D55A794A70A8}"/>
          </ac:picMkLst>
        </pc:picChg>
        <pc:picChg chg="add mod">
          <ac:chgData name="Trang Ha" userId="270efafb50020bd6" providerId="LiveId" clId="{A28E536B-3C35-41F3-BA56-36ACFD7C36B3}" dt="2022-06-17T07:47:46.522" v="6735" actId="1076"/>
          <ac:picMkLst>
            <pc:docMk/>
            <pc:sldMk cId="1747352459" sldId="306"/>
            <ac:picMk id="21" creationId="{8EA18440-C719-AF11-A546-0CABC2FB395D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2" creationId="{196E5928-E1B6-B71A-8E94-250FBE1C6E2C}"/>
          </ac:picMkLst>
        </pc:picChg>
        <pc:picChg chg="add mod">
          <ac:chgData name="Trang Ha" userId="270efafb50020bd6" providerId="LiveId" clId="{A28E536B-3C35-41F3-BA56-36ACFD7C36B3}" dt="2022-06-17T07:52:39.838" v="6782" actId="1076"/>
          <ac:picMkLst>
            <pc:docMk/>
            <pc:sldMk cId="1747352459" sldId="306"/>
            <ac:picMk id="23" creationId="{EB7B22EA-30BA-1093-FDD6-92AA89ABD629}"/>
          </ac:picMkLst>
        </pc:picChg>
        <pc:picChg chg="add mod">
          <ac:chgData name="Trang Ha" userId="270efafb50020bd6" providerId="LiveId" clId="{A28E536B-3C35-41F3-BA56-36ACFD7C36B3}" dt="2022-06-17T07:51:10.556" v="6763" actId="1076"/>
          <ac:picMkLst>
            <pc:docMk/>
            <pc:sldMk cId="1747352459" sldId="306"/>
            <ac:picMk id="24" creationId="{018DF73B-A6B8-4468-19F9-B5B00F128FBE}"/>
          </ac:picMkLst>
        </pc:picChg>
        <pc:picChg chg="add mod">
          <ac:chgData name="Trang Ha" userId="270efafb50020bd6" providerId="LiveId" clId="{A28E536B-3C35-41F3-BA56-36ACFD7C36B3}" dt="2022-06-17T08:02:03.745" v="6899" actId="14100"/>
          <ac:picMkLst>
            <pc:docMk/>
            <pc:sldMk cId="1747352459" sldId="306"/>
            <ac:picMk id="25" creationId="{4502A481-18B3-3ECC-EAFF-62A5F4345D90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6" creationId="{5B49DD03-8403-A554-E158-2DA6C97ACD09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7" creationId="{FE8E6313-1273-F4FA-DD8A-980B0540AB31}"/>
          </ac:picMkLst>
        </pc:picChg>
        <pc:picChg chg="add mod">
          <ac:chgData name="Trang Ha" userId="270efafb50020bd6" providerId="LiveId" clId="{A28E536B-3C35-41F3-BA56-36ACFD7C36B3}" dt="2022-06-17T07:56:05.471" v="6830" actId="571"/>
          <ac:picMkLst>
            <pc:docMk/>
            <pc:sldMk cId="1747352459" sldId="306"/>
            <ac:picMk id="28" creationId="{D9C533C6-0009-1A42-6EF0-71F3A0E48A3C}"/>
          </ac:picMkLst>
        </pc:picChg>
      </pc:sldChg>
      <pc:sldChg chg="del">
        <pc:chgData name="Trang Ha" userId="270efafb50020bd6" providerId="LiveId" clId="{A28E536B-3C35-41F3-BA56-36ACFD7C36B3}" dt="2022-06-17T07:32:56.159" v="6687" actId="47"/>
        <pc:sldMkLst>
          <pc:docMk/>
          <pc:sldMk cId="2812706379" sldId="306"/>
        </pc:sldMkLst>
      </pc:sldChg>
      <pc:sldChg chg="modSp del modAnim">
        <pc:chgData name="Trang Ha" userId="270efafb50020bd6" providerId="LiveId" clId="{A28E536B-3C35-41F3-BA56-36ACFD7C36B3}" dt="2022-06-17T07:33:15.061" v="6690" actId="2696"/>
        <pc:sldMkLst>
          <pc:docMk/>
          <pc:sldMk cId="3856236848" sldId="306"/>
        </pc:sldMkLst>
        <pc:spChg chg="mod">
          <ac:chgData name="Trang Ha" userId="270efafb50020bd6" providerId="LiveId" clId="{A28E536B-3C35-41F3-BA56-36ACFD7C36B3}" dt="2022-06-17T07:33:06.069" v="6689" actId="1076"/>
          <ac:spMkLst>
            <pc:docMk/>
            <pc:sldMk cId="3856236848" sldId="306"/>
            <ac:spMk id="21" creationId="{00000000-0000-0000-0000-000000000000}"/>
          </ac:spMkLst>
        </pc:spChg>
        <pc:grpChg chg="mod">
          <ac:chgData name="Trang Ha" userId="270efafb50020bd6" providerId="LiveId" clId="{A28E536B-3C35-41F3-BA56-36ACFD7C36B3}" dt="2022-06-17T07:33:06.069" v="6689" actId="1076"/>
          <ac:grpSpMkLst>
            <pc:docMk/>
            <pc:sldMk cId="3856236848" sldId="306"/>
            <ac:grpSpMk id="18" creationId="{00000000-0000-0000-0000-000000000000}"/>
          </ac:grpSpMkLst>
        </pc:grp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19" creationId="{00000000-0000-0000-0000-000000000000}"/>
          </ac:picMkLst>
        </pc:pic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20" creationId="{00000000-0000-0000-0000-000000000000}"/>
          </ac:picMkLst>
        </pc:picChg>
      </pc:sldChg>
      <pc:sldMasterChg chg="delSldLayout">
        <pc:chgData name="Trang Ha" userId="270efafb50020bd6" providerId="LiveId" clId="{A28E536B-3C35-41F3-BA56-36ACFD7C36B3}" dt="2022-06-15T21:31:45.082" v="242" actId="47"/>
        <pc:sldMasterMkLst>
          <pc:docMk/>
          <pc:sldMasterMk cId="1448355588" sldId="2147483648"/>
        </pc:sldMasterMkLst>
        <pc:sldLayoutChg chg="del">
          <pc:chgData name="Trang Ha" userId="270efafb50020bd6" providerId="LiveId" clId="{A28E536B-3C35-41F3-BA56-36ACFD7C36B3}" dt="2022-06-15T21:31:45.082" v="242" actId="47"/>
          <pc:sldLayoutMkLst>
            <pc:docMk/>
            <pc:sldMasterMk cId="1448355588" sldId="2147483648"/>
            <pc:sldLayoutMk cId="1069274593" sldId="2147483691"/>
          </pc:sldLayoutMkLst>
        </pc:sldLayoutChg>
      </pc:sldMasterChg>
      <pc:sldMasterChg chg="addSp">
        <pc:chgData name="Trang Ha" userId="270efafb50020bd6" providerId="LiveId" clId="{A28E536B-3C35-41F3-BA56-36ACFD7C36B3}" dt="2022-06-16T11:06:47.904" v="1826"/>
        <pc:sldMasterMkLst>
          <pc:docMk/>
          <pc:sldMasterMk cId="3058990442" sldId="2147483691"/>
        </pc:sldMasterMkLst>
        <pc:spChg chg="add">
          <ac:chgData name="Trang Ha" userId="270efafb50020bd6" providerId="LiveId" clId="{A28E536B-3C35-41F3-BA56-36ACFD7C36B3}" dt="2022-06-16T11:06:47.904" v="1826"/>
          <ac:spMkLst>
            <pc:docMk/>
            <pc:sldMasterMk cId="3058990442" sldId="2147483691"/>
            <ac:spMk id="18" creationId="{1D8ADC96-418B-0C9E-908B-E2BFBF3C57B9}"/>
          </ac:spMkLst>
        </pc:spChg>
      </pc:sldMasterChg>
      <pc:sldMasterChg chg="addSp">
        <pc:chgData name="Trang Ha" userId="270efafb50020bd6" providerId="LiveId" clId="{A28E536B-3C35-41F3-BA56-36ACFD7C36B3}" dt="2022-06-16T11:06:52.667" v="1827"/>
        <pc:sldMasterMkLst>
          <pc:docMk/>
          <pc:sldMasterMk cId="73964641" sldId="2147483710"/>
        </pc:sldMasterMkLst>
        <pc:spChg chg="add">
          <ac:chgData name="Trang Ha" userId="270efafb50020bd6" providerId="LiveId" clId="{A28E536B-3C35-41F3-BA56-36ACFD7C36B3}" dt="2022-06-16T11:06:52.667" v="1827"/>
          <ac:spMkLst>
            <pc:docMk/>
            <pc:sldMasterMk cId="73964641" sldId="2147483710"/>
            <ac:spMk id="18" creationId="{1D3E9904-BF62-EFBE-C865-16A05CDEE725}"/>
          </ac:spMkLst>
        </pc:spChg>
      </pc:sldMasterChg>
      <pc:sldMasterChg chg="addSp">
        <pc:chgData name="Trang Ha" userId="270efafb50020bd6" providerId="LiveId" clId="{A28E536B-3C35-41F3-BA56-36ACFD7C36B3}" dt="2022-06-16T11:06:54.282" v="1828"/>
        <pc:sldMasterMkLst>
          <pc:docMk/>
          <pc:sldMasterMk cId="595708651" sldId="2147483729"/>
        </pc:sldMasterMkLst>
        <pc:spChg chg="add">
          <ac:chgData name="Trang Ha" userId="270efafb50020bd6" providerId="LiveId" clId="{A28E536B-3C35-41F3-BA56-36ACFD7C36B3}" dt="2022-06-16T11:06:54.282" v="1828"/>
          <ac:spMkLst>
            <pc:docMk/>
            <pc:sldMasterMk cId="595708651" sldId="2147483729"/>
            <ac:spMk id="7" creationId="{DCFF2037-E0CD-4678-4615-A3A3C5E71454}"/>
          </ac:spMkLst>
        </pc:spChg>
      </pc:sldMasterChg>
      <pc:sldMasterChg chg="addSp delSldLayout">
        <pc:chgData name="Trang Ha" userId="270efafb50020bd6" providerId="LiveId" clId="{A28E536B-3C35-41F3-BA56-36ACFD7C36B3}" dt="2022-06-17T08:31:49.715" v="6957" actId="2696"/>
        <pc:sldMasterMkLst>
          <pc:docMk/>
          <pc:sldMasterMk cId="2901273148" sldId="2147483743"/>
        </pc:sldMasterMkLst>
        <pc:spChg chg="add">
          <ac:chgData name="Trang Ha" userId="270efafb50020bd6" providerId="LiveId" clId="{A28E536B-3C35-41F3-BA56-36ACFD7C36B3}" dt="2022-06-16T11:06:57.385" v="1829"/>
          <ac:spMkLst>
            <pc:docMk/>
            <pc:sldMasterMk cId="2901273148" sldId="2147483743"/>
            <ac:spMk id="8" creationId="{1EBFD052-E149-116C-849F-06D877FC0E2E}"/>
          </ac:spMkLst>
        </pc:spChg>
        <pc:sldLayoutChg chg="del">
          <pc:chgData name="Trang Ha" userId="270efafb50020bd6" providerId="LiveId" clId="{A28E536B-3C35-41F3-BA56-36ACFD7C36B3}" dt="2022-06-17T08:31:49.715" v="6957" actId="2696"/>
          <pc:sldLayoutMkLst>
            <pc:docMk/>
            <pc:sldMasterMk cId="2901273148" sldId="2147483743"/>
            <pc:sldLayoutMk cId="21306769" sldId="2147483758"/>
          </pc:sldLayoutMkLst>
        </pc:sldLayoutChg>
      </pc:sldMasterChg>
      <pc:sldMasterChg chg="addSp">
        <pc:chgData name="Trang Ha" userId="270efafb50020bd6" providerId="LiveId" clId="{A28E536B-3C35-41F3-BA56-36ACFD7C36B3}" dt="2022-06-16T11:06:58.592" v="1830"/>
        <pc:sldMasterMkLst>
          <pc:docMk/>
          <pc:sldMasterMk cId="2875208986" sldId="2147483757"/>
        </pc:sldMasterMkLst>
        <pc:spChg chg="add">
          <ac:chgData name="Trang Ha" userId="270efafb50020bd6" providerId="LiveId" clId="{A28E536B-3C35-41F3-BA56-36ACFD7C36B3}" dt="2022-06-16T11:06:58.592" v="1830"/>
          <ac:spMkLst>
            <pc:docMk/>
            <pc:sldMasterMk cId="2875208986" sldId="2147483757"/>
            <ac:spMk id="13" creationId="{5C30D5EF-6F17-779A-7E2E-101DF1768ADE}"/>
          </ac:spMkLst>
        </pc:spChg>
      </pc:sldMasterChg>
      <pc:sldMasterChg chg="addSp">
        <pc:chgData name="Trang Ha" userId="270efafb50020bd6" providerId="LiveId" clId="{A28E536B-3C35-41F3-BA56-36ACFD7C36B3}" dt="2022-06-16T22:26:35.683" v="5355"/>
        <pc:sldMasterMkLst>
          <pc:docMk/>
          <pc:sldMasterMk cId="3983425422" sldId="2147483758"/>
        </pc:sldMasterMkLst>
        <pc:spChg chg="add">
          <ac:chgData name="Trang Ha" userId="270efafb50020bd6" providerId="LiveId" clId="{A28E536B-3C35-41F3-BA56-36ACFD7C36B3}" dt="2022-06-16T22:26:35.683" v="5355"/>
          <ac:spMkLst>
            <pc:docMk/>
            <pc:sldMasterMk cId="3983425422" sldId="2147483758"/>
            <ac:spMk id="18" creationId="{82039548-3E06-68AF-E086-E0A5761734B8}"/>
          </ac:spMkLst>
        </pc:spChg>
      </pc:sldMasterChg>
      <pc:sldMasterChg chg="addSp">
        <pc:chgData name="Trang Ha" userId="270efafb50020bd6" providerId="LiveId" clId="{A28E536B-3C35-41F3-BA56-36ACFD7C36B3}" dt="2022-06-16T11:07:00.470" v="1831"/>
        <pc:sldMasterMkLst>
          <pc:docMk/>
          <pc:sldMasterMk cId="2961573661" sldId="2147483777"/>
        </pc:sldMasterMkLst>
        <pc:spChg chg="add">
          <ac:chgData name="Trang Ha" userId="270efafb50020bd6" providerId="LiveId" clId="{A28E536B-3C35-41F3-BA56-36ACFD7C36B3}" dt="2022-06-16T11:07:00.470" v="1831"/>
          <ac:spMkLst>
            <pc:docMk/>
            <pc:sldMasterMk cId="2961573661" sldId="2147483777"/>
            <ac:spMk id="13" creationId="{65C0FFE5-13BD-D0A8-04DD-F7B7D4BDB349}"/>
          </ac:spMkLst>
        </pc:spChg>
      </pc:sldMasterChg>
      <pc:sldMasterChg chg="addSp">
        <pc:chgData name="Trang Ha" userId="270efafb50020bd6" providerId="LiveId" clId="{A28E536B-3C35-41F3-BA56-36ACFD7C36B3}" dt="2022-06-16T22:26:39.055" v="5356"/>
        <pc:sldMasterMkLst>
          <pc:docMk/>
          <pc:sldMasterMk cId="2568562334" sldId="2147483778"/>
        </pc:sldMasterMkLst>
        <pc:spChg chg="add">
          <ac:chgData name="Trang Ha" userId="270efafb50020bd6" providerId="LiveId" clId="{A28E536B-3C35-41F3-BA56-36ACFD7C36B3}" dt="2022-06-16T22:26:39.055" v="5356"/>
          <ac:spMkLst>
            <pc:docMk/>
            <pc:sldMasterMk cId="2568562334" sldId="2147483778"/>
            <ac:spMk id="18" creationId="{1153218D-D7E4-EA5E-11B5-3EE21E24C4F5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6D1-C764-4ED0-AC65-BED3C6DE887F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D598-32E7-4D73-99C0-A7B80897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8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2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85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9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6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2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7232061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63A7DDE-BE4A-4CDF-AFA3-DD4D87AA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80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1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9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1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8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EBFD052-E149-116C-849F-06D877FC0E2E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27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650" r:id="rId14"/>
    <p:sldLayoutId id="2147483660" r:id="rId15"/>
    <p:sldLayoutId id="2147483674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757" r:id="rId37"/>
    <p:sldLayoutId id="2147483758" r:id="rId3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06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022600" y="14288"/>
            <a:ext cx="8615363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3763963" y="1016000"/>
            <a:ext cx="4664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12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1970088"/>
            <a:ext cx="100679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kumimoji="0" lang="en-US" altLang="en-AI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Giải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bài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toán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bằng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hai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bước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tính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(T1)</a:t>
            </a:r>
            <a:endParaRPr kumimoji="0" lang="vi-VN" altLang="en-AI" sz="5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P001 4 hàng" panose="020B06030503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EE549A-18A3-DFE6-6643-C769114054A2}"/>
              </a:ext>
            </a:extLst>
          </p:cNvPr>
          <p:cNvCxnSpPr>
            <a:cxnSpLocks/>
          </p:cNvCxnSpPr>
          <p:nvPr/>
        </p:nvCxnSpPr>
        <p:spPr>
          <a:xfrm>
            <a:off x="3817160" y="1826494"/>
            <a:ext cx="383148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6A6D96-748B-2EA3-08F3-2E3665EADB4F}"/>
              </a:ext>
            </a:extLst>
          </p:cNvPr>
          <p:cNvCxnSpPr>
            <a:cxnSpLocks/>
          </p:cNvCxnSpPr>
          <p:nvPr/>
        </p:nvCxnSpPr>
        <p:spPr>
          <a:xfrm>
            <a:off x="3817160" y="2518940"/>
            <a:ext cx="503125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FD48DE-0CC6-C8AD-5EBE-89DF59B33F12}"/>
              </a:ext>
            </a:extLst>
          </p:cNvPr>
          <p:cNvSpPr txBox="1"/>
          <p:nvPr/>
        </p:nvSpPr>
        <p:spPr>
          <a:xfrm>
            <a:off x="2209289" y="1509681"/>
            <a:ext cx="140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7E367C-2360-3388-1734-363FBDADC09E}"/>
              </a:ext>
            </a:extLst>
          </p:cNvPr>
          <p:cNvCxnSpPr>
            <a:cxnSpLocks/>
          </p:cNvCxnSpPr>
          <p:nvPr/>
        </p:nvCxnSpPr>
        <p:spPr>
          <a:xfrm>
            <a:off x="3817160" y="1705039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B8225B-9D4C-2186-9A20-17AE9A8BCCDC}"/>
              </a:ext>
            </a:extLst>
          </p:cNvPr>
          <p:cNvCxnSpPr/>
          <p:nvPr/>
        </p:nvCxnSpPr>
        <p:spPr>
          <a:xfrm>
            <a:off x="7639432" y="1711684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292801-C341-45B7-E051-73E4B6880429}"/>
              </a:ext>
            </a:extLst>
          </p:cNvPr>
          <p:cNvCxnSpPr/>
          <p:nvPr/>
        </p:nvCxnSpPr>
        <p:spPr>
          <a:xfrm>
            <a:off x="3808973" y="23780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CC0630-8DD8-D185-77FA-D19795A2E2CD}"/>
              </a:ext>
            </a:extLst>
          </p:cNvPr>
          <p:cNvCxnSpPr/>
          <p:nvPr/>
        </p:nvCxnSpPr>
        <p:spPr>
          <a:xfrm>
            <a:off x="8855565" y="23987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F2D7DE-360A-C01B-80A7-CC5ABE2D0023}"/>
              </a:ext>
            </a:extLst>
          </p:cNvPr>
          <p:cNvCxnSpPr>
            <a:cxnSpLocks/>
          </p:cNvCxnSpPr>
          <p:nvPr/>
        </p:nvCxnSpPr>
        <p:spPr>
          <a:xfrm>
            <a:off x="7641148" y="1817243"/>
            <a:ext cx="7155" cy="6771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E8AE6EE-55C1-C78D-E528-5A91D51AAB8E}"/>
              </a:ext>
            </a:extLst>
          </p:cNvPr>
          <p:cNvSpPr txBox="1"/>
          <p:nvPr/>
        </p:nvSpPr>
        <p:spPr>
          <a:xfrm>
            <a:off x="4897260" y="1362393"/>
            <a:ext cx="13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5 </a:t>
            </a:r>
            <a:r>
              <a:rPr lang="en-US" sz="24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b="1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11F767-CE1F-EE90-9C1E-F6A69D3A703E}"/>
              </a:ext>
            </a:extLst>
          </p:cNvPr>
          <p:cNvSpPr txBox="1"/>
          <p:nvPr/>
        </p:nvSpPr>
        <p:spPr>
          <a:xfrm>
            <a:off x="7842975" y="2135201"/>
            <a:ext cx="13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2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8E7D190-BD48-015B-56B6-038728A0E1AC}"/>
              </a:ext>
            </a:extLst>
          </p:cNvPr>
          <p:cNvCxnSpPr>
            <a:cxnSpLocks/>
          </p:cNvCxnSpPr>
          <p:nvPr/>
        </p:nvCxnSpPr>
        <p:spPr>
          <a:xfrm>
            <a:off x="7642805" y="2398758"/>
            <a:ext cx="0" cy="1983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Left Brace 43">
            <a:extLst>
              <a:ext uri="{FF2B5EF4-FFF2-40B4-BE49-F238E27FC236}">
                <a16:creationId xmlns:a16="http://schemas.microsoft.com/office/drawing/2014/main" id="{4F1C93A7-CA9F-7B9C-41C4-4E99769A0954}"/>
              </a:ext>
            </a:extLst>
          </p:cNvPr>
          <p:cNvSpPr/>
          <p:nvPr/>
        </p:nvSpPr>
        <p:spPr>
          <a:xfrm rot="5400000" flipH="1">
            <a:off x="6205498" y="244153"/>
            <a:ext cx="261414" cy="499442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AF22EC-70B8-B5D3-2B04-5FC2C24541EE}"/>
              </a:ext>
            </a:extLst>
          </p:cNvPr>
          <p:cNvSpPr txBox="1"/>
          <p:nvPr/>
        </p:nvSpPr>
        <p:spPr>
          <a:xfrm>
            <a:off x="5816782" y="2885613"/>
            <a:ext cx="144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E0485-D469-2B92-24FB-89968C04319B}"/>
              </a:ext>
            </a:extLst>
          </p:cNvPr>
          <p:cNvSpPr txBox="1"/>
          <p:nvPr/>
        </p:nvSpPr>
        <p:spPr>
          <a:xfrm>
            <a:off x="2153033" y="2236907"/>
            <a:ext cx="150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Diagonal Corners Rounded 46">
            <a:extLst>
              <a:ext uri="{FF2B5EF4-FFF2-40B4-BE49-F238E27FC236}">
                <a16:creationId xmlns:a16="http://schemas.microsoft.com/office/drawing/2014/main" id="{FBFD3E46-3D5E-8532-32B6-DF6F92D563B5}"/>
              </a:ext>
            </a:extLst>
          </p:cNvPr>
          <p:cNvSpPr/>
          <p:nvPr/>
        </p:nvSpPr>
        <p:spPr>
          <a:xfrm>
            <a:off x="3808973" y="240047"/>
            <a:ext cx="2792295" cy="5730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3ADD1F5-165C-89BD-ED1C-C75A5627390F}"/>
              </a:ext>
            </a:extLst>
          </p:cNvPr>
          <p:cNvCxnSpPr>
            <a:cxnSpLocks/>
          </p:cNvCxnSpPr>
          <p:nvPr/>
        </p:nvCxnSpPr>
        <p:spPr>
          <a:xfrm>
            <a:off x="3817160" y="1827083"/>
            <a:ext cx="3810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507055F-ECC6-AEEE-639D-7ECED99503B9}"/>
              </a:ext>
            </a:extLst>
          </p:cNvPr>
          <p:cNvCxnSpPr>
            <a:cxnSpLocks/>
          </p:cNvCxnSpPr>
          <p:nvPr/>
        </p:nvCxnSpPr>
        <p:spPr>
          <a:xfrm>
            <a:off x="7678284" y="2518700"/>
            <a:ext cx="11997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BA1A55-3E11-268D-FA1F-1A255BFF190D}"/>
              </a:ext>
            </a:extLst>
          </p:cNvPr>
          <p:cNvCxnSpPr>
            <a:cxnSpLocks/>
          </p:cNvCxnSpPr>
          <p:nvPr/>
        </p:nvCxnSpPr>
        <p:spPr>
          <a:xfrm>
            <a:off x="3801478" y="2528916"/>
            <a:ext cx="5013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11">
            <a:extLst>
              <a:ext uri="{FF2B5EF4-FFF2-40B4-BE49-F238E27FC236}">
                <a16:creationId xmlns:a16="http://schemas.microsoft.com/office/drawing/2014/main" id="{4FED967C-1791-2AB5-F71C-4C067771B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530840" y="5231567"/>
            <a:ext cx="10758021" cy="11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58E7567-E2B5-071C-B957-4454010E599E}"/>
              </a:ext>
            </a:extLst>
          </p:cNvPr>
          <p:cNvSpPr/>
          <p:nvPr/>
        </p:nvSpPr>
        <p:spPr>
          <a:xfrm>
            <a:off x="2660754" y="3376160"/>
            <a:ext cx="7525062" cy="197215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1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44" grpId="0" animBg="1"/>
      <p:bldP spid="45" grpId="0"/>
      <p:bldP spid="4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:a16="http://schemas.microsoft.com/office/drawing/2014/main" id="{42176176-F4F2-F2E6-F7E8-F4D30460C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" y="0"/>
            <a:ext cx="12192000" cy="6916301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:a16="http://schemas.microsoft.com/office/drawing/2014/main" id="{E84BB749-8AC0-A2F6-F00A-CB70432CB4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-82979"/>
            <a:ext cx="3505200" cy="1602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CC9F6-BD10-5CF6-795A-7E244417C530}"/>
              </a:ext>
            </a:extLst>
          </p:cNvPr>
          <p:cNvSpPr txBox="1"/>
          <p:nvPr/>
        </p:nvSpPr>
        <p:spPr>
          <a:xfrm>
            <a:off x="3305494" y="842867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D5E28A-A1E2-7668-BE4F-608040CA0205}"/>
              </a:ext>
            </a:extLst>
          </p:cNvPr>
          <p:cNvCxnSpPr>
            <a:cxnSpLocks/>
          </p:cNvCxnSpPr>
          <p:nvPr/>
        </p:nvCxnSpPr>
        <p:spPr>
          <a:xfrm>
            <a:off x="5026131" y="1196698"/>
            <a:ext cx="307459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B2B7D3-6C63-58A4-9312-82DF0715008C}"/>
              </a:ext>
            </a:extLst>
          </p:cNvPr>
          <p:cNvCxnSpPr>
            <a:cxnSpLocks/>
          </p:cNvCxnSpPr>
          <p:nvPr/>
        </p:nvCxnSpPr>
        <p:spPr>
          <a:xfrm>
            <a:off x="5032273" y="108366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0C3B67-37AB-F11D-F889-405EAA3B2378}"/>
              </a:ext>
            </a:extLst>
          </p:cNvPr>
          <p:cNvCxnSpPr>
            <a:cxnSpLocks/>
          </p:cNvCxnSpPr>
          <p:nvPr/>
        </p:nvCxnSpPr>
        <p:spPr>
          <a:xfrm>
            <a:off x="8111976" y="1082636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3BF497-32D8-541C-FD22-29F0716C481B}"/>
              </a:ext>
            </a:extLst>
          </p:cNvPr>
          <p:cNvCxnSpPr>
            <a:cxnSpLocks/>
          </p:cNvCxnSpPr>
          <p:nvPr/>
        </p:nvCxnSpPr>
        <p:spPr>
          <a:xfrm>
            <a:off x="9301511" y="176895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049CD6-1124-6D27-F7C1-5574BA757CDF}"/>
              </a:ext>
            </a:extLst>
          </p:cNvPr>
          <p:cNvCxnSpPr>
            <a:cxnSpLocks/>
          </p:cNvCxnSpPr>
          <p:nvPr/>
        </p:nvCxnSpPr>
        <p:spPr>
          <a:xfrm>
            <a:off x="5010788" y="1755652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4AF790-1D35-CEAC-0BA1-F301243F3060}"/>
              </a:ext>
            </a:extLst>
          </p:cNvPr>
          <p:cNvCxnSpPr>
            <a:cxnSpLocks/>
          </p:cNvCxnSpPr>
          <p:nvPr/>
        </p:nvCxnSpPr>
        <p:spPr>
          <a:xfrm>
            <a:off x="5013858" y="1889146"/>
            <a:ext cx="4301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D624936-905A-3039-B4F4-ED207ECC1D76}"/>
              </a:ext>
            </a:extLst>
          </p:cNvPr>
          <p:cNvSpPr txBox="1"/>
          <p:nvPr/>
        </p:nvSpPr>
        <p:spPr>
          <a:xfrm>
            <a:off x="3287083" y="1590485"/>
            <a:ext cx="175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2C7E21B-55E1-73C4-482F-817B3C1AFA5B}"/>
              </a:ext>
            </a:extLst>
          </p:cNvPr>
          <p:cNvSpPr/>
          <p:nvPr/>
        </p:nvSpPr>
        <p:spPr>
          <a:xfrm>
            <a:off x="9424598" y="816914"/>
            <a:ext cx="116601" cy="111997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C7B83-B6D0-D101-1FCA-846E0F752931}"/>
              </a:ext>
            </a:extLst>
          </p:cNvPr>
          <p:cNvSpPr txBox="1"/>
          <p:nvPr/>
        </p:nvSpPr>
        <p:spPr>
          <a:xfrm>
            <a:off x="5752838" y="673478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5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FCBA11-8CB5-4DE2-071D-9F042C8A0EE3}"/>
              </a:ext>
            </a:extLst>
          </p:cNvPr>
          <p:cNvSpPr txBox="1"/>
          <p:nvPr/>
        </p:nvSpPr>
        <p:spPr>
          <a:xfrm>
            <a:off x="5811655" y="1387006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7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D061A5-1CE1-1392-7F55-7E8264D6DB87}"/>
              </a:ext>
            </a:extLst>
          </p:cNvPr>
          <p:cNvSpPr txBox="1"/>
          <p:nvPr/>
        </p:nvSpPr>
        <p:spPr>
          <a:xfrm>
            <a:off x="9823008" y="1230383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A0D674FA-13ED-AC65-8C4B-7D484A84B792}"/>
              </a:ext>
            </a:extLst>
          </p:cNvPr>
          <p:cNvSpPr/>
          <p:nvPr/>
        </p:nvSpPr>
        <p:spPr>
          <a:xfrm>
            <a:off x="2989760" y="2602020"/>
            <a:ext cx="7525062" cy="2683392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DF2002F4-FE27-B317-056D-E3F203EE2275}"/>
              </a:ext>
            </a:extLst>
          </p:cNvPr>
          <p:cNvSpPr/>
          <p:nvPr/>
        </p:nvSpPr>
        <p:spPr>
          <a:xfrm>
            <a:off x="9421597" y="827793"/>
            <a:ext cx="116601" cy="11199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841B86-026D-2367-69D1-DEE22357E298}"/>
              </a:ext>
            </a:extLst>
          </p:cNvPr>
          <p:cNvSpPr txBox="1"/>
          <p:nvPr/>
        </p:nvSpPr>
        <p:spPr>
          <a:xfrm>
            <a:off x="9827085" y="1230892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7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2" grpId="0" animBg="1"/>
      <p:bldP spid="23" grpId="0"/>
      <p:bldP spid="24" grpId="0"/>
      <p:bldP spid="25" grpId="0"/>
      <p:bldP spid="27" grpId="0" animBg="1"/>
      <p:bldP spid="36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294572"/>
            <a:ext cx="10625544" cy="6316089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41BCCA1A-04C4-B673-05D4-1A526BF71695}"/>
              </a:ext>
            </a:extLst>
          </p:cNvPr>
          <p:cNvSpPr/>
          <p:nvPr/>
        </p:nvSpPr>
        <p:spPr>
          <a:xfrm>
            <a:off x="1003797" y="2429515"/>
            <a:ext cx="9773587" cy="4133913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7BAFDB1E-E332-B7FF-4693-A4FCC587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00" y="247339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1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9" y="362028"/>
            <a:ext cx="10625544" cy="63160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03907B-085B-1E8A-1F30-3CD437DC64F6}"/>
              </a:ext>
            </a:extLst>
          </p:cNvPr>
          <p:cNvSpPr/>
          <p:nvPr/>
        </p:nvSpPr>
        <p:spPr>
          <a:xfrm>
            <a:off x="4882506" y="247339"/>
            <a:ext cx="2235200" cy="6830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521D3-EB2E-ECA5-671F-F4390A7B89B8}"/>
              </a:ext>
            </a:extLst>
          </p:cNvPr>
          <p:cNvSpPr txBox="1"/>
          <p:nvPr/>
        </p:nvSpPr>
        <p:spPr>
          <a:xfrm>
            <a:off x="1094281" y="1839006"/>
            <a:ext cx="9871024" cy="257807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0542C-D071-80C1-C40D-2B8521004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8" y="5216683"/>
            <a:ext cx="1163905" cy="1275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87903-BABC-914C-0D8F-D85C70A3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80" y="5402297"/>
            <a:ext cx="1163905" cy="1275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5F0793-D937-A6F0-9512-D738DFBA4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4" y="5402297"/>
            <a:ext cx="1163905" cy="12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:a16="http://schemas.microsoft.com/office/drawing/2014/main" id="{48811863-B0BC-47DF-99F0-16AFC8FAF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539469" y="66902"/>
            <a:ext cx="1177388" cy="1089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165138-732A-8DCE-755D-25F4638CEB3F}"/>
              </a:ext>
            </a:extLst>
          </p:cNvPr>
          <p:cNvSpPr txBox="1"/>
          <p:nvPr/>
        </p:nvSpPr>
        <p:spPr>
          <a:xfrm>
            <a:off x="490658" y="1170013"/>
            <a:ext cx="10856494" cy="18158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EAFF91-83C2-2CAF-1D3F-E50CCB1E10C9}"/>
              </a:ext>
            </a:extLst>
          </p:cNvPr>
          <p:cNvSpPr/>
          <p:nvPr/>
        </p:nvSpPr>
        <p:spPr>
          <a:xfrm>
            <a:off x="4458124" y="198445"/>
            <a:ext cx="2235200" cy="8266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B2B8C-233F-E187-989F-083AF8DCB3BB}"/>
              </a:ext>
            </a:extLst>
          </p:cNvPr>
          <p:cNvSpPr txBox="1"/>
          <p:nvPr/>
        </p:nvSpPr>
        <p:spPr>
          <a:xfrm>
            <a:off x="539469" y="3223565"/>
            <a:ext cx="59226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F19811-FC7C-C37D-DFFB-FB59D69463C9}"/>
              </a:ext>
            </a:extLst>
          </p:cNvPr>
          <p:cNvCxnSpPr>
            <a:cxnSpLocks/>
          </p:cNvCxnSpPr>
          <p:nvPr/>
        </p:nvCxnSpPr>
        <p:spPr>
          <a:xfrm>
            <a:off x="2096777" y="4091345"/>
            <a:ext cx="20374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BF741E-C44D-58DD-7C25-FD99F6DE2224}"/>
              </a:ext>
            </a:extLst>
          </p:cNvPr>
          <p:cNvCxnSpPr>
            <a:cxnSpLocks/>
          </p:cNvCxnSpPr>
          <p:nvPr/>
        </p:nvCxnSpPr>
        <p:spPr>
          <a:xfrm>
            <a:off x="2104961" y="4732818"/>
            <a:ext cx="300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0014F6-7420-F820-F196-1501EA695249}"/>
              </a:ext>
            </a:extLst>
          </p:cNvPr>
          <p:cNvCxnSpPr>
            <a:cxnSpLocks/>
          </p:cNvCxnSpPr>
          <p:nvPr/>
        </p:nvCxnSpPr>
        <p:spPr>
          <a:xfrm>
            <a:off x="2104960" y="3950126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934416-F8F4-814F-71ED-B673DB75712F}"/>
              </a:ext>
            </a:extLst>
          </p:cNvPr>
          <p:cNvCxnSpPr>
            <a:cxnSpLocks/>
          </p:cNvCxnSpPr>
          <p:nvPr/>
        </p:nvCxnSpPr>
        <p:spPr>
          <a:xfrm>
            <a:off x="2104961" y="4605619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C32F33-5912-B0C4-CADF-232B8BC751CC}"/>
              </a:ext>
            </a:extLst>
          </p:cNvPr>
          <p:cNvCxnSpPr>
            <a:cxnSpLocks/>
          </p:cNvCxnSpPr>
          <p:nvPr/>
        </p:nvCxnSpPr>
        <p:spPr>
          <a:xfrm>
            <a:off x="4136279" y="3964445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9E8907-9D3A-EFC4-807D-9518BBB2B8AC}"/>
              </a:ext>
            </a:extLst>
          </p:cNvPr>
          <p:cNvCxnSpPr>
            <a:cxnSpLocks/>
          </p:cNvCxnSpPr>
          <p:nvPr/>
        </p:nvCxnSpPr>
        <p:spPr>
          <a:xfrm>
            <a:off x="5117162" y="4597807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BDE3CC-C495-7C94-6D55-BA07B24F6A4D}"/>
              </a:ext>
            </a:extLst>
          </p:cNvPr>
          <p:cNvCxnSpPr>
            <a:cxnSpLocks/>
          </p:cNvCxnSpPr>
          <p:nvPr/>
        </p:nvCxnSpPr>
        <p:spPr>
          <a:xfrm>
            <a:off x="2104961" y="4140370"/>
            <a:ext cx="0" cy="4328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5351C9-F99C-A1AF-C5C8-8DF8609DDD54}"/>
              </a:ext>
            </a:extLst>
          </p:cNvPr>
          <p:cNvCxnSpPr>
            <a:cxnSpLocks/>
          </p:cNvCxnSpPr>
          <p:nvPr/>
        </p:nvCxnSpPr>
        <p:spPr>
          <a:xfrm>
            <a:off x="4141393" y="4157755"/>
            <a:ext cx="0" cy="5750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B4DA8A59-CF4E-4173-0FE8-A9650DF0D520}"/>
              </a:ext>
            </a:extLst>
          </p:cNvPr>
          <p:cNvSpPr/>
          <p:nvPr/>
        </p:nvSpPr>
        <p:spPr>
          <a:xfrm rot="5400000">
            <a:off x="4581275" y="4183410"/>
            <a:ext cx="97026" cy="90110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F4151D3C-2794-13D0-00E5-A3EE5ED28754}"/>
              </a:ext>
            </a:extLst>
          </p:cNvPr>
          <p:cNvSpPr/>
          <p:nvPr/>
        </p:nvSpPr>
        <p:spPr>
          <a:xfrm flipH="1" flipV="1">
            <a:off x="5191829" y="3792611"/>
            <a:ext cx="227060" cy="10155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44B2EB-6606-040A-7CFE-37D14A7560FC}"/>
              </a:ext>
            </a:extLst>
          </p:cNvPr>
          <p:cNvSpPr txBox="1"/>
          <p:nvPr/>
        </p:nvSpPr>
        <p:spPr>
          <a:xfrm>
            <a:off x="4378505" y="4212538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6F0459-272A-0414-3520-C1F69A0B1ABE}"/>
              </a:ext>
            </a:extLst>
          </p:cNvPr>
          <p:cNvSpPr txBox="1"/>
          <p:nvPr/>
        </p:nvSpPr>
        <p:spPr>
          <a:xfrm>
            <a:off x="2681831" y="3653414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E529EE-F0AF-66C3-3C02-2D4DD06533A5}"/>
              </a:ext>
            </a:extLst>
          </p:cNvPr>
          <p:cNvSpPr txBox="1"/>
          <p:nvPr/>
        </p:nvSpPr>
        <p:spPr>
          <a:xfrm>
            <a:off x="6289819" y="3245064"/>
            <a:ext cx="5057333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+ 3 = 13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11E2DE-8034-8918-90C8-06D675284003}"/>
              </a:ext>
            </a:extLst>
          </p:cNvPr>
          <p:cNvSpPr txBox="1"/>
          <p:nvPr/>
        </p:nvSpPr>
        <p:spPr>
          <a:xfrm>
            <a:off x="6294423" y="4612987"/>
            <a:ext cx="5052727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+ 13 = 23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9E505F-67F0-AEC6-8807-665752BA3313}"/>
              </a:ext>
            </a:extLst>
          </p:cNvPr>
          <p:cNvSpPr txBox="1"/>
          <p:nvPr/>
        </p:nvSpPr>
        <p:spPr>
          <a:xfrm>
            <a:off x="5434509" y="4103346"/>
            <a:ext cx="114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98CA2A-A1AE-D8BF-2E0F-3C8A6622FB4A}"/>
              </a:ext>
            </a:extLst>
          </p:cNvPr>
          <p:cNvSpPr txBox="1"/>
          <p:nvPr/>
        </p:nvSpPr>
        <p:spPr>
          <a:xfrm>
            <a:off x="634928" y="3831000"/>
            <a:ext cx="141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313009-361B-2E1F-6542-F5C45A56BA9F}"/>
              </a:ext>
            </a:extLst>
          </p:cNvPr>
          <p:cNvSpPr txBox="1"/>
          <p:nvPr/>
        </p:nvSpPr>
        <p:spPr>
          <a:xfrm>
            <a:off x="475537" y="4348102"/>
            <a:ext cx="154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3B2ADE-333B-94DE-A12A-6CE5BA4549B7}"/>
              </a:ext>
            </a:extLst>
          </p:cNvPr>
          <p:cNvSpPr txBox="1"/>
          <p:nvPr/>
        </p:nvSpPr>
        <p:spPr>
          <a:xfrm>
            <a:off x="2494911" y="3051539"/>
            <a:ext cx="154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8DBA997-83C1-DE3E-EF9C-78A749BE431E}"/>
              </a:ext>
            </a:extLst>
          </p:cNvPr>
          <p:cNvCxnSpPr>
            <a:cxnSpLocks/>
          </p:cNvCxnSpPr>
          <p:nvPr/>
        </p:nvCxnSpPr>
        <p:spPr>
          <a:xfrm>
            <a:off x="1066800" y="1762539"/>
            <a:ext cx="502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D6C1530-8F86-1604-855C-AA3F98E5B515}"/>
              </a:ext>
            </a:extLst>
          </p:cNvPr>
          <p:cNvCxnSpPr>
            <a:cxnSpLocks/>
          </p:cNvCxnSpPr>
          <p:nvPr/>
        </p:nvCxnSpPr>
        <p:spPr>
          <a:xfrm>
            <a:off x="6407428" y="1762540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E060617-34C6-2DC6-E332-84F8551B6769}"/>
              </a:ext>
            </a:extLst>
          </p:cNvPr>
          <p:cNvCxnSpPr>
            <a:cxnSpLocks/>
          </p:cNvCxnSpPr>
          <p:nvPr/>
        </p:nvCxnSpPr>
        <p:spPr>
          <a:xfrm>
            <a:off x="5080340" y="2332383"/>
            <a:ext cx="2851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22D853-4743-4253-0016-88C02E6D88D0}"/>
              </a:ext>
            </a:extLst>
          </p:cNvPr>
          <p:cNvCxnSpPr>
            <a:cxnSpLocks/>
          </p:cNvCxnSpPr>
          <p:nvPr/>
        </p:nvCxnSpPr>
        <p:spPr>
          <a:xfrm>
            <a:off x="8885585" y="1789044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1A780B0-C5F0-6139-03A5-F1144CA7EF63}"/>
              </a:ext>
            </a:extLst>
          </p:cNvPr>
          <p:cNvCxnSpPr>
            <a:cxnSpLocks/>
          </p:cNvCxnSpPr>
          <p:nvPr/>
        </p:nvCxnSpPr>
        <p:spPr>
          <a:xfrm>
            <a:off x="490658" y="2332383"/>
            <a:ext cx="43397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4" grpId="0"/>
      <p:bldP spid="45" grpId="0"/>
      <p:bldP spid="53" grpId="0" animBg="1"/>
      <p:bldP spid="54" grpId="0" animBg="1"/>
      <p:bldP spid="56" grpId="0"/>
      <p:bldP spid="60" grpId="0"/>
      <p:bldP spid="61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:a16="http://schemas.microsoft.com/office/drawing/2014/main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735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A67A06-C63A-2BBB-4E67-4E3D236FD392}"/>
              </a:ext>
            </a:extLst>
          </p:cNvPr>
          <p:cNvSpPr txBox="1"/>
          <p:nvPr/>
        </p:nvSpPr>
        <p:spPr>
          <a:xfrm>
            <a:off x="619351" y="2870857"/>
            <a:ext cx="1033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E1CD797A-756F-F138-CB7D-AAF3446D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1" y="187757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41">
            <a:extLst>
              <a:ext uri="{FF2B5EF4-FFF2-40B4-BE49-F238E27FC236}">
                <a16:creationId xmlns:a16="http://schemas.microsoft.com/office/drawing/2014/main" id="{418C942F-C4CA-D024-AAD2-BB7DB227A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544401" y="187757"/>
            <a:ext cx="2900428" cy="183339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F3CB5B-821E-93D2-CDC5-78A3B21FD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5021704"/>
            <a:ext cx="5887499" cy="15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534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30EDB53-8214-2DFE-F892-6AC98D9A70E7}"/>
              </a:ext>
            </a:extLst>
          </p:cNvPr>
          <p:cNvSpPr txBox="1"/>
          <p:nvPr/>
        </p:nvSpPr>
        <p:spPr>
          <a:xfrm>
            <a:off x="547140" y="1051210"/>
            <a:ext cx="107132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thứ nhất đựng 5l nước mắm, can thứ 2 đựng số lít nước mắm gấp 3 lần can thứ nhất. Hỏi cả hai can đựng được bao nhiêu lít nước mắm?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83B0-4D75-8655-9CF7-A9F4252B2BE7}"/>
              </a:ext>
            </a:extLst>
          </p:cNvPr>
          <p:cNvSpPr txBox="1"/>
          <p:nvPr/>
        </p:nvSpPr>
        <p:spPr>
          <a:xfrm>
            <a:off x="1364105" y="16903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57B24-7D38-524C-9548-3CFE166582CB}"/>
              </a:ext>
            </a:extLst>
          </p:cNvPr>
          <p:cNvSpPr txBox="1"/>
          <p:nvPr/>
        </p:nvSpPr>
        <p:spPr>
          <a:xfrm>
            <a:off x="2796234" y="3124675"/>
            <a:ext cx="168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Tóm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tắt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84F0D9-0EE5-FD04-0A77-310FB34E8214}"/>
              </a:ext>
            </a:extLst>
          </p:cNvPr>
          <p:cNvSpPr txBox="1"/>
          <p:nvPr/>
        </p:nvSpPr>
        <p:spPr>
          <a:xfrm>
            <a:off x="746329" y="3997813"/>
            <a:ext cx="193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0662EF-CE6C-560A-BA19-2ADDFE414322}"/>
              </a:ext>
            </a:extLst>
          </p:cNvPr>
          <p:cNvSpPr txBox="1"/>
          <p:nvPr/>
        </p:nvSpPr>
        <p:spPr>
          <a:xfrm>
            <a:off x="711408" y="4752330"/>
            <a:ext cx="180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00BA90-C2CA-A8DD-BE01-94BD08CD3189}"/>
              </a:ext>
            </a:extLst>
          </p:cNvPr>
          <p:cNvCxnSpPr>
            <a:cxnSpLocks/>
          </p:cNvCxnSpPr>
          <p:nvPr/>
        </p:nvCxnSpPr>
        <p:spPr>
          <a:xfrm>
            <a:off x="2750982" y="4228645"/>
            <a:ext cx="8619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709FD3-2215-C17A-420D-1801E666C3B6}"/>
              </a:ext>
            </a:extLst>
          </p:cNvPr>
          <p:cNvCxnSpPr>
            <a:cxnSpLocks/>
          </p:cNvCxnSpPr>
          <p:nvPr/>
        </p:nvCxnSpPr>
        <p:spPr>
          <a:xfrm>
            <a:off x="2730035" y="5070593"/>
            <a:ext cx="2784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F6E287-F677-D02B-7CC3-C132AC6D999B}"/>
              </a:ext>
            </a:extLst>
          </p:cNvPr>
          <p:cNvCxnSpPr>
            <a:cxnSpLocks/>
          </p:cNvCxnSpPr>
          <p:nvPr/>
        </p:nvCxnSpPr>
        <p:spPr>
          <a:xfrm>
            <a:off x="2734497" y="4074948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9F08B0-EF6E-D2A3-CC10-4DE0317F2978}"/>
              </a:ext>
            </a:extLst>
          </p:cNvPr>
          <p:cNvCxnSpPr>
            <a:cxnSpLocks/>
          </p:cNvCxnSpPr>
          <p:nvPr/>
        </p:nvCxnSpPr>
        <p:spPr>
          <a:xfrm>
            <a:off x="3612917" y="410135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AE9945-C252-544B-B91A-185CA41E08F1}"/>
              </a:ext>
            </a:extLst>
          </p:cNvPr>
          <p:cNvCxnSpPr>
            <a:cxnSpLocks/>
          </p:cNvCxnSpPr>
          <p:nvPr/>
        </p:nvCxnSpPr>
        <p:spPr>
          <a:xfrm>
            <a:off x="2730035" y="4898414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D60576-9069-5DA0-39B0-9EA236FC3273}"/>
              </a:ext>
            </a:extLst>
          </p:cNvPr>
          <p:cNvCxnSpPr>
            <a:cxnSpLocks/>
          </p:cNvCxnSpPr>
          <p:nvPr/>
        </p:nvCxnSpPr>
        <p:spPr>
          <a:xfrm>
            <a:off x="3612917" y="441460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DB0B7E-C5FE-8AB8-1F60-D842DD4293F2}"/>
              </a:ext>
            </a:extLst>
          </p:cNvPr>
          <p:cNvCxnSpPr>
            <a:cxnSpLocks/>
          </p:cNvCxnSpPr>
          <p:nvPr/>
        </p:nvCxnSpPr>
        <p:spPr>
          <a:xfrm>
            <a:off x="4478032" y="491730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72F4FE4-86AE-C444-9298-830E61E12F24}"/>
              </a:ext>
            </a:extLst>
          </p:cNvPr>
          <p:cNvCxnSpPr>
            <a:cxnSpLocks/>
          </p:cNvCxnSpPr>
          <p:nvPr/>
        </p:nvCxnSpPr>
        <p:spPr>
          <a:xfrm>
            <a:off x="5511618" y="4908927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6089C7-CA2B-338C-92A9-46933D35F974}"/>
              </a:ext>
            </a:extLst>
          </p:cNvPr>
          <p:cNvCxnSpPr>
            <a:cxnSpLocks/>
          </p:cNvCxnSpPr>
          <p:nvPr/>
        </p:nvCxnSpPr>
        <p:spPr>
          <a:xfrm>
            <a:off x="2734318" y="4235605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:a16="http://schemas.microsoft.com/office/drawing/2014/main" id="{E3702425-5CE9-A9D4-C690-6D279CAFE404}"/>
              </a:ext>
            </a:extLst>
          </p:cNvPr>
          <p:cNvSpPr/>
          <p:nvPr/>
        </p:nvSpPr>
        <p:spPr>
          <a:xfrm>
            <a:off x="5644060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73DA1C-5BEE-54BC-AAF2-503DAFA6C2B4}"/>
              </a:ext>
            </a:extLst>
          </p:cNvPr>
          <p:cNvSpPr txBox="1"/>
          <p:nvPr/>
        </p:nvSpPr>
        <p:spPr>
          <a:xfrm>
            <a:off x="2839195" y="3718687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56217F-0EFE-6666-D8AB-D0F4A3720361}"/>
              </a:ext>
            </a:extLst>
          </p:cNvPr>
          <p:cNvSpPr txBox="1"/>
          <p:nvPr/>
        </p:nvSpPr>
        <p:spPr>
          <a:xfrm>
            <a:off x="5806250" y="4297911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AD8423-8F6E-01DD-C6BF-CD1BF00237CF}"/>
              </a:ext>
            </a:extLst>
          </p:cNvPr>
          <p:cNvSpPr txBox="1"/>
          <p:nvPr/>
        </p:nvSpPr>
        <p:spPr>
          <a:xfrm>
            <a:off x="6241665" y="3143749"/>
            <a:ext cx="5018743" cy="2308324"/>
          </a:xfrm>
          <a:prstGeom prst="rect">
            <a:avLst/>
          </a:prstGeom>
          <a:solidFill>
            <a:srgbClr val="D8F3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26496B-C887-49FD-A5CB-E9CE4A7CDDA4}"/>
              </a:ext>
            </a:extLst>
          </p:cNvPr>
          <p:cNvCxnSpPr/>
          <p:nvPr/>
        </p:nvCxnSpPr>
        <p:spPr>
          <a:xfrm>
            <a:off x="1364105" y="1554480"/>
            <a:ext cx="487756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F8CEF1-6DF4-4867-9069-870C43BCD51F}"/>
              </a:ext>
            </a:extLst>
          </p:cNvPr>
          <p:cNvCxnSpPr>
            <a:cxnSpLocks/>
          </p:cNvCxnSpPr>
          <p:nvPr/>
        </p:nvCxnSpPr>
        <p:spPr>
          <a:xfrm>
            <a:off x="7109460" y="1554480"/>
            <a:ext cx="350977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7E053A-5F9A-4548-B0FF-7A2A75B9CFC9}"/>
              </a:ext>
            </a:extLst>
          </p:cNvPr>
          <p:cNvCxnSpPr>
            <a:cxnSpLocks/>
          </p:cNvCxnSpPr>
          <p:nvPr/>
        </p:nvCxnSpPr>
        <p:spPr>
          <a:xfrm>
            <a:off x="1665968" y="2045970"/>
            <a:ext cx="45756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10F1BE7-F274-4545-B250-44C712BB9B2B}"/>
              </a:ext>
            </a:extLst>
          </p:cNvPr>
          <p:cNvCxnSpPr>
            <a:cxnSpLocks/>
          </p:cNvCxnSpPr>
          <p:nvPr/>
        </p:nvCxnSpPr>
        <p:spPr>
          <a:xfrm>
            <a:off x="7109460" y="2045970"/>
            <a:ext cx="39690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C9B02A0-BDDC-4D00-AE78-F5E5C4BB8B58}"/>
              </a:ext>
            </a:extLst>
          </p:cNvPr>
          <p:cNvCxnSpPr>
            <a:cxnSpLocks/>
          </p:cNvCxnSpPr>
          <p:nvPr/>
        </p:nvCxnSpPr>
        <p:spPr>
          <a:xfrm>
            <a:off x="941815" y="2552290"/>
            <a:ext cx="39690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9" grpId="0"/>
      <p:bldP spid="20" grpId="0"/>
      <p:bldP spid="36" grpId="0" animBg="1"/>
      <p:bldP spid="37" grpId="0"/>
      <p:bldP spid="39" grpId="0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1">
            <a:extLst>
              <a:ext uri="{FF2B5EF4-FFF2-40B4-BE49-F238E27FC236}">
                <a16:creationId xmlns:a16="http://schemas.microsoft.com/office/drawing/2014/main" id="{6189DC23-1FD5-5863-D988-B03026E62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486488" y="365497"/>
            <a:ext cx="2900428" cy="1833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AAD0C-47A9-1DB9-E5AC-8B06F08C4294}"/>
              </a:ext>
            </a:extLst>
          </p:cNvPr>
          <p:cNvSpPr txBox="1"/>
          <p:nvPr/>
        </p:nvSpPr>
        <p:spPr>
          <a:xfrm>
            <a:off x="2457451" y="592585"/>
            <a:ext cx="6915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11BBD492-91BF-E4FA-EBFF-47EA63BF1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4428448"/>
            <a:ext cx="6818251" cy="21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28488" y="2641188"/>
            <a:ext cx="6926896" cy="1575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vi-VN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0">
            <a:extLst>
              <a:ext uri="{FF2B5EF4-FFF2-40B4-BE49-F238E27FC236}">
                <a16:creationId xmlns:a16="http://schemas.microsoft.com/office/drawing/2014/main" id="{0F2965FE-F3E9-F207-C8C2-F2BE3DE89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>
            <a:off x="8547881" y="199427"/>
            <a:ext cx="2900428" cy="1833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50971C-8072-9308-53A7-4C0798A5D8D3}"/>
              </a:ext>
            </a:extLst>
          </p:cNvPr>
          <p:cNvSpPr txBox="1"/>
          <p:nvPr/>
        </p:nvSpPr>
        <p:spPr>
          <a:xfrm>
            <a:off x="478397" y="1116126"/>
            <a:ext cx="1084667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gấp được 10 cái thuyền, Nam gấp được ít hơn  Mai 3 cái thuyền. Hỏi cả hai bạn gấp được bao nhiêu cái thuyền.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DFCB3E-B5D7-6B61-C932-6264769ECF3C}"/>
              </a:ext>
            </a:extLst>
          </p:cNvPr>
          <p:cNvSpPr/>
          <p:nvPr/>
        </p:nvSpPr>
        <p:spPr>
          <a:xfrm>
            <a:off x="4639454" y="244434"/>
            <a:ext cx="2653259" cy="8266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EA778-A781-4443-4634-34691DBE6E1E}"/>
              </a:ext>
            </a:extLst>
          </p:cNvPr>
          <p:cNvSpPr txBox="1"/>
          <p:nvPr/>
        </p:nvSpPr>
        <p:spPr>
          <a:xfrm>
            <a:off x="6033543" y="3220555"/>
            <a:ext cx="5259727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10- 3 = 7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+ 7 = 17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A2C49-B20B-1167-EC4C-17EBA88FF195}"/>
              </a:ext>
            </a:extLst>
          </p:cNvPr>
          <p:cNvSpPr txBox="1"/>
          <p:nvPr/>
        </p:nvSpPr>
        <p:spPr>
          <a:xfrm>
            <a:off x="719528" y="4809780"/>
            <a:ext cx="10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6628B-732A-0F61-7888-47F6812E83C1}"/>
              </a:ext>
            </a:extLst>
          </p:cNvPr>
          <p:cNvSpPr txBox="1"/>
          <p:nvPr/>
        </p:nvSpPr>
        <p:spPr>
          <a:xfrm>
            <a:off x="898729" y="4150213"/>
            <a:ext cx="103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28C238-4673-9D1B-E3D4-1C640B550864}"/>
              </a:ext>
            </a:extLst>
          </p:cNvPr>
          <p:cNvCxnSpPr>
            <a:cxnSpLocks/>
          </p:cNvCxnSpPr>
          <p:nvPr/>
        </p:nvCxnSpPr>
        <p:spPr>
          <a:xfrm flipV="1">
            <a:off x="1816308" y="5040612"/>
            <a:ext cx="2965554" cy="35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5C76C9-B680-E2D0-97C6-9B50A0EFB920}"/>
              </a:ext>
            </a:extLst>
          </p:cNvPr>
          <p:cNvCxnSpPr>
            <a:cxnSpLocks/>
          </p:cNvCxnSpPr>
          <p:nvPr/>
        </p:nvCxnSpPr>
        <p:spPr>
          <a:xfrm>
            <a:off x="1821594" y="42212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76C977-2E91-5E64-DB79-A98155AF89F7}"/>
              </a:ext>
            </a:extLst>
          </p:cNvPr>
          <p:cNvCxnSpPr>
            <a:cxnSpLocks/>
          </p:cNvCxnSpPr>
          <p:nvPr/>
        </p:nvCxnSpPr>
        <p:spPr>
          <a:xfrm>
            <a:off x="3840267" y="42237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73B99C-F308-6692-B6A3-EF1F5F65A541}"/>
              </a:ext>
            </a:extLst>
          </p:cNvPr>
          <p:cNvCxnSpPr>
            <a:cxnSpLocks/>
          </p:cNvCxnSpPr>
          <p:nvPr/>
        </p:nvCxnSpPr>
        <p:spPr>
          <a:xfrm>
            <a:off x="1811605" y="489332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DBE0AB-07D2-503D-7475-FE7524EF664D}"/>
              </a:ext>
            </a:extLst>
          </p:cNvPr>
          <p:cNvCxnSpPr>
            <a:cxnSpLocks/>
          </p:cNvCxnSpPr>
          <p:nvPr/>
        </p:nvCxnSpPr>
        <p:spPr>
          <a:xfrm>
            <a:off x="4774647" y="488083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26A654-A031-0429-1AF3-08B1A0AF67F0}"/>
              </a:ext>
            </a:extLst>
          </p:cNvPr>
          <p:cNvCxnSpPr>
            <a:cxnSpLocks/>
          </p:cNvCxnSpPr>
          <p:nvPr/>
        </p:nvCxnSpPr>
        <p:spPr>
          <a:xfrm>
            <a:off x="1823803" y="4378777"/>
            <a:ext cx="20286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1788A3-E462-2814-92E2-4AA8E993A4DE}"/>
              </a:ext>
            </a:extLst>
          </p:cNvPr>
          <p:cNvCxnSpPr>
            <a:cxnSpLocks/>
          </p:cNvCxnSpPr>
          <p:nvPr/>
        </p:nvCxnSpPr>
        <p:spPr>
          <a:xfrm>
            <a:off x="3837767" y="435464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DA9A2BA-215E-BC8E-2A7E-7D4F3044F665}"/>
              </a:ext>
            </a:extLst>
          </p:cNvPr>
          <p:cNvSpPr/>
          <p:nvPr/>
        </p:nvSpPr>
        <p:spPr>
          <a:xfrm>
            <a:off x="4954517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69F9F-BD35-BB16-DE13-A08218F7CC61}"/>
              </a:ext>
            </a:extLst>
          </p:cNvPr>
          <p:cNvSpPr txBox="1"/>
          <p:nvPr/>
        </p:nvSpPr>
        <p:spPr>
          <a:xfrm>
            <a:off x="2440503" y="5218654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E2529B61-6B2A-6551-78DD-2657C49B62DE}"/>
              </a:ext>
            </a:extLst>
          </p:cNvPr>
          <p:cNvSpPr/>
          <p:nvPr/>
        </p:nvSpPr>
        <p:spPr>
          <a:xfrm rot="5400000">
            <a:off x="3178967" y="3719270"/>
            <a:ext cx="233302" cy="294363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BDA417-A07E-AA39-9DEC-20077F6B8071}"/>
              </a:ext>
            </a:extLst>
          </p:cNvPr>
          <p:cNvSpPr txBox="1"/>
          <p:nvPr/>
        </p:nvSpPr>
        <p:spPr>
          <a:xfrm>
            <a:off x="5119086" y="4274939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B8170B-C6A4-6D8C-614B-4B621D25E07B}"/>
              </a:ext>
            </a:extLst>
          </p:cNvPr>
          <p:cNvSpPr txBox="1"/>
          <p:nvPr/>
        </p:nvSpPr>
        <p:spPr>
          <a:xfrm>
            <a:off x="2555142" y="3392351"/>
            <a:ext cx="1284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FD8E7B5-8E46-6DEB-6892-E0142FEC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4" y="6087249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E261F4-411F-00F2-905F-E039F4AF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608724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47FD0E1-BBB5-7481-DD42-3FB44FCC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87" y="6087246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00368F4-14C1-29B5-6911-191198B9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6" y="6087247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BBC92E-1CF7-3444-6B3D-569AF6D4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1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FCC8AA-7994-8002-70A2-E153C8A0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0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B0B51782-D929-2F83-D268-767F4FD3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00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CA7CDE6-5041-2654-10C4-5F4ED9DB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0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187E2743-1F1B-FCBC-E8AA-0890C44C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37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985D738-7841-134A-360F-785937F4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36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270C107-4A0D-5C19-3ECC-79FDCC38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832" y="6103190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382738EB-C9B8-C6DE-A1B2-F2E0BCD2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80" y="6094194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2EE971-D312-0C49-161E-D5A0A612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7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79EB20-FCC1-44BF-8B66-3F9FF7F051C6}"/>
              </a:ext>
            </a:extLst>
          </p:cNvPr>
          <p:cNvCxnSpPr/>
          <p:nvPr/>
        </p:nvCxnSpPr>
        <p:spPr>
          <a:xfrm>
            <a:off x="1554480" y="1725930"/>
            <a:ext cx="49834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48DB2B2-ACEA-41A9-AAE3-223917B0178E}"/>
              </a:ext>
            </a:extLst>
          </p:cNvPr>
          <p:cNvCxnSpPr>
            <a:cxnSpLocks/>
          </p:cNvCxnSpPr>
          <p:nvPr/>
        </p:nvCxnSpPr>
        <p:spPr>
          <a:xfrm>
            <a:off x="7462431" y="1725930"/>
            <a:ext cx="29489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D462F2-27ED-4E30-A413-21318E92AE0C}"/>
              </a:ext>
            </a:extLst>
          </p:cNvPr>
          <p:cNvCxnSpPr>
            <a:cxnSpLocks/>
          </p:cNvCxnSpPr>
          <p:nvPr/>
        </p:nvCxnSpPr>
        <p:spPr>
          <a:xfrm>
            <a:off x="966033" y="2331720"/>
            <a:ext cx="352595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C3779F-3FFD-4EA9-ABE8-519477710811}"/>
              </a:ext>
            </a:extLst>
          </p:cNvPr>
          <p:cNvCxnSpPr>
            <a:cxnSpLocks/>
          </p:cNvCxnSpPr>
          <p:nvPr/>
        </p:nvCxnSpPr>
        <p:spPr>
          <a:xfrm>
            <a:off x="6033543" y="2411730"/>
            <a:ext cx="46877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ADD5504-D587-4008-8D61-08C07E70E26C}"/>
              </a:ext>
            </a:extLst>
          </p:cNvPr>
          <p:cNvCxnSpPr>
            <a:cxnSpLocks/>
          </p:cNvCxnSpPr>
          <p:nvPr/>
        </p:nvCxnSpPr>
        <p:spPr>
          <a:xfrm>
            <a:off x="506294" y="2926080"/>
            <a:ext cx="33113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0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24" grpId="0" animBg="1"/>
      <p:bldP spid="25" grpId="0"/>
      <p:bldP spid="26" grpId="0" animBg="1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:a16="http://schemas.microsoft.com/office/drawing/2014/main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8865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43245" y="833450"/>
            <a:ext cx="5145961" cy="176990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7DBABFE-F5A5-3D10-B69C-F4ECD4F6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80" y="3818312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6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251960" y="553171"/>
            <a:ext cx="3567299" cy="72415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</a:rPr>
              <a:t>Bài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toán</a:t>
            </a:r>
            <a:r>
              <a:rPr lang="en-US" sz="5400" dirty="0">
                <a:solidFill>
                  <a:srgbClr val="FFFF00"/>
                </a:solidFill>
              </a:rPr>
              <a:t> 1</a:t>
            </a:r>
          </a:p>
        </p:txBody>
      </p:sp>
      <p:sp>
        <p:nvSpPr>
          <p:cNvPr id="14" name="Scroll: Horizontal 7">
            <a:extLst>
              <a:ext uri="{FF2B5EF4-FFF2-40B4-BE49-F238E27FC236}">
                <a16:creationId xmlns:a16="http://schemas.microsoft.com/office/drawing/2014/main" id="{43D5AF60-6547-41E2-ADB3-714F5917E8C8}"/>
              </a:ext>
            </a:extLst>
          </p:cNvPr>
          <p:cNvSpPr/>
          <p:nvPr/>
        </p:nvSpPr>
        <p:spPr>
          <a:xfrm>
            <a:off x="1203246" y="1395269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số hoa cúc là 2 bông. Hỏi: Có bao nhiêu bông hoa hồng?</a:t>
            </a:r>
          </a:p>
        </p:txBody>
      </p:sp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601734" y="298254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Double Wave 1">
            <a:extLst>
              <a:ext uri="{FF2B5EF4-FFF2-40B4-BE49-F238E27FC236}">
                <a16:creationId xmlns:a16="http://schemas.microsoft.com/office/drawing/2014/main" id="{931D05D8-1D42-5612-5B8F-0968F1CAA050}"/>
              </a:ext>
            </a:extLst>
          </p:cNvPr>
          <p:cNvSpPr/>
          <p:nvPr/>
        </p:nvSpPr>
        <p:spPr>
          <a:xfrm>
            <a:off x="2227699" y="1655924"/>
            <a:ext cx="8058598" cy="3461219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+ 2 = 7 (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38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51D571D-CEC6-2DF4-CFBA-F40B12A4F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 bwMode="auto">
          <a:xfrm>
            <a:off x="593968" y="287215"/>
            <a:ext cx="10691446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4C2933-651A-5209-7BAB-9EA5FBA22315}"/>
              </a:ext>
            </a:extLst>
          </p:cNvPr>
          <p:cNvSpPr/>
          <p:nvPr/>
        </p:nvSpPr>
        <p:spPr>
          <a:xfrm>
            <a:off x="4822091" y="1390103"/>
            <a:ext cx="2235200" cy="9941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F60A8F78-3559-5B4E-9CEC-166D6D5B5765}"/>
              </a:ext>
            </a:extLst>
          </p:cNvPr>
          <p:cNvSpPr/>
          <p:nvPr/>
        </p:nvSpPr>
        <p:spPr>
          <a:xfrm>
            <a:off x="938108" y="2538269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số hoa cúc là 2 bông. Hỏi: </a:t>
            </a:r>
          </a:p>
          <a:p>
            <a:pPr marL="400050">
              <a:buAutoNum type="alphaLcParenR"/>
            </a:pP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bông hoa hồng?</a:t>
            </a:r>
          </a:p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Có bao nhiêu bông hoa hồng và hoa cúc?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6C20C-D966-B598-E5D8-40A414E189D0}"/>
              </a:ext>
            </a:extLst>
          </p:cNvPr>
          <p:cNvSpPr txBox="1"/>
          <p:nvPr/>
        </p:nvSpPr>
        <p:spPr>
          <a:xfrm>
            <a:off x="1342191" y="3210444"/>
            <a:ext cx="34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AE900-2D0B-D0A1-07CA-5D617B7BB461}"/>
              </a:ext>
            </a:extLst>
          </p:cNvPr>
          <p:cNvSpPr txBox="1"/>
          <p:nvPr/>
        </p:nvSpPr>
        <p:spPr>
          <a:xfrm>
            <a:off x="5256442" y="3207408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98A1E-E53E-B97F-0E7D-4E87E98BC221}"/>
              </a:ext>
            </a:extLst>
          </p:cNvPr>
          <p:cNvSpPr txBox="1"/>
          <p:nvPr/>
        </p:nvSpPr>
        <p:spPr>
          <a:xfrm>
            <a:off x="9265211" y="3207476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B9F2F-F26F-9396-CA19-7A1EE642592F}"/>
              </a:ext>
            </a:extLst>
          </p:cNvPr>
          <p:cNvSpPr txBox="1"/>
          <p:nvPr/>
        </p:nvSpPr>
        <p:spPr>
          <a:xfrm>
            <a:off x="6944573" y="3212762"/>
            <a:ext cx="223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6F103-EB84-30AD-0169-707F67531F7D}"/>
              </a:ext>
            </a:extLst>
          </p:cNvPr>
          <p:cNvSpPr txBox="1"/>
          <p:nvPr/>
        </p:nvSpPr>
        <p:spPr>
          <a:xfrm>
            <a:off x="2279285" y="4184048"/>
            <a:ext cx="500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E18A3-F2D6-E33B-B5A8-15A4B8F22A02}"/>
              </a:ext>
            </a:extLst>
          </p:cNvPr>
          <p:cNvSpPr txBox="1"/>
          <p:nvPr/>
        </p:nvSpPr>
        <p:spPr>
          <a:xfrm>
            <a:off x="1758870" y="3693309"/>
            <a:ext cx="65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483067-5DAB-AC6F-466A-9CC4D1C1F9B6}"/>
              </a:ext>
            </a:extLst>
          </p:cNvPr>
          <p:cNvSpPr txBox="1"/>
          <p:nvPr/>
        </p:nvSpPr>
        <p:spPr>
          <a:xfrm>
            <a:off x="2405029" y="4678934"/>
            <a:ext cx="677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924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85FC2A-463D-8B12-5C74-FC52CE89AD7F}"/>
              </a:ext>
            </a:extLst>
          </p:cNvPr>
          <p:cNvSpPr/>
          <p:nvPr/>
        </p:nvSpPr>
        <p:spPr>
          <a:xfrm>
            <a:off x="527773" y="342717"/>
            <a:ext cx="10850063" cy="187250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C1B5054-45D7-5FDF-2C83-410CFFF43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665770" y="135044"/>
            <a:ext cx="1347870" cy="13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D623D6-B180-F4E1-7369-4D7B565E32CF}"/>
              </a:ext>
            </a:extLst>
          </p:cNvPr>
          <p:cNvSpPr/>
          <p:nvPr/>
        </p:nvSpPr>
        <p:spPr>
          <a:xfrm>
            <a:off x="476639" y="227292"/>
            <a:ext cx="10901197" cy="1987926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12037B24-A7AA-578F-0CB7-E974E4E29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38807" y="218195"/>
            <a:ext cx="1347870" cy="14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9769F-CBDB-B5A8-A3FC-F258946ED358}"/>
              </a:ext>
            </a:extLst>
          </p:cNvPr>
          <p:cNvGrpSpPr/>
          <p:nvPr/>
        </p:nvGrpSpPr>
        <p:grpSpPr>
          <a:xfrm rot="21388221">
            <a:off x="1938153" y="289868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FC8FCFEA-E9D3-86FB-336F-70D58368E1F6}"/>
                </a:ext>
              </a:extLst>
            </p:cNvPr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C3AC7893-94FC-65A7-7ED7-DDFDE71A7900}"/>
                </a:ext>
              </a:extLst>
            </p:cNvPr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itle 6">
            <a:extLst>
              <a:ext uri="{FF2B5EF4-FFF2-40B4-BE49-F238E27FC236}">
                <a16:creationId xmlns:a16="http://schemas.microsoft.com/office/drawing/2014/main" id="{60F9FD4A-D05B-9331-A153-9B08A0B2DE09}"/>
              </a:ext>
            </a:extLst>
          </p:cNvPr>
          <p:cNvSpPr txBox="1">
            <a:spLocks/>
          </p:cNvSpPr>
          <p:nvPr/>
        </p:nvSpPr>
        <p:spPr>
          <a:xfrm rot="20944908">
            <a:off x="2323529" y="1111603"/>
            <a:ext cx="2301631" cy="681404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91748C-84C1-6F17-C5A5-13A4F9585853}"/>
              </a:ext>
            </a:extLst>
          </p:cNvPr>
          <p:cNvSpPr txBox="1"/>
          <p:nvPr/>
        </p:nvSpPr>
        <p:spPr>
          <a:xfrm>
            <a:off x="4822061" y="409995"/>
            <a:ext cx="7128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 NHÂN, PHÉP CHIA TRONG PHẠM VI 100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5BBAD7-AF57-A1A0-D136-00C919F0C873}"/>
              </a:ext>
            </a:extLst>
          </p:cNvPr>
          <p:cNvGrpSpPr/>
          <p:nvPr/>
        </p:nvGrpSpPr>
        <p:grpSpPr>
          <a:xfrm>
            <a:off x="667062" y="2640393"/>
            <a:ext cx="10590551" cy="2096500"/>
            <a:chOff x="304800" y="2038350"/>
            <a:chExt cx="8458200" cy="1473493"/>
          </a:xfrm>
        </p:grpSpPr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ECF46500-8A7D-E8BF-5BDB-EFD30843F3C2}"/>
                </a:ext>
              </a:extLst>
            </p:cNvPr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8B62B37A-021A-BB1B-6521-FD3C27465E65}"/>
                </a:ext>
              </a:extLst>
            </p:cNvPr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F581F92-F54B-23CA-7256-C67070A0E9A7}"/>
              </a:ext>
            </a:extLst>
          </p:cNvPr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0873A-FC9B-8EC4-416D-ADD0D471E662}"/>
              </a:ext>
            </a:extLst>
          </p:cNvPr>
          <p:cNvSpPr txBox="1"/>
          <p:nvPr/>
        </p:nvSpPr>
        <p:spPr>
          <a:xfrm>
            <a:off x="2116281" y="3342346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 (TIẾT 1)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2ADA3F6-9BFA-7496-8B17-22A8CCE78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12" y="5400484"/>
            <a:ext cx="10725462" cy="12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9B4250F0-2892-C221-406D-CB2427CA9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0" cy="6774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9150" y="351381"/>
            <a:ext cx="11313069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6" descr="https://i.pinimg.com/564x/e9/77/dc/e977dc8bcfd863e0922840921163993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98224" l="5674" r="96986">
                        <a14:foregroundMark x1="44858" y1="57904" x2="64716" y2="54529"/>
                        <a14:foregroundMark x1="37589" y1="75488" x2="69326" y2="74956"/>
                        <a14:foregroundMark x1="41844" y1="76909" x2="60284" y2="76909"/>
                        <a14:foregroundMark x1="48582" y1="81883" x2="48227" y2="91652"/>
                        <a14:foregroundMark x1="57092" y1="79929" x2="59752" y2="8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7834" r="15776" b="5506"/>
          <a:stretch/>
        </p:blipFill>
        <p:spPr bwMode="auto">
          <a:xfrm>
            <a:off x="9930127" y="3493185"/>
            <a:ext cx="2974944" cy="35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B86F189F-C614-45DA-85D1-54A437B588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079" y="3211766"/>
            <a:ext cx="3344883" cy="3696305"/>
          </a:xfrm>
          <a:prstGeom prst="rect">
            <a:avLst/>
          </a:prstGeom>
        </p:spPr>
      </p:pic>
      <p:pic>
        <p:nvPicPr>
          <p:cNvPr id="8" name="Google Shape;95;p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39985" y="186667"/>
            <a:ext cx="1229857" cy="122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615DEA-04B0-4348-9634-740A06BD5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2824" y="409715"/>
            <a:ext cx="8060244" cy="15709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7EAE8A-8422-4A3E-B95E-5552AC08AAD3}"/>
              </a:ext>
            </a:extLst>
          </p:cNvPr>
          <p:cNvSpPr txBox="1"/>
          <p:nvPr/>
        </p:nvSpPr>
        <p:spPr>
          <a:xfrm>
            <a:off x="2095437" y="1737019"/>
            <a:ext cx="8648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Giải bài toán bằng hai bước tính. Nắm được các bước giải và trình bày bài giải các bài toán.</a:t>
            </a:r>
            <a:endParaRPr lang="en-SG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426685-A064-407E-826F-69F82535C27F}"/>
              </a:ext>
            </a:extLst>
          </p:cNvPr>
          <p:cNvSpPr txBox="1"/>
          <p:nvPr/>
        </p:nvSpPr>
        <p:spPr>
          <a:xfrm>
            <a:off x="2773294" y="3518756"/>
            <a:ext cx="7438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toán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bằng hai bước tính.</a:t>
            </a:r>
            <a:endParaRPr lang="en-SG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48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DCB61-72C0-B04B-5F51-38CD1871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411173"/>
            <a:ext cx="10616859" cy="598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1D837-63D5-AE90-4233-34AA4F3CAB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498" y="1210506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51D571D-CEC6-2DF4-CFBA-F40B12A4F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 bwMode="auto">
          <a:xfrm>
            <a:off x="593968" y="287215"/>
            <a:ext cx="10691446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4C2933-651A-5209-7BAB-9EA5FBA22315}"/>
              </a:ext>
            </a:extLst>
          </p:cNvPr>
          <p:cNvSpPr/>
          <p:nvPr/>
        </p:nvSpPr>
        <p:spPr>
          <a:xfrm>
            <a:off x="4822091" y="1390103"/>
            <a:ext cx="2235200" cy="9941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F60A8F78-3559-5B4E-9CEC-166D6D5B5765}"/>
              </a:ext>
            </a:extLst>
          </p:cNvPr>
          <p:cNvSpPr/>
          <p:nvPr/>
        </p:nvSpPr>
        <p:spPr>
          <a:xfrm>
            <a:off x="938108" y="2538269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số hoa cúc là 2 bông. Hỏi: </a:t>
            </a:r>
          </a:p>
          <a:p>
            <a:pPr marL="400050">
              <a:buAutoNum type="alphaLcParenR"/>
            </a:pP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bông hoa hồng?</a:t>
            </a:r>
          </a:p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Có bao nhiêu bông hoa hồng và hoa cúc?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6C20C-D966-B598-E5D8-40A414E189D0}"/>
              </a:ext>
            </a:extLst>
          </p:cNvPr>
          <p:cNvSpPr txBox="1"/>
          <p:nvPr/>
        </p:nvSpPr>
        <p:spPr>
          <a:xfrm>
            <a:off x="1342191" y="3210444"/>
            <a:ext cx="34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AE900-2D0B-D0A1-07CA-5D617B7BB461}"/>
              </a:ext>
            </a:extLst>
          </p:cNvPr>
          <p:cNvSpPr txBox="1"/>
          <p:nvPr/>
        </p:nvSpPr>
        <p:spPr>
          <a:xfrm>
            <a:off x="5256442" y="3207408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98A1E-E53E-B97F-0E7D-4E87E98BC221}"/>
              </a:ext>
            </a:extLst>
          </p:cNvPr>
          <p:cNvSpPr txBox="1"/>
          <p:nvPr/>
        </p:nvSpPr>
        <p:spPr>
          <a:xfrm>
            <a:off x="9265211" y="3207476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B9F2F-F26F-9396-CA19-7A1EE642592F}"/>
              </a:ext>
            </a:extLst>
          </p:cNvPr>
          <p:cNvSpPr txBox="1"/>
          <p:nvPr/>
        </p:nvSpPr>
        <p:spPr>
          <a:xfrm>
            <a:off x="6944573" y="3212762"/>
            <a:ext cx="223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6F103-EB84-30AD-0169-707F67531F7D}"/>
              </a:ext>
            </a:extLst>
          </p:cNvPr>
          <p:cNvSpPr txBox="1"/>
          <p:nvPr/>
        </p:nvSpPr>
        <p:spPr>
          <a:xfrm>
            <a:off x="2279285" y="4184048"/>
            <a:ext cx="500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E18A3-F2D6-E33B-B5A8-15A4B8F22A02}"/>
              </a:ext>
            </a:extLst>
          </p:cNvPr>
          <p:cNvSpPr txBox="1"/>
          <p:nvPr/>
        </p:nvSpPr>
        <p:spPr>
          <a:xfrm>
            <a:off x="1758870" y="3693309"/>
            <a:ext cx="65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483067-5DAB-AC6F-466A-9CC4D1C1F9B6}"/>
              </a:ext>
            </a:extLst>
          </p:cNvPr>
          <p:cNvSpPr txBox="1"/>
          <p:nvPr/>
        </p:nvSpPr>
        <p:spPr>
          <a:xfrm>
            <a:off x="2405029" y="4678934"/>
            <a:ext cx="677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861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2686</TotalTime>
  <Words>839</Words>
  <Application>Microsoft Office PowerPoint</Application>
  <PresentationFormat>Widescreen</PresentationFormat>
  <Paragraphs>136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微软雅黑</vt:lpstr>
      <vt:lpstr>#9Slide03 Arima Madurai</vt:lpstr>
      <vt:lpstr>#9Slide03 Arima Madurai Black</vt:lpstr>
      <vt:lpstr>#9Slide03 Arima Madurai Bold</vt:lpstr>
      <vt:lpstr>Arial</vt:lpstr>
      <vt:lpstr>Calibri</vt:lpstr>
      <vt:lpstr>Coiny</vt:lpstr>
      <vt:lpstr>HP001 4 hàng</vt:lpstr>
      <vt:lpstr>Tahoma</vt:lpstr>
      <vt:lpstr>Times New Roman</vt:lpstr>
      <vt:lpstr>Tw Cen MT</vt:lpstr>
      <vt:lpstr>Tw Cen MT Condensed</vt:lpstr>
      <vt:lpstr>UVN Van Chuong Nang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Thị Khánh Ly (420000327)</cp:lastModifiedBy>
  <cp:revision>132</cp:revision>
  <dcterms:created xsi:type="dcterms:W3CDTF">2021-06-02T01:34:28Z</dcterms:created>
  <dcterms:modified xsi:type="dcterms:W3CDTF">2022-11-20T14:37:07Z</dcterms:modified>
</cp:coreProperties>
</file>