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83" r:id="rId3"/>
    <p:sldMasterId id="2147483688" r:id="rId4"/>
  </p:sldMasterIdLst>
  <p:notesMasterIdLst>
    <p:notesMasterId r:id="rId34"/>
  </p:notesMasterIdLst>
  <p:sldIdLst>
    <p:sldId id="394" r:id="rId5"/>
    <p:sldId id="395" r:id="rId6"/>
    <p:sldId id="257" r:id="rId7"/>
    <p:sldId id="283" r:id="rId8"/>
    <p:sldId id="258" r:id="rId9"/>
    <p:sldId id="284" r:id="rId10"/>
    <p:sldId id="320" r:id="rId11"/>
    <p:sldId id="259" r:id="rId12"/>
    <p:sldId id="285" r:id="rId13"/>
    <p:sldId id="319" r:id="rId14"/>
    <p:sldId id="378" r:id="rId15"/>
    <p:sldId id="321" r:id="rId16"/>
    <p:sldId id="322" r:id="rId17"/>
    <p:sldId id="323" r:id="rId18"/>
    <p:sldId id="260" r:id="rId19"/>
    <p:sldId id="261" r:id="rId20"/>
    <p:sldId id="380" r:id="rId21"/>
    <p:sldId id="262" r:id="rId22"/>
    <p:sldId id="382" r:id="rId23"/>
    <p:sldId id="381" r:id="rId24"/>
    <p:sldId id="383" r:id="rId25"/>
    <p:sldId id="385" r:id="rId26"/>
    <p:sldId id="384" r:id="rId27"/>
    <p:sldId id="387" r:id="rId28"/>
    <p:sldId id="388" r:id="rId29"/>
    <p:sldId id="390" r:id="rId30"/>
    <p:sldId id="391" r:id="rId31"/>
    <p:sldId id="392" r:id="rId32"/>
    <p:sldId id="39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96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46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29</a:t>
            </a:fld>
            <a:endParaRPr lang="en-US"/>
          </a:p>
        </p:txBody>
      </p:sp>
    </p:spTree>
    <p:extLst>
      <p:ext uri="{BB962C8B-B14F-4D97-AF65-F5344CB8AC3E}">
        <p14:creationId xmlns:p14="http://schemas.microsoft.com/office/powerpoint/2010/main" val="422179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extLst>
      <p:ext uri="{BB962C8B-B14F-4D97-AF65-F5344CB8AC3E}">
        <p14:creationId xmlns:p14="http://schemas.microsoft.com/office/powerpoint/2010/main" val="247758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extLst>
      <p:ext uri="{BB962C8B-B14F-4D97-AF65-F5344CB8AC3E}">
        <p14:creationId xmlns:p14="http://schemas.microsoft.com/office/powerpoint/2010/main" val="1786336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44CEE71D-9AC6-4DA1-B36B-8791E484DC87}" type="slidenum">
              <a:rPr lang="en-US" smtClean="0"/>
              <a:t>7</a:t>
            </a:fld>
            <a:endParaRPr lang="en-US"/>
          </a:p>
        </p:txBody>
      </p:sp>
    </p:spTree>
    <p:extLst>
      <p:ext uri="{BB962C8B-B14F-4D97-AF65-F5344CB8AC3E}">
        <p14:creationId xmlns:p14="http://schemas.microsoft.com/office/powerpoint/2010/main" val="1609578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extLst>
      <p:ext uri="{BB962C8B-B14F-4D97-AF65-F5344CB8AC3E}">
        <p14:creationId xmlns:p14="http://schemas.microsoft.com/office/powerpoint/2010/main" val="230992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23</a:t>
            </a:fld>
            <a:endParaRPr lang="en-US"/>
          </a:p>
        </p:txBody>
      </p:sp>
    </p:spTree>
    <p:extLst>
      <p:ext uri="{BB962C8B-B14F-4D97-AF65-F5344CB8AC3E}">
        <p14:creationId xmlns:p14="http://schemas.microsoft.com/office/powerpoint/2010/main" val="1467655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44CEE71D-9AC6-4DA1-B36B-8791E484DC87}" type="slidenum">
              <a:rPr lang="en-US" smtClean="0"/>
              <a:t>27</a:t>
            </a:fld>
            <a:endParaRPr lang="en-US"/>
          </a:p>
        </p:txBody>
      </p:sp>
    </p:spTree>
    <p:extLst>
      <p:ext uri="{BB962C8B-B14F-4D97-AF65-F5344CB8AC3E}">
        <p14:creationId xmlns:p14="http://schemas.microsoft.com/office/powerpoint/2010/main" val="3925181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hq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2022/11/21</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6589676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676193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9D5CAE30-906A-4FC7-B17D-3D8DB8355CD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1" r:id="rId5"/>
    <p:sldLayoutId id="2147483702" r:id="rId6"/>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6602CD26-FCC6-4B91-93BA-D56A96E4EF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5DA1D20-0838-4C74-AD78-36BF085EC1B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0.xml"/><Relationship Id="rId5" Type="http://schemas.openxmlformats.org/officeDocument/2006/relationships/image" Target="../media/image28.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41.emf"/></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40.emf"/><Relationship Id="rId4" Type="http://schemas.openxmlformats.org/officeDocument/2006/relationships/image" Target="../media/image8.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8.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12</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308324"/>
          </a:xfrm>
          <a:prstGeom prst="rect">
            <a:avLst/>
          </a:prstGeom>
          <a:noFill/>
        </p:spPr>
        <p:txBody>
          <a:bodyPr wrap="square" rtlCol="0">
            <a:spAutoFit/>
          </a:bodyPr>
          <a:lstStyle/>
          <a:p>
            <a:pPr algn="ctr">
              <a:defRPr/>
            </a:pPr>
            <a:r>
              <a:rPr lang="vi-VN" sz="4800" b="1" dirty="0" smtClean="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Hoạt động sản xuất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thủ</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và</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công</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nghiệp </a:t>
            </a: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1</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endPar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
        <p:nvSpPr>
          <p:cNvPr id="9" name="Rectangle 8"/>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671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505856541"/>
              </p:ext>
            </p:extLst>
          </p:nvPr>
        </p:nvGraphicFramePr>
        <p:xfrm>
          <a:off x="447040" y="1280160"/>
          <a:ext cx="11348720" cy="4896896"/>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val="3370933225"/>
                    </a:ext>
                  </a:extLst>
                </a:gridCol>
                <a:gridCol w="3827012">
                  <a:extLst>
                    <a:ext uri="{9D8B030D-6E8A-4147-A177-3AD203B41FA5}">
                      <a16:colId xmlns:a16="http://schemas.microsoft.com/office/drawing/2014/main" val="339813459"/>
                    </a:ext>
                  </a:extLst>
                </a:gridCol>
                <a:gridCol w="1758856">
                  <a:extLst>
                    <a:ext uri="{9D8B030D-6E8A-4147-A177-3AD203B41FA5}">
                      <a16:colId xmlns:a16="http://schemas.microsoft.com/office/drawing/2014/main" val="3796392856"/>
                    </a:ext>
                  </a:extLst>
                </a:gridCol>
                <a:gridCol w="4572000">
                  <a:extLst>
                    <a:ext uri="{9D8B030D-6E8A-4147-A177-3AD203B41FA5}">
                      <a16:colId xmlns:a16="http://schemas.microsoft.com/office/drawing/2014/main" val="2412046852"/>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7874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id="{9365084B-664A-471B-B14C-740FDF6BC092}"/>
              </a:ext>
            </a:extLst>
          </p:cNvPr>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id="{500ED8AE-4F43-471F-B35B-FAFEC7708D9E}"/>
              </a:ext>
            </a:extLst>
          </p:cNvPr>
          <p:cNvGrpSpPr/>
          <p:nvPr/>
        </p:nvGrpSpPr>
        <p:grpSpPr>
          <a:xfrm>
            <a:off x="7773124" y="4367522"/>
            <a:ext cx="4278451" cy="2175001"/>
            <a:chOff x="892354" y="3758439"/>
            <a:chExt cx="4278451" cy="2175001"/>
          </a:xfrm>
        </p:grpSpPr>
        <p:pic>
          <p:nvPicPr>
            <p:cNvPr id="11" name="Picture 9">
              <a:extLst>
                <a:ext uri="{FF2B5EF4-FFF2-40B4-BE49-F238E27FC236}">
                  <a16:creationId xmlns:a16="http://schemas.microsoft.com/office/drawing/2014/main"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
        <p:nvSpPr>
          <p:cNvPr id="8" name="Rectangle 7"/>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806192"/>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
        <p:nvSpPr>
          <p:cNvPr id="3" name="Rectangle 2"/>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
        <p:nvSpPr>
          <p:cNvPr id="13" name="Rectangle 12"/>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 name="Rectangle 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3D4C1E-1EDE-4C28-AE90-9BF37A301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8" name="Rectangle 7"/>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extBox 2">
            <a:extLst>
              <a:ext uri="{FF2B5EF4-FFF2-40B4-BE49-F238E27FC236}">
                <a16:creationId xmlns:a16="http://schemas.microsoft.com/office/drawing/2014/main" id="{86EB8E26-FC70-4E30-BC8F-696F578C5EF2}"/>
              </a:ext>
            </a:extLst>
          </p:cNvPr>
          <p:cNvSpPr txBox="1"/>
          <p:nvPr/>
        </p:nvSpPr>
        <p:spPr>
          <a:xfrm>
            <a:off x="3665117" y="755763"/>
            <a:ext cx="4387276" cy="666786"/>
          </a:xfrm>
          <a:prstGeom prst="rect">
            <a:avLst/>
          </a:prstGeom>
          <a:noFill/>
        </p:spPr>
        <p:txBody>
          <a:bodyPr wrap="square" rtlCol="0">
            <a:spAutoFit/>
          </a:bodyPr>
          <a:lstStyle/>
          <a:p>
            <a:r>
              <a:rPr lang="en-US" sz="3733" b="1" dirty="0">
                <a:ln w="22225">
                  <a:solidFill>
                    <a:schemeClr val="accent2"/>
                  </a:solidFill>
                  <a:prstDash val="solid"/>
                </a:ln>
                <a:solidFill>
                  <a:schemeClr val="accent2">
                    <a:lumMod val="40000"/>
                    <a:lumOff val="60000"/>
                  </a:schemeClr>
                </a:solidFill>
                <a:latin typeface="iCiel Altus Serif" panose="02000000000000000000" pitchFamily="50" charset="0"/>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1979829" y="1422549"/>
            <a:ext cx="8936988" cy="273426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r>
              <a:rPr lang="nl-NL" sz="3200" dirty="0">
                <a:latin typeface="Times New Roman" panose="02020603050405020304" pitchFamily="18" charset="0"/>
                <a:cs typeface="Times New Roman" panose="02020603050405020304" pitchFamily="18" charset="0"/>
              </a:rPr>
              <a:t>- Kể được tên của một số hoạt động sản xuất công nghiệp ở địa phương, sản phẩm và lợi ích của hoạt động sản xuất đó.</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Giới thiệu được một sản phẩm công nghiệp  của địa phương dựa trên thông tin, tranh ảnh, vật thật ... sưu tầm được.</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HS nêu được một số việc nên làm và đưa ra được cách xử lí khi gặp các tình huống liên quan đến tiêu dùng tiết kiệm, bảo vệ môi trường.</a:t>
            </a:r>
            <a:endParaRPr lang="en-US" sz="3200" dirty="0">
              <a:latin typeface="Times New Roman" panose="02020603050405020304" pitchFamily="18" charset="0"/>
              <a:cs typeface="Times New Roman" panose="02020603050405020304" pitchFamily="18" charset="0"/>
            </a:endParaRPr>
          </a:p>
          <a:p>
            <a:pPr marL="0" indent="0">
              <a:spcAft>
                <a:spcPts val="2133"/>
              </a:spcAft>
              <a:buNone/>
            </a:pP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13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par>
                          <p:cTn id="12" fill="hold">
                            <p:stCondLst>
                              <p:cond delay="2500"/>
                            </p:stCondLst>
                            <p:childTnLst>
                              <p:par>
                                <p:cTn id="13" presetID="14" presetClass="entr" presetSubtype="10" fill="hold" grpId="0"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par>
                          <p:cTn id="16" fill="hold">
                            <p:stCondLst>
                              <p:cond delay="3000"/>
                            </p:stCondLst>
                            <p:childTnLst>
                              <p:par>
                                <p:cTn id="17" presetID="14" presetClass="entr" presetSubtype="10" fill="hold" grpId="0"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id="{883D4C1E-1EDE-4C28-AE90-9BF37A301C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9D5420-613A-4742-B673-158C7AD6E30C}"/>
              </a:ext>
            </a:extLst>
          </p:cNvPr>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
        <p:nvSpPr>
          <p:cNvPr id="8" name="Rectangle 7"/>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76A0F97D-B97A-48D5-B9D8-996EA7775F0A}"/>
              </a:ext>
            </a:extLst>
          </p:cNvPr>
          <p:cNvPicPr>
            <a:picLocks noChangeAspect="1"/>
          </p:cNvPicPr>
          <p:nvPr/>
        </p:nvPicPr>
        <p:blipFill>
          <a:blip r:embed="rId9"/>
          <a:stretch>
            <a:fillRect/>
          </a:stretch>
        </p:blipFill>
        <p:spPr>
          <a:xfrm>
            <a:off x="2709989" y="2331857"/>
            <a:ext cx="7321931" cy="1566808"/>
          </a:xfrm>
          <a:prstGeom prst="rect">
            <a:avLst/>
          </a:prstGeom>
        </p:spPr>
      </p:pic>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5138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88132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a:extLst>
              <a:ext uri="{FF2B5EF4-FFF2-40B4-BE49-F238E27FC236}">
                <a16:creationId xmlns:a16="http://schemas.microsoft.com/office/drawing/2014/main"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
        <p:nvSpPr>
          <p:cNvPr id="7" name="Rectangle 6"/>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71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F6F44CA-8082-48E3-B1D2-0F5C8D80B3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4CDE3088-44D7-4FBF-98EB-33FC5A63CB4A}"/>
              </a:ext>
            </a:extLst>
          </p:cNvPr>
          <p:cNvGrpSpPr/>
          <p:nvPr/>
        </p:nvGrpSpPr>
        <p:grpSpPr>
          <a:xfrm>
            <a:off x="4369372" y="4001253"/>
            <a:ext cx="3197033" cy="2541270"/>
            <a:chOff x="781262" y="3217613"/>
            <a:chExt cx="4761331" cy="3855641"/>
          </a:xfrm>
        </p:grpSpPr>
        <p:pic>
          <p:nvPicPr>
            <p:cNvPr id="14" name="Picture 13">
              <a:extLst>
                <a:ext uri="{FF2B5EF4-FFF2-40B4-BE49-F238E27FC236}">
                  <a16:creationId xmlns:a16="http://schemas.microsoft.com/office/drawing/2014/main" id="{800131B4-3606-4CDD-9261-5D0706AEAC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D7281EA2-3C06-4E41-8259-1CE419DE1F37}"/>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9" name="Rectangle 8"/>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6" name="Picture 15">
            <a:extLst>
              <a:ext uri="{FF2B5EF4-FFF2-40B4-BE49-F238E27FC236}">
                <a16:creationId xmlns:a16="http://schemas.microsoft.com/office/drawing/2014/main" id="{B533D80A-E86E-48FF-B96D-9F9E08B709FC}"/>
              </a:ext>
            </a:extLst>
          </p:cNvPr>
          <p:cNvPicPr>
            <a:picLocks noChangeAspect="1"/>
          </p:cNvPicPr>
          <p:nvPr/>
        </p:nvPicPr>
        <p:blipFill>
          <a:blip r:embed="rId10"/>
          <a:stretch>
            <a:fillRect/>
          </a:stretch>
        </p:blipFill>
        <p:spPr>
          <a:xfrm>
            <a:off x="322953" y="4205742"/>
            <a:ext cx="2093828" cy="2675185"/>
          </a:xfrm>
          <a:prstGeom prst="rect">
            <a:avLst/>
          </a:prstGeom>
        </p:spPr>
      </p:pic>
      <p:pic>
        <p:nvPicPr>
          <p:cNvPr id="17" name="Picture 2" descr="Feliz Menino Bonitinho Garoto Com Idéia De Luz | Art drawings for kids,  School art activities, Back to school art activity">
            <a:extLst>
              <a:ext uri="{FF2B5EF4-FFF2-40B4-BE49-F238E27FC236}">
                <a16:creationId xmlns:a16="http://schemas.microsoft.com/office/drawing/2014/main" id="{63A3574C-BF47-4BF9-B4ED-233FF23C9A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9527893" y="3669719"/>
            <a:ext cx="3214933" cy="3538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EF23F90-ADEB-46E4-996C-AC23C7C77CCC}"/>
              </a:ext>
            </a:extLst>
          </p:cNvPr>
          <p:cNvPicPr>
            <a:picLocks noChangeAspect="1"/>
          </p:cNvPicPr>
          <p:nvPr/>
        </p:nvPicPr>
        <p:blipFill>
          <a:blip r:embed="rId13"/>
          <a:stretch>
            <a:fillRect/>
          </a:stretch>
        </p:blipFill>
        <p:spPr>
          <a:xfrm>
            <a:off x="2298854" y="1791883"/>
            <a:ext cx="8163252" cy="3340898"/>
          </a:xfrm>
          <a:prstGeom prst="rect">
            <a:avLst/>
          </a:prstGeom>
        </p:spPr>
      </p:pic>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320523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71CFB-E45C-4B12-B7CE-EAEFEED7D9C0}"/>
              </a:ext>
            </a:extLst>
          </p:cNvPr>
          <p:cNvPicPr>
            <a:picLocks noChangeAspect="1"/>
          </p:cNvPicPr>
          <p:nvPr/>
        </p:nvPicPr>
        <p:blipFill>
          <a:blip r:embed="rId2"/>
          <a:stretch>
            <a:fillRect/>
          </a:stretch>
        </p:blipFill>
        <p:spPr>
          <a:xfrm>
            <a:off x="1148080" y="853440"/>
            <a:ext cx="657225" cy="609600"/>
          </a:xfrm>
          <a:prstGeom prst="rect">
            <a:avLst/>
          </a:prstGeom>
        </p:spPr>
      </p:pic>
      <p:sp>
        <p:nvSpPr>
          <p:cNvPr id="6" name="TextBox 5">
            <a:extLst>
              <a:ext uri="{FF2B5EF4-FFF2-40B4-BE49-F238E27FC236}">
                <a16:creationId xmlns:a16="http://schemas.microsoft.com/office/drawing/2014/main" id="{4BFB3B8C-DEAE-466C-A127-A4E1A179F0D2}"/>
              </a:ext>
            </a:extLst>
          </p:cNvPr>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a:extLst>
              <a:ext uri="{FF2B5EF4-FFF2-40B4-BE49-F238E27FC236}">
                <a16:creationId xmlns:a16="http://schemas.microsoft.com/office/drawing/2014/main" id="{306E53D5-9A4B-482B-969F-258F74A1B1D2}"/>
              </a:ext>
            </a:extLst>
          </p:cNvPr>
          <p:cNvPicPr>
            <a:picLocks noChangeAspect="1"/>
          </p:cNvPicPr>
          <p:nvPr/>
        </p:nvPicPr>
        <p:blipFill>
          <a:blip r:embed="rId3"/>
          <a:stretch>
            <a:fillRect/>
          </a:stretch>
        </p:blipFill>
        <p:spPr>
          <a:xfrm>
            <a:off x="1148080" y="2551430"/>
            <a:ext cx="9998139" cy="2213610"/>
          </a:xfrm>
          <a:prstGeom prst="rect">
            <a:avLst/>
          </a:prstGeom>
        </p:spPr>
      </p:pic>
      <p:pic>
        <p:nvPicPr>
          <p:cNvPr id="5" name="Picture 4">
            <a:extLst>
              <a:ext uri="{FF2B5EF4-FFF2-40B4-BE49-F238E27FC236}">
                <a16:creationId xmlns:a16="http://schemas.microsoft.com/office/drawing/2014/main" id="{E485B2D0-B179-4671-9FF0-E252DAB5AA48}"/>
              </a:ext>
            </a:extLst>
          </p:cNvPr>
          <p:cNvPicPr>
            <a:picLocks noChangeAspect="1"/>
          </p:cNvPicPr>
          <p:nvPr/>
        </p:nvPicPr>
        <p:blipFill>
          <a:blip r:embed="rId4"/>
          <a:stretch>
            <a:fillRect/>
          </a:stretch>
        </p:blipFill>
        <p:spPr>
          <a:xfrm>
            <a:off x="5032917" y="3067781"/>
            <a:ext cx="2126165" cy="722438"/>
          </a:xfrm>
          <a:prstGeom prst="rect">
            <a:avLst/>
          </a:prstGeom>
        </p:spPr>
      </p:pic>
      <p:sp>
        <p:nvSpPr>
          <p:cNvPr id="7" name="Rectangle 6"/>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D2C2B0-8E57-49CA-A04F-3864F4D683C5}"/>
              </a:ext>
            </a:extLst>
          </p:cNvPr>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a:extLst>
              <a:ext uri="{FF2B5EF4-FFF2-40B4-BE49-F238E27FC236}">
                <a16:creationId xmlns:a16="http://schemas.microsoft.com/office/drawing/2014/main" id="{3F4CD2C5-E0E1-40A5-A96A-67053007B17A}"/>
              </a:ext>
            </a:extLst>
          </p:cNvPr>
          <p:cNvPicPr>
            <a:picLocks noChangeAspect="1"/>
          </p:cNvPicPr>
          <p:nvPr/>
        </p:nvPicPr>
        <p:blipFill>
          <a:blip r:embed="rId2"/>
          <a:stretch>
            <a:fillRect/>
          </a:stretch>
        </p:blipFill>
        <p:spPr>
          <a:xfrm>
            <a:off x="3299777" y="1735772"/>
            <a:ext cx="5468303" cy="1854676"/>
          </a:xfrm>
          <a:prstGeom prst="rect">
            <a:avLst/>
          </a:prstGeom>
        </p:spPr>
      </p:pic>
      <p:sp>
        <p:nvSpPr>
          <p:cNvPr id="8" name="Rectangle 7">
            <a:extLst>
              <a:ext uri="{FF2B5EF4-FFF2-40B4-BE49-F238E27FC236}">
                <a16:creationId xmlns:a16="http://schemas.microsoft.com/office/drawing/2014/main" id="{A0CDAAB1-2CDF-47F2-B3CE-A27F4AAFBE73}"/>
              </a:ext>
            </a:extLst>
          </p:cNvPr>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a:extLst>
              <a:ext uri="{FF2B5EF4-FFF2-40B4-BE49-F238E27FC236}">
                <a16:creationId xmlns:a16="http://schemas.microsoft.com/office/drawing/2014/main" id="{B45D90EE-FE5C-41BF-BBD0-262D2039A617}"/>
              </a:ext>
            </a:extLst>
          </p:cNvPr>
          <p:cNvPicPr>
            <a:picLocks noChangeAspect="1"/>
          </p:cNvPicPr>
          <p:nvPr/>
        </p:nvPicPr>
        <p:blipFill>
          <a:blip r:embed="rId3"/>
          <a:stretch>
            <a:fillRect/>
          </a:stretch>
        </p:blipFill>
        <p:spPr>
          <a:xfrm>
            <a:off x="3988752" y="4298440"/>
            <a:ext cx="4454208" cy="1882409"/>
          </a:xfrm>
          <a:prstGeom prst="rect">
            <a:avLst/>
          </a:prstGeom>
        </p:spPr>
      </p:pic>
      <p:sp>
        <p:nvSpPr>
          <p:cNvPr id="6" name="Rectangle 5"/>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0179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9ACD5-E9B0-41AA-B010-23D5AF297E1B}"/>
              </a:ext>
            </a:extLst>
          </p:cNvPr>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a:extLst>
              <a:ext uri="{FF2B5EF4-FFF2-40B4-BE49-F238E27FC236}">
                <a16:creationId xmlns:a16="http://schemas.microsoft.com/office/drawing/2014/main" id="{E65F397F-AB29-4D39-A614-1C41DAF7393F}"/>
              </a:ext>
            </a:extLst>
          </p:cNvPr>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
        <p:nvSpPr>
          <p:cNvPr id="5" name="Rectangle 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3700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EC7F7159-8053-48F0-B3B2-6089AB95E0FF}"/>
              </a:ext>
            </a:extLst>
          </p:cNvPr>
          <p:cNvPicPr>
            <a:picLocks noChangeAspect="1"/>
          </p:cNvPicPr>
          <p:nvPr/>
        </p:nvPicPr>
        <p:blipFill>
          <a:blip r:embed="rId10"/>
          <a:stretch>
            <a:fillRect/>
          </a:stretch>
        </p:blipFill>
        <p:spPr>
          <a:xfrm>
            <a:off x="3123118" y="2299060"/>
            <a:ext cx="7315834" cy="1572904"/>
          </a:xfrm>
          <a:prstGeom prst="rect">
            <a:avLst/>
          </a:prstGeom>
        </p:spPr>
      </p:pic>
      <p:sp>
        <p:nvSpPr>
          <p:cNvPr id="14" name="Rectangle 1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127F36D-95C4-4F76-9A1A-3CE5EE9E5A26}"/>
              </a:ext>
            </a:extLst>
          </p:cNvPr>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
        <p:nvSpPr>
          <p:cNvPr id="15" name="Rectangle 14"/>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2980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9A455E0D-1EED-4A5D-9255-BA83949F61A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a:extLst>
              <a:ext uri="{FF2B5EF4-FFF2-40B4-BE49-F238E27FC236}">
                <a16:creationId xmlns:a16="http://schemas.microsoft.com/office/drawing/2014/main"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8" name="Rectangle 7"/>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1EA316-D0B5-4346-84AB-610C9EE2615E}"/>
              </a:ext>
            </a:extLst>
          </p:cNvPr>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D6FBB053-22BA-416E-A5DB-12BE365D1962}"/>
              </a:ext>
            </a:extLst>
          </p:cNvPr>
          <p:cNvGraphicFramePr>
            <a:graphicFrameLocks noGrp="1"/>
          </p:cNvGraphicFramePr>
          <p:nvPr>
            <p:extLst>
              <p:ext uri="{D42A27DB-BD31-4B8C-83A1-F6EECF244321}">
                <p14:modId xmlns:p14="http://schemas.microsoft.com/office/powerpoint/2010/main" val="3825140061"/>
              </p:ext>
            </p:extLst>
          </p:nvPr>
        </p:nvGraphicFramePr>
        <p:xfrm>
          <a:off x="1046480" y="1625600"/>
          <a:ext cx="10749280" cy="3149843"/>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val="3370933225"/>
                    </a:ext>
                  </a:extLst>
                </a:gridCol>
                <a:gridCol w="3933229">
                  <a:extLst>
                    <a:ext uri="{9D8B030D-6E8A-4147-A177-3AD203B41FA5}">
                      <a16:colId xmlns:a16="http://schemas.microsoft.com/office/drawing/2014/main" val="339813459"/>
                    </a:ext>
                  </a:extLst>
                </a:gridCol>
                <a:gridCol w="2658839">
                  <a:extLst>
                    <a:ext uri="{9D8B030D-6E8A-4147-A177-3AD203B41FA5}">
                      <a16:colId xmlns:a16="http://schemas.microsoft.com/office/drawing/2014/main" val="3796392856"/>
                    </a:ext>
                  </a:extLst>
                </a:gridCol>
                <a:gridCol w="2658839">
                  <a:extLst>
                    <a:ext uri="{9D8B030D-6E8A-4147-A177-3AD203B41FA5}">
                      <a16:colId xmlns:a16="http://schemas.microsoft.com/office/drawing/2014/main" val="2412046852"/>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
        <p:nvSpPr>
          <p:cNvPr id="4" name="Rectangle 3"/>
          <p:cNvSpPr/>
          <p:nvPr/>
        </p:nvSpPr>
        <p:spPr>
          <a:xfrm>
            <a:off x="-1776950" y="26319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809</Words>
  <Application>Microsoft Office PowerPoint</Application>
  <PresentationFormat>Widescreen</PresentationFormat>
  <Paragraphs>116</Paragraphs>
  <Slides>29</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29</vt:i4>
      </vt:variant>
    </vt:vector>
  </HeadingPairs>
  <TitlesOfParts>
    <vt:vector size="45" baseType="lpstr">
      <vt:lpstr>Arial</vt:lpstr>
      <vt:lpstr>Calibri</vt:lpstr>
      <vt:lpstr>等线</vt:lpstr>
      <vt:lpstr>等线 Light</vt:lpstr>
      <vt:lpstr>iCiel Altus Serif</vt:lpstr>
      <vt:lpstr>LNTH-Kids  Chinese Font 1</vt:lpstr>
      <vt:lpstr>Nunito black</vt:lpstr>
      <vt:lpstr>Roboto Mono Medium</vt:lpstr>
      <vt:lpstr>Times New Roman</vt:lpstr>
      <vt:lpstr>UTM American Sans</vt:lpstr>
      <vt:lpstr>Zilla Slab</vt:lpstr>
      <vt:lpstr>字魂59号-创粗黑</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AK</cp:lastModifiedBy>
  <cp:revision>40</cp:revision>
  <dcterms:created xsi:type="dcterms:W3CDTF">2022-08-22T23:18:16Z</dcterms:created>
  <dcterms:modified xsi:type="dcterms:W3CDTF">2022-11-20T17:19:55Z</dcterms:modified>
</cp:coreProperties>
</file>