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8" r:id="rId2"/>
    <p:sldId id="729" r:id="rId3"/>
    <p:sldId id="256" r:id="rId4"/>
    <p:sldId id="258" r:id="rId5"/>
    <p:sldId id="275" r:id="rId6"/>
    <p:sldId id="276" r:id="rId7"/>
    <p:sldId id="259" r:id="rId8"/>
    <p:sldId id="285" r:id="rId9"/>
    <p:sldId id="262" r:id="rId10"/>
    <p:sldId id="260" r:id="rId11"/>
    <p:sldId id="261" r:id="rId12"/>
    <p:sldId id="286" r:id="rId13"/>
    <p:sldId id="283" r:id="rId14"/>
    <p:sldId id="284" r:id="rId15"/>
    <p:sldId id="257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D6"/>
    <a:srgbClr val="0000CC"/>
    <a:srgbClr val="009900"/>
    <a:srgbClr val="00CC00"/>
    <a:srgbClr val="66FF33"/>
    <a:srgbClr val="00FF00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16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10" Type="http://schemas.openxmlformats.org/officeDocument/2006/relationships/image" Target="../media/image24.jpeg"/><Relationship Id="rId4" Type="http://schemas.openxmlformats.org/officeDocument/2006/relationships/slide" Target="slide19.xm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522708"/>
            <a:ext cx="2890299" cy="397656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4" y="3232297"/>
            <a:ext cx="1470605" cy="557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8" y="3927829"/>
            <a:ext cx="1046315" cy="7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9" y="4479263"/>
            <a:ext cx="1470605" cy="440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927829"/>
            <a:ext cx="1046315" cy="717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6" y="4479263"/>
            <a:ext cx="1470605" cy="440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79" y="4652987"/>
            <a:ext cx="1046315" cy="7171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81" y="5204422"/>
            <a:ext cx="1470605" cy="440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62" y="5294005"/>
            <a:ext cx="571962" cy="5747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92" y="4633882"/>
            <a:ext cx="1046315" cy="7171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94" y="5185316"/>
            <a:ext cx="1470605" cy="440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96181"/>
            <a:ext cx="9144000" cy="45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BF53C1-D666-4357-B718-D31C1769E37E}"/>
              </a:ext>
            </a:extLst>
          </p:cNvPr>
          <p:cNvSpPr/>
          <p:nvPr/>
        </p:nvSpPr>
        <p:spPr>
          <a:xfrm>
            <a:off x="3385019" y="754345"/>
            <a:ext cx="4909524" cy="233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AI NHANH </a:t>
            </a:r>
          </a:p>
          <a:p>
            <a:pPr algn="ctr"/>
            <a:r>
              <a:rPr lang="en-US" sz="4400" dirty="0">
                <a:latin typeface="Algerian" panose="04020705040A02060702" pitchFamily="82" charset="0"/>
              </a:rPr>
              <a:t>AI ĐÚNG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80"/>
    </mc:Choice>
    <mc:Fallback xmlns="">
      <p:transition advTm="2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47725"/>
            <a:ext cx="8077200" cy="1236663"/>
            <a:chOff x="384" y="2304"/>
            <a:chExt cx="5088" cy="779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0066FF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66FF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66FF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sau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của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mỗi</a:t>
              </a:r>
              <a:r>
                <a:rPr lang="en-US" altLang="vi-VN" sz="2800" dirty="0">
                  <a:solidFill>
                    <a:srgbClr val="0066FF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66FF"/>
                  </a:solidFill>
                </a:rPr>
                <a:t>số</a:t>
              </a:r>
              <a:r>
                <a:rPr lang="en-US" altLang="vi-VN" sz="2800" dirty="0">
                  <a:solidFill>
                    <a:srgbClr val="0066FF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0066FF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71264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2" name="Text Box 234">
            <a:extLst>
              <a:ext uri="{FF2B5EF4-FFF2-40B4-BE49-F238E27FC236}">
                <a16:creationId xmlns:a16="http://schemas.microsoft.com/office/drawing/2014/main" id="{7C0F4A46-AA34-4A6B-A4FE-67F8461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918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1"/>
                </a:solidFill>
              </a:rPr>
              <a:t>6891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2" grpId="0"/>
      <p:bldP spid="7403" grpId="0"/>
      <p:bldP spid="7404" grpId="0"/>
      <p:bldP spid="7405" grpId="0"/>
      <p:bldP spid="740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276C09DE-CD24-428C-9696-8BC9BCA39796}"/>
              </a:ext>
            </a:extLst>
          </p:cNvPr>
          <p:cNvSpPr/>
          <p:nvPr/>
        </p:nvSpPr>
        <p:spPr>
          <a:xfrm>
            <a:off x="228600" y="2057400"/>
            <a:ext cx="8686800" cy="2057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346364" y="2743200"/>
            <a:ext cx="876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him của 🌈Quynh Quinn💋🍑 trên ppt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4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4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846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>
            <a:extLst>
              <a:ext uri="{FF2B5EF4-FFF2-40B4-BE49-F238E27FC236}">
                <a16:creationId xmlns:a16="http://schemas.microsoft.com/office/drawing/2014/main" id="{B4D724D2-7373-48A3-A478-298FEC78717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1504"/>
            <a:ext cx="5797550" cy="609600"/>
            <a:chOff x="524" y="1776"/>
            <a:chExt cx="3652" cy="384"/>
          </a:xfrm>
        </p:grpSpPr>
        <p:sp>
          <p:nvSpPr>
            <p:cNvPr id="8208" name="Text Box 8">
              <a:extLst>
                <a:ext uri="{FF2B5EF4-FFF2-40B4-BE49-F238E27FC236}">
                  <a16:creationId xmlns:a16="http://schemas.microsoft.com/office/drawing/2014/main" id="{C052CF8A-30B6-44C5-A367-D9610DFB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1833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09" name="Rectangle 9">
              <a:extLst>
                <a:ext uri="{FF2B5EF4-FFF2-40B4-BE49-F238E27FC236}">
                  <a16:creationId xmlns:a16="http://schemas.microsoft.com/office/drawing/2014/main" id="{073A16CC-7A6A-4AFD-A8C9-8E601C3A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776"/>
              <a:ext cx="2832" cy="38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>
                  <a:solidFill>
                    <a:srgbClr val="FF0000"/>
                  </a:solidFill>
                </a:rPr>
                <a:t>9731 = ? + ? + ? + ?</a:t>
              </a:r>
            </a:p>
          </p:txBody>
        </p:sp>
      </p:grpSp>
      <p:sp>
        <p:nvSpPr>
          <p:cNvPr id="3084" name="Text Box 12">
            <a:extLst>
              <a:ext uri="{FF2B5EF4-FFF2-40B4-BE49-F238E27FC236}">
                <a16:creationId xmlns:a16="http://schemas.microsoft.com/office/drawing/2014/main" id="{B296ED91-7441-4950-842E-34EDEBDF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9586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9731</a:t>
            </a:r>
            <a:r>
              <a:rPr lang="en-US" altLang="vi-VN" sz="2800" dirty="0">
                <a:solidFill>
                  <a:srgbClr val="0066FF"/>
                </a:solidFill>
              </a:rPr>
              <a:t> = 9000 + 700 + 30 + 1</a:t>
            </a:r>
          </a:p>
        </p:txBody>
      </p:sp>
      <p:sp>
        <p:nvSpPr>
          <p:cNvPr id="8201" name="Text Box 13">
            <a:extLst>
              <a:ext uri="{FF2B5EF4-FFF2-40B4-BE49-F238E27FC236}">
                <a16:creationId xmlns:a16="http://schemas.microsoft.com/office/drawing/2014/main" id="{9DFD20E1-645E-4CF5-9E78-72FEE5D3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14888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0">
              <a:latin typeface="Arial" panose="020B0604020202020204" pitchFamily="34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84EDCC17-3B2C-4A27-8DE4-DE0E579A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2" y="2355850"/>
            <a:ext cx="2590800" cy="533400"/>
          </a:xfrm>
          <a:prstGeom prst="rect">
            <a:avLst/>
          </a:prstGeom>
          <a:solidFill>
            <a:srgbClr val="0099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>
                <a:solidFill>
                  <a:srgbClr val="FF0000"/>
                </a:solidFill>
              </a:rPr>
              <a:t>6006 = ? + ?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AB32BBEE-14F5-47E6-BEB4-99C8CA18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/>
              <a:t> 6006</a:t>
            </a:r>
            <a:r>
              <a:rPr lang="en-US" altLang="vi-VN" sz="2800" dirty="0">
                <a:solidFill>
                  <a:srgbClr val="0066FF"/>
                </a:solidFill>
              </a:rPr>
              <a:t> = 6000 + 6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762F1CF6-0DD6-493C-B39A-21B01A4A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3" y="239473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1F81C-9881-4585-BFE3-EA6858B8D3D2}"/>
              </a:ext>
            </a:extLst>
          </p:cNvPr>
          <p:cNvSpPr/>
          <p:nvPr/>
        </p:nvSpPr>
        <p:spPr>
          <a:xfrm>
            <a:off x="1286797" y="561026"/>
            <a:ext cx="381000" cy="28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7F078D8-1AD5-4021-9E35-C1C615420227}"/>
              </a:ext>
            </a:extLst>
          </p:cNvPr>
          <p:cNvSpPr/>
          <p:nvPr/>
        </p:nvSpPr>
        <p:spPr>
          <a:xfrm>
            <a:off x="1296629" y="2500543"/>
            <a:ext cx="37854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8207" grpId="0" animBg="1"/>
      <p:bldP spid="30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9150361" cy="6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" y="914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10 000 –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9B094-1861-4C28-BBDB-9D2F4DDDFFC2}"/>
              </a:ext>
            </a:extLst>
          </p:cNvPr>
          <p:cNvSpPr txBox="1"/>
          <p:nvPr/>
        </p:nvSpPr>
        <p:spPr>
          <a:xfrm>
            <a:off x="298665" y="2571984"/>
            <a:ext cx="3464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79450-21A4-440B-9EFA-4A68AF288E4F}"/>
              </a:ext>
            </a:extLst>
          </p:cNvPr>
          <p:cNvSpPr txBox="1"/>
          <p:nvPr/>
        </p:nvSpPr>
        <p:spPr>
          <a:xfrm>
            <a:off x="608641" y="3005577"/>
            <a:ext cx="8306985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Hs nhận biết con số 10.000 (10 nghìn hoặc 1 vạn)</a:t>
            </a:r>
            <a:endParaRPr lang="en-S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Hs ôn luyện về số tròn nghìn, tròn trăm, tròn chục và thứ tự các số có 4 Csố.</a:t>
            </a:r>
            <a:endParaRPr lang="en-S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HS có HS vận dụng được để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đọc, viết các số có 4 Csố.    </a:t>
            </a:r>
            <a:endParaRPr lang="en-S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Phát triển năng lực : Tự học, giải quyết vấn đề - HS vận dụng </a:t>
            </a: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 hiểu được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giải quyết các bài tập.</a:t>
            </a:r>
            <a:endParaRPr lang="en-S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6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015930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03848" y="1001153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206836" y="1001153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8961" y="3320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23528" y="115994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3528" y="1880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06283" y="258532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85790" y="2600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85790" y="1880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82641" y="1159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08961" y="40402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20899" y="338324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5466" y="1223004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5466" y="194308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18221" y="264838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97728" y="266316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97728" y="194308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94579" y="122300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20899" y="4103324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302870" y="33030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317437" y="1142790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317437" y="186287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300192" y="2568173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79699" y="258295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79699" y="186287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76550" y="114279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302870" y="402311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03733" y="34003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31685" y="4034407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79699" y="33030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98863" y="4904362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68242" y="4904362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909254" y="4835477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51263" y="5443736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47800"/>
          <a:ext cx="8153400" cy="3505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81000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495" y="2148016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0910" y="2835874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9" y="3482544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8852" y="413127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051050" y="5319713"/>
            <a:ext cx="6858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cs typeface="Times New Roman" pitchFamily="18" charset="0"/>
              </a:rPr>
              <a:t>      Tính từ phải sang trái, bắt đầu từ hàng đơn vị.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812800" y="1217613"/>
            <a:ext cx="7543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006600"/>
                </a:solidFill>
                <a:cs typeface="Times New Roman" pitchFamily="18" charset="0"/>
              </a:rPr>
              <a:t>    Muốn tính tổng các số có ba chữ số trong phạm vi 1000, ta thực hiện mấy bước?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79388" y="2622550"/>
            <a:ext cx="3743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1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Đặt tính</a:t>
            </a: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1584325" y="4640263"/>
            <a:ext cx="3000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>
                <a:solidFill>
                  <a:srgbClr val="FF0066"/>
                </a:solidFill>
                <a:cs typeface="Times New Roman" pitchFamily="18" charset="0"/>
              </a:rPr>
              <a:t>Bước 2</a:t>
            </a:r>
            <a:r>
              <a:rPr lang="en-US" altLang="en-US" sz="3000" b="1">
                <a:solidFill>
                  <a:srgbClr val="FF0066"/>
                </a:solidFill>
                <a:cs typeface="Times New Roman" pitchFamily="18" charset="0"/>
              </a:rPr>
              <a:t>: Tính</a:t>
            </a:r>
          </a:p>
        </p:txBody>
      </p:sp>
      <p:pic>
        <p:nvPicPr>
          <p:cNvPr id="3078" name="Picture 23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876382" y="5590381"/>
            <a:ext cx="893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5988" y="30163"/>
            <a:ext cx="59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 descr="916380xpqefk44q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6207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455738" y="3282950"/>
            <a:ext cx="6200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cs typeface="Times New Roman" pitchFamily="18" charset="0"/>
              </a:rPr>
              <a:t>-Hàng đơn vị thẳng cột hàng đơn vị. -Hàng chục thẳng cột hàng chục.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738188" y="-26988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GB" sz="2700" b="1">
                <a:cs typeface="Times New Roman" pitchFamily="18" charset="0"/>
              </a:rPr>
              <a:t>Toán</a:t>
            </a:r>
          </a:p>
          <a:p>
            <a:r>
              <a:rPr lang="en-GB" sz="2700" b="1">
                <a:solidFill>
                  <a:srgbClr val="FF0000"/>
                </a:solidFill>
                <a:cs typeface="Times New Roman" pitchFamily="18" charset="0"/>
              </a:rPr>
              <a:t>Cộng các số có ba chữ số (có nhớ 1 lần)</a:t>
            </a:r>
            <a:endParaRPr lang="en-US" sz="27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83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21760">
            <a:off x="74613" y="5106988"/>
            <a:ext cx="16986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-125413"/>
            <a:ext cx="9144000" cy="69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2535" y="742951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6163" y="3579813"/>
            <a:ext cx="22352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59957" y="2291060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HĐ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pic>
        <p:nvPicPr>
          <p:cNvPr id="2050" name="Picture 2" descr="Tổng hợp hình ảnh động đẹp cho PowerPoint - KIẾN THỨC MẸO VẶT 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5754038"/>
            <a:ext cx="871296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18" y="3772189"/>
            <a:ext cx="81534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>
                <a:solidFill>
                  <a:srgbClr val="FF0000"/>
                </a:solidFill>
              </a:rPr>
              <a:t>         </a:t>
            </a:r>
            <a:r>
              <a:rPr lang="en-US" altLang="vi-VN" sz="28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397125"/>
            <a:ext cx="8077200" cy="685800"/>
            <a:chOff x="384" y="2304"/>
            <a:chExt cx="5088" cy="432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04"/>
              <a:ext cx="672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tx2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các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số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tròn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trăm</a:t>
              </a:r>
              <a:r>
                <a:rPr lang="en-US" altLang="vi-VN" sz="2800" dirty="0">
                  <a:solidFill>
                    <a:schemeClr val="tx2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từ</a:t>
              </a:r>
              <a:r>
                <a:rPr lang="en-US" altLang="vi-VN" sz="2800" dirty="0">
                  <a:solidFill>
                    <a:schemeClr val="tx2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tx2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tx2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36512" y="2636912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  <p:pic>
        <p:nvPicPr>
          <p:cNvPr id="5126" name="Picture 6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2599"/>
            <a:ext cx="2238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t to life: Ảnh Động Hoa Lá Rơi (Gif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229200"/>
            <a:ext cx="1224136" cy="15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2710</TotalTime>
  <Words>612</Words>
  <Application>Microsoft Office PowerPoint</Application>
  <PresentationFormat>On-screen Show (4:3)</PresentationFormat>
  <Paragraphs>164</Paragraphs>
  <Slides>19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Lê Thị Khánh Ly (420000327)</cp:lastModifiedBy>
  <cp:revision>94</cp:revision>
  <dcterms:created xsi:type="dcterms:W3CDTF">2021-01-11T05:11:49Z</dcterms:created>
  <dcterms:modified xsi:type="dcterms:W3CDTF">2022-01-16T09:03:07Z</dcterms:modified>
</cp:coreProperties>
</file>